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5.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6.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7.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8.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9.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10.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11.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12.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13.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14.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5.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16.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17.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8.xml" ContentType="application/vnd.openxmlformats-officedocument.theme+xml"/>
  <Override PartName="/ppt/tags/tag2.xml" ContentType="application/vnd.openxmlformats-officedocument.presentationml.tags+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9.xml" ContentType="application/vnd.openxmlformats-officedocument.theme+xml"/>
  <Override PartName="/ppt/tags/tag3.xml" ContentType="application/vnd.openxmlformats-officedocument.presentationml.tags+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20.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theme/theme21.xml" ContentType="application/vnd.openxmlformats-officedocument.theme+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theme/theme22.xml" ContentType="application/vnd.openxmlformats-officedocument.theme+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theme/theme23.xml" ContentType="application/vnd.openxmlformats-officedocument.theme+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theme/theme24.xml" ContentType="application/vnd.openxmlformats-officedocument.theme+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theme/theme25.xml" ContentType="application/vnd.openxmlformats-officedocument.theme+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26.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theme/theme27.xml" ContentType="application/vnd.openxmlformats-officedocument.theme+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theme/theme28.xml" ContentType="application/vnd.openxmlformats-officedocument.theme+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29.xml" ContentType="application/vnd.openxmlformats-officedocument.theme+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theme/theme30.xml" ContentType="application/vnd.openxmlformats-officedocument.theme+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theme/theme31.xml" ContentType="application/vnd.openxmlformats-officedocument.theme+xml"/>
  <Override PartName="/ppt/tags/tag4.xml" ContentType="application/vnd.openxmlformats-officedocument.presentationml.tags+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theme/theme32.xml" ContentType="application/vnd.openxmlformats-officedocument.theme+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theme/theme33.xml" ContentType="application/vnd.openxmlformats-officedocument.theme+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theme/theme34.xml" ContentType="application/vnd.openxmlformats-officedocument.theme+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theme/theme35.xml" ContentType="application/vnd.openxmlformats-officedocument.theme+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theme/theme36.xml" ContentType="application/vnd.openxmlformats-officedocument.theme+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theme/theme37.xml" ContentType="application/vnd.openxmlformats-officedocument.theme+xml"/>
  <Override PartName="/ppt/tags/tag5.xml" ContentType="application/vnd.openxmlformats-officedocument.presentationml.tags+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theme/theme38.xml" ContentType="application/vnd.openxmlformats-officedocument.theme+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theme/theme39.xml" ContentType="application/vnd.openxmlformats-officedocument.theme+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theme/theme40.xml" ContentType="application/vnd.openxmlformats-officedocument.theme+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theme/theme41.xml" ContentType="application/vnd.openxmlformats-officedocument.theme+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theme/theme42.xml" ContentType="application/vnd.openxmlformats-officedocument.theme+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theme/theme43.xml" ContentType="application/vnd.openxmlformats-officedocument.theme+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theme/theme44.xml" ContentType="application/vnd.openxmlformats-officedocument.theme+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theme/theme45.xml" ContentType="application/vnd.openxmlformats-officedocument.theme+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theme/theme46.xml" ContentType="application/vnd.openxmlformats-officedocument.theme+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theme/theme47.xml" ContentType="application/vnd.openxmlformats-officedocument.theme+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theme/theme48.xml" ContentType="application/vnd.openxmlformats-officedocument.theme+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theme/theme49.xml" ContentType="application/vnd.openxmlformats-officedocument.theme+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theme/theme50.xml" ContentType="application/vnd.openxmlformats-officedocument.theme+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theme/theme51.xml" ContentType="application/vnd.openxmlformats-officedocument.theme+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theme/theme52.xml" ContentType="application/vnd.openxmlformats-officedocument.theme+xml"/>
  <Override PartName="/ppt/theme/theme53.xml" ContentType="application/vnd.openxmlformats-officedocument.theme+xml"/>
  <Override PartName="/ppt/theme/theme54.xml" ContentType="application/vnd.openxmlformats-officedocument.theme+xml"/>
  <Override PartName="/ppt/tags/tag6.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theme/themeOverride2.xml" ContentType="application/vnd.openxmlformats-officedocument.themeOverride+xml"/>
  <Override PartName="/ppt/notesSlides/notesSlide8.xml" ContentType="application/vnd.openxmlformats-officedocument.presentationml.notesSlide+xml"/>
  <Override PartName="/ppt/theme/themeOverride3.xml" ContentType="application/vnd.openxmlformats-officedocument.themeOverride+xml"/>
  <Override PartName="/ppt/notesSlides/notesSlide9.xml" ContentType="application/vnd.openxmlformats-officedocument.presentationml.notesSlide+xml"/>
  <Override PartName="/ppt/theme/themeOverride4.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13.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notesSlides/notesSlide14.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notesSlides/notesSlide15.xml" ContentType="application/vnd.openxmlformats-officedocument.presentationml.notesSlide+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notesSlides/notesSlide16.xml" ContentType="application/vnd.openxmlformats-officedocument.presentationml.notesSlide+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notesSlides/notesSlide17.xml" ContentType="application/vnd.openxmlformats-officedocument.presentationml.notesSlide+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notesSlides/notesSlide18.xml" ContentType="application/vnd.openxmlformats-officedocument.presentationml.notesSlide+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notesSlides/notesSlide19.xml" ContentType="application/vnd.openxmlformats-officedocument.presentationml.notesSlide+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notesSlides/notesSlide22.xml" ContentType="application/vnd.openxmlformats-officedocument.presentationml.notesSlide+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notesSlides/notesSlide23.xml" ContentType="application/vnd.openxmlformats-officedocument.presentationml.notesSlide+xml"/>
  <Override PartName="/ppt/tags/tag365.xml" ContentType="application/vnd.openxmlformats-officedocument.presentationml.tags+xml"/>
  <Override PartName="/ppt/tags/tag366.xml" ContentType="application/vnd.openxmlformats-officedocument.presentationml.tags+xml"/>
  <Override PartName="/ppt/notesSlides/notesSlide24.xml" ContentType="application/vnd.openxmlformats-officedocument.presentationml.notesSlide+xml"/>
  <Override PartName="/ppt/tags/tag367.xml" ContentType="application/vnd.openxmlformats-officedocument.presentationml.tags+xml"/>
  <Override PartName="/ppt/tags/tag368.xml" ContentType="application/vnd.openxmlformats-officedocument.presentationml.tags+xml"/>
  <Override PartName="/ppt/notesSlides/notesSlide25.xml" ContentType="application/vnd.openxmlformats-officedocument.presentationml.notesSlide+xml"/>
  <Override PartName="/ppt/tags/tag369.xml" ContentType="application/vnd.openxmlformats-officedocument.presentationml.tags+xml"/>
  <Override PartName="/ppt/tags/tag370.xml" ContentType="application/vnd.openxmlformats-officedocument.presentationml.tags+xml"/>
  <Override PartName="/ppt/notesSlides/notesSlide26.xml" ContentType="application/vnd.openxmlformats-officedocument.presentationml.notesSlide+xml"/>
  <Override PartName="/ppt/tags/tag371.xml" ContentType="application/vnd.openxmlformats-officedocument.presentationml.tags+xml"/>
  <Override PartName="/ppt/tags/tag372.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8" r:id="rId2"/>
    <p:sldMasterId id="2147483677" r:id="rId3"/>
    <p:sldMasterId id="2147483685" r:id="rId4"/>
    <p:sldMasterId id="2147483695" r:id="rId5"/>
    <p:sldMasterId id="2147483724" r:id="rId6"/>
    <p:sldMasterId id="2147483744" r:id="rId7"/>
    <p:sldMasterId id="2147483751" r:id="rId8"/>
    <p:sldMasterId id="2147483799" r:id="rId9"/>
    <p:sldMasterId id="2147483848" r:id="rId10"/>
    <p:sldMasterId id="2147483890" r:id="rId11"/>
    <p:sldMasterId id="2147483898" r:id="rId12"/>
    <p:sldMasterId id="2147483906" r:id="rId13"/>
    <p:sldMasterId id="2147483914" r:id="rId14"/>
    <p:sldMasterId id="2147483922" r:id="rId15"/>
    <p:sldMasterId id="2147483930" r:id="rId16"/>
    <p:sldMasterId id="2147483938" r:id="rId17"/>
    <p:sldMasterId id="2147483946" r:id="rId18"/>
    <p:sldMasterId id="2147483954" r:id="rId19"/>
    <p:sldMasterId id="2147483962" r:id="rId20"/>
    <p:sldMasterId id="2147483970" r:id="rId21"/>
    <p:sldMasterId id="2147484030" r:id="rId22"/>
    <p:sldMasterId id="2147484068" r:id="rId23"/>
    <p:sldMasterId id="2147484076" r:id="rId24"/>
    <p:sldMasterId id="2147484084" r:id="rId25"/>
    <p:sldMasterId id="2147484093" r:id="rId26"/>
    <p:sldMasterId id="2147484102" r:id="rId27"/>
    <p:sldMasterId id="2147484110" r:id="rId28"/>
    <p:sldMasterId id="2147484118" r:id="rId29"/>
    <p:sldMasterId id="2147484127" r:id="rId30"/>
    <p:sldMasterId id="2147484135" r:id="rId31"/>
    <p:sldMasterId id="2147484151" r:id="rId32"/>
    <p:sldMasterId id="2147484159" r:id="rId33"/>
    <p:sldMasterId id="2147484168" r:id="rId34"/>
    <p:sldMasterId id="2147484177" r:id="rId35"/>
    <p:sldMasterId id="2147484185" r:id="rId36"/>
    <p:sldMasterId id="2147484202" r:id="rId37"/>
    <p:sldMasterId id="2147484220" r:id="rId38"/>
    <p:sldMasterId id="2147484231" r:id="rId39"/>
    <p:sldMasterId id="2147484416" r:id="rId40"/>
    <p:sldMasterId id="2147484605" r:id="rId41"/>
    <p:sldMasterId id="2147484610" r:id="rId42"/>
    <p:sldMasterId id="2147484818" r:id="rId43"/>
    <p:sldMasterId id="2147484827" r:id="rId44"/>
    <p:sldMasterId id="2147484894" r:id="rId45"/>
    <p:sldMasterId id="2147484957" r:id="rId46"/>
    <p:sldMasterId id="2147484965" r:id="rId47"/>
    <p:sldMasterId id="2147484973" r:id="rId48"/>
    <p:sldMasterId id="2147484982" r:id="rId49"/>
    <p:sldMasterId id="2147484991" r:id="rId50"/>
    <p:sldMasterId id="2147485000" r:id="rId51"/>
    <p:sldMasterId id="2147485042" r:id="rId52"/>
  </p:sldMasterIdLst>
  <p:notesMasterIdLst>
    <p:notesMasterId r:id="rId87"/>
  </p:notesMasterIdLst>
  <p:handoutMasterIdLst>
    <p:handoutMasterId r:id="rId88"/>
  </p:handoutMasterIdLst>
  <p:sldIdLst>
    <p:sldId id="2009" r:id="rId53"/>
    <p:sldId id="2074" r:id="rId54"/>
    <p:sldId id="2144" r:id="rId55"/>
    <p:sldId id="2410" r:id="rId56"/>
    <p:sldId id="2714" r:id="rId57"/>
    <p:sldId id="2586" r:id="rId58"/>
    <p:sldId id="2813" r:id="rId59"/>
    <p:sldId id="2814" r:id="rId60"/>
    <p:sldId id="2816" r:id="rId61"/>
    <p:sldId id="2716" r:id="rId62"/>
    <p:sldId id="2717" r:id="rId63"/>
    <p:sldId id="2723" r:id="rId64"/>
    <p:sldId id="2788" r:id="rId65"/>
    <p:sldId id="2789" r:id="rId66"/>
    <p:sldId id="2729" r:id="rId67"/>
    <p:sldId id="2812" r:id="rId68"/>
    <p:sldId id="2733" r:id="rId69"/>
    <p:sldId id="2764" r:id="rId70"/>
    <p:sldId id="2769" r:id="rId71"/>
    <p:sldId id="2770" r:id="rId72"/>
    <p:sldId id="2771" r:id="rId73"/>
    <p:sldId id="2772" r:id="rId74"/>
    <p:sldId id="2782" r:id="rId75"/>
    <p:sldId id="2774" r:id="rId76"/>
    <p:sldId id="2775" r:id="rId77"/>
    <p:sldId id="2829" r:id="rId78"/>
    <p:sldId id="2839" r:id="rId79"/>
    <p:sldId id="2840" r:id="rId80"/>
    <p:sldId id="2833" r:id="rId81"/>
    <p:sldId id="2819" r:id="rId82"/>
    <p:sldId id="2818" r:id="rId83"/>
    <p:sldId id="2820" r:id="rId84"/>
    <p:sldId id="2835" r:id="rId85"/>
    <p:sldId id="1885" r:id="rId86"/>
  </p:sldIdLst>
  <p:sldSz cx="9906000" cy="6858000" type="A4"/>
  <p:notesSz cx="6794500" cy="9906000"/>
  <p:custDataLst>
    <p:tags r:id="rId89"/>
  </p:custDataLst>
  <p:defaultTextStyle>
    <a:defPPr>
      <a:defRPr lang="es-ES"/>
    </a:defPPr>
    <a:lvl1pPr marL="0" algn="l" defTabSz="913836" rtl="0" eaLnBrk="1" latinLnBrk="0" hangingPunct="1">
      <a:defRPr sz="1800" kern="1200">
        <a:solidFill>
          <a:schemeClr val="tx1"/>
        </a:solidFill>
        <a:latin typeface="+mn-lt"/>
        <a:ea typeface="+mn-ea"/>
        <a:cs typeface="+mn-cs"/>
      </a:defRPr>
    </a:lvl1pPr>
    <a:lvl2pPr marL="456918" algn="l" defTabSz="913836" rtl="0" eaLnBrk="1" latinLnBrk="0" hangingPunct="1">
      <a:defRPr sz="1800" kern="1200">
        <a:solidFill>
          <a:schemeClr val="tx1"/>
        </a:solidFill>
        <a:latin typeface="+mn-lt"/>
        <a:ea typeface="+mn-ea"/>
        <a:cs typeface="+mn-cs"/>
      </a:defRPr>
    </a:lvl2pPr>
    <a:lvl3pPr marL="913836" algn="l" defTabSz="913836" rtl="0" eaLnBrk="1" latinLnBrk="0" hangingPunct="1">
      <a:defRPr sz="1800" kern="1200">
        <a:solidFill>
          <a:schemeClr val="tx1"/>
        </a:solidFill>
        <a:latin typeface="+mn-lt"/>
        <a:ea typeface="+mn-ea"/>
        <a:cs typeface="+mn-cs"/>
      </a:defRPr>
    </a:lvl3pPr>
    <a:lvl4pPr marL="1370756" algn="l" defTabSz="913836" rtl="0" eaLnBrk="1" latinLnBrk="0" hangingPunct="1">
      <a:defRPr sz="1800" kern="1200">
        <a:solidFill>
          <a:schemeClr val="tx1"/>
        </a:solidFill>
        <a:latin typeface="+mn-lt"/>
        <a:ea typeface="+mn-ea"/>
        <a:cs typeface="+mn-cs"/>
      </a:defRPr>
    </a:lvl4pPr>
    <a:lvl5pPr marL="1827675" algn="l" defTabSz="913836" rtl="0" eaLnBrk="1" latinLnBrk="0" hangingPunct="1">
      <a:defRPr sz="1800" kern="1200">
        <a:solidFill>
          <a:schemeClr val="tx1"/>
        </a:solidFill>
        <a:latin typeface="+mn-lt"/>
        <a:ea typeface="+mn-ea"/>
        <a:cs typeface="+mn-cs"/>
      </a:defRPr>
    </a:lvl5pPr>
    <a:lvl6pPr marL="2284592" algn="l" defTabSz="913836" rtl="0" eaLnBrk="1" latinLnBrk="0" hangingPunct="1">
      <a:defRPr sz="1800" kern="1200">
        <a:solidFill>
          <a:schemeClr val="tx1"/>
        </a:solidFill>
        <a:latin typeface="+mn-lt"/>
        <a:ea typeface="+mn-ea"/>
        <a:cs typeface="+mn-cs"/>
      </a:defRPr>
    </a:lvl6pPr>
    <a:lvl7pPr marL="2741510" algn="l" defTabSz="913836" rtl="0" eaLnBrk="1" latinLnBrk="0" hangingPunct="1">
      <a:defRPr sz="1800" kern="1200">
        <a:solidFill>
          <a:schemeClr val="tx1"/>
        </a:solidFill>
        <a:latin typeface="+mn-lt"/>
        <a:ea typeface="+mn-ea"/>
        <a:cs typeface="+mn-cs"/>
      </a:defRPr>
    </a:lvl7pPr>
    <a:lvl8pPr marL="3198430" algn="l" defTabSz="913836" rtl="0" eaLnBrk="1" latinLnBrk="0" hangingPunct="1">
      <a:defRPr sz="1800" kern="1200">
        <a:solidFill>
          <a:schemeClr val="tx1"/>
        </a:solidFill>
        <a:latin typeface="+mn-lt"/>
        <a:ea typeface="+mn-ea"/>
        <a:cs typeface="+mn-cs"/>
      </a:defRPr>
    </a:lvl8pPr>
    <a:lvl9pPr marL="3655350" algn="l" defTabSz="91383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210">
          <p15:clr>
            <a:srgbClr val="A4A3A4"/>
          </p15:clr>
        </p15:guide>
        <p15:guide id="4" orient="horz" pos="1570" userDrawn="1">
          <p15:clr>
            <a:srgbClr val="A4A3A4"/>
          </p15:clr>
        </p15:guide>
        <p15:guide id="5" orient="horz" pos="4065">
          <p15:clr>
            <a:srgbClr val="A4A3A4"/>
          </p15:clr>
        </p15:guide>
        <p15:guide id="6" orient="horz" pos="4110">
          <p15:clr>
            <a:srgbClr val="A4A3A4"/>
          </p15:clr>
        </p15:guide>
        <p15:guide id="9" pos="3120">
          <p15:clr>
            <a:srgbClr val="A4A3A4"/>
          </p15:clr>
        </p15:guide>
        <p15:guide id="11" pos="3211">
          <p15:clr>
            <a:srgbClr val="A4A3A4"/>
          </p15:clr>
        </p15:guide>
        <p15:guide id="12" pos="6023" userDrawn="1">
          <p15:clr>
            <a:srgbClr val="A4A3A4"/>
          </p15:clr>
        </p15:guide>
        <p15:guide id="13" pos="2712" userDrawn="1">
          <p15:clr>
            <a:srgbClr val="A4A3A4"/>
          </p15:clr>
        </p15:guide>
        <p15:guide id="15" pos="217" userDrawn="1">
          <p15:clr>
            <a:srgbClr val="A4A3A4"/>
          </p15:clr>
        </p15:guide>
        <p15:guide id="16" orient="horz" pos="73">
          <p15:clr>
            <a:srgbClr val="A4A3A4"/>
          </p15:clr>
        </p15:guide>
        <p15:guide id="17" orient="horz" pos="164">
          <p15:clr>
            <a:srgbClr val="A4A3A4"/>
          </p15:clr>
        </p15:guide>
        <p15:guide id="19" orient="horz" pos="663" userDrawn="1">
          <p15:clr>
            <a:srgbClr val="A4A3A4"/>
          </p15:clr>
        </p15:guide>
        <p15:guide id="21" orient="horz" pos="2387" userDrawn="1">
          <p15:clr>
            <a:srgbClr val="A4A3A4"/>
          </p15:clr>
        </p15:guide>
        <p15:guide id="22" pos="3029">
          <p15:clr>
            <a:srgbClr val="A4A3A4"/>
          </p15:clr>
        </p15:guide>
        <p15:guide id="23" pos="5343" userDrawn="1">
          <p15:clr>
            <a:srgbClr val="A4A3A4"/>
          </p15:clr>
        </p15:guide>
        <p15:guide id="24" orient="horz" pos="2704" userDrawn="1">
          <p15:clr>
            <a:srgbClr val="A4A3A4"/>
          </p15:clr>
        </p15:guide>
        <p15:guide id="25" pos="988" userDrawn="1">
          <p15:clr>
            <a:srgbClr val="A4A3A4"/>
          </p15:clr>
        </p15:guide>
        <p15:guide id="26" orient="horz" pos="1071" userDrawn="1">
          <p15:clr>
            <a:srgbClr val="A4A3A4"/>
          </p15:clr>
        </p15:guide>
      </p15:sldGuideLst>
    </p:ext>
    <p:ext uri="{2D200454-40CA-4A62-9FC3-DE9A4176ACB9}">
      <p15:notesGuideLst xmlns:p15="http://schemas.microsoft.com/office/powerpoint/2012/main">
        <p15:guide id="1" orient="horz" pos="3120" userDrawn="1">
          <p15:clr>
            <a:srgbClr val="A4A3A4"/>
          </p15:clr>
        </p15:guide>
        <p15:guide id="2" pos="214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quel, Daniel (ES - Valencia)" initials="MD(-V" lastIdx="18" clrIdx="0"/>
  <p:cmAuthor id="1" name="Panizo, Cristina (ES - Barcelona)" initials="PC(-B" lastIdx="2" clrIdx="1"/>
  <p:cmAuthor id="2" name="Usuario" initials="U" lastIdx="1" clrIdx="2">
    <p:extLst/>
  </p:cmAuthor>
  <p:cmAuthor id="3" name="Reyes, Diego (LATCO - Quito)" initials="RD(-Q" lastIdx="1" clrIdx="3">
    <p:extLst/>
  </p:cmAuthor>
  <p:cmAuthor id="4" name="Gabriela" initials="" lastIdx="62"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63DB"/>
    <a:srgbClr val="E3F4FA"/>
    <a:srgbClr val="A6A6A6"/>
    <a:srgbClr val="C7FF4C"/>
    <a:srgbClr val="EFFAFF"/>
    <a:srgbClr val="D5F3FF"/>
    <a:srgbClr val="7F7F7F"/>
    <a:srgbClr val="A21E60"/>
    <a:srgbClr val="ECFFC3"/>
    <a:srgbClr val="8CD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265" autoAdjust="0"/>
    <p:restoredTop sz="94444" autoAdjust="0"/>
  </p:normalViewPr>
  <p:slideViewPr>
    <p:cSldViewPr showGuides="1">
      <p:cViewPr varScale="1">
        <p:scale>
          <a:sx n="71" d="100"/>
          <a:sy n="71" d="100"/>
        </p:scale>
        <p:origin x="1362" y="60"/>
      </p:cViewPr>
      <p:guideLst>
        <p:guide orient="horz" pos="210"/>
        <p:guide orient="horz" pos="1570"/>
        <p:guide orient="horz" pos="4065"/>
        <p:guide orient="horz" pos="4110"/>
        <p:guide pos="3120"/>
        <p:guide pos="3211"/>
        <p:guide pos="6023"/>
        <p:guide pos="2712"/>
        <p:guide pos="217"/>
        <p:guide orient="horz" pos="73"/>
        <p:guide orient="horz" pos="164"/>
        <p:guide orient="horz" pos="663"/>
        <p:guide orient="horz" pos="2387"/>
        <p:guide pos="3029"/>
        <p:guide pos="5343"/>
        <p:guide orient="horz" pos="2704"/>
        <p:guide pos="988"/>
        <p:guide orient="horz" pos="1071"/>
      </p:guideLst>
    </p:cSldViewPr>
  </p:slideViewPr>
  <p:outlineViewPr>
    <p:cViewPr>
      <p:scale>
        <a:sx n="33" d="100"/>
        <a:sy n="33" d="100"/>
      </p:scale>
      <p:origin x="0" y="768"/>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49" d="100"/>
          <a:sy n="49" d="100"/>
        </p:scale>
        <p:origin x="-2970" y="-90"/>
      </p:cViewPr>
      <p:guideLst>
        <p:guide orient="horz" pos="3120"/>
        <p:guide pos="214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Master" Target="slideMasters/slideMaster39.xml"/><Relationship Id="rId21" Type="http://schemas.openxmlformats.org/officeDocument/2006/relationships/slideMaster" Target="slideMasters/slideMaster21.xml"/><Relationship Id="rId34" Type="http://schemas.openxmlformats.org/officeDocument/2006/relationships/slideMaster" Target="slideMasters/slideMaster34.xml"/><Relationship Id="rId42" Type="http://schemas.openxmlformats.org/officeDocument/2006/relationships/slideMaster" Target="slideMasters/slideMaster42.xml"/><Relationship Id="rId47" Type="http://schemas.openxmlformats.org/officeDocument/2006/relationships/slideMaster" Target="slideMasters/slideMaster47.xml"/><Relationship Id="rId50" Type="http://schemas.openxmlformats.org/officeDocument/2006/relationships/slideMaster" Target="slideMasters/slideMaster50.xml"/><Relationship Id="rId55" Type="http://schemas.openxmlformats.org/officeDocument/2006/relationships/slide" Target="slides/slide3.xml"/><Relationship Id="rId63" Type="http://schemas.openxmlformats.org/officeDocument/2006/relationships/slide" Target="slides/slide11.xml"/><Relationship Id="rId68" Type="http://schemas.openxmlformats.org/officeDocument/2006/relationships/slide" Target="slides/slide16.xml"/><Relationship Id="rId76" Type="http://schemas.openxmlformats.org/officeDocument/2006/relationships/slide" Target="slides/slide24.xml"/><Relationship Id="rId84" Type="http://schemas.openxmlformats.org/officeDocument/2006/relationships/slide" Target="slides/slide32.xml"/><Relationship Id="rId89" Type="http://schemas.openxmlformats.org/officeDocument/2006/relationships/tags" Target="tags/tag1.xml"/><Relationship Id="rId7" Type="http://schemas.openxmlformats.org/officeDocument/2006/relationships/slideMaster" Target="slideMasters/slideMaster7.xml"/><Relationship Id="rId71" Type="http://schemas.openxmlformats.org/officeDocument/2006/relationships/slide" Target="slides/slide19.xml"/><Relationship Id="rId92"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53" Type="http://schemas.openxmlformats.org/officeDocument/2006/relationships/slide" Target="slides/slide1.xml"/><Relationship Id="rId58" Type="http://schemas.openxmlformats.org/officeDocument/2006/relationships/slide" Target="slides/slide6.xml"/><Relationship Id="rId66" Type="http://schemas.openxmlformats.org/officeDocument/2006/relationships/slide" Target="slides/slide14.xml"/><Relationship Id="rId74" Type="http://schemas.openxmlformats.org/officeDocument/2006/relationships/slide" Target="slides/slide22.xml"/><Relationship Id="rId79" Type="http://schemas.openxmlformats.org/officeDocument/2006/relationships/slide" Target="slides/slide27.xml"/><Relationship Id="rId87"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9.xml"/><Relationship Id="rId82" Type="http://schemas.openxmlformats.org/officeDocument/2006/relationships/slide" Target="slides/slide30.xml"/><Relationship Id="rId90" Type="http://schemas.openxmlformats.org/officeDocument/2006/relationships/commentAuthors" Target="commentAuthors.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Master" Target="slideMasters/slideMaster43.xml"/><Relationship Id="rId48" Type="http://schemas.openxmlformats.org/officeDocument/2006/relationships/slideMaster" Target="slideMasters/slideMaster48.xml"/><Relationship Id="rId56" Type="http://schemas.openxmlformats.org/officeDocument/2006/relationships/slide" Target="slides/slide4.xml"/><Relationship Id="rId64" Type="http://schemas.openxmlformats.org/officeDocument/2006/relationships/slide" Target="slides/slide12.xml"/><Relationship Id="rId69" Type="http://schemas.openxmlformats.org/officeDocument/2006/relationships/slide" Target="slides/slide17.xml"/><Relationship Id="rId77" Type="http://schemas.openxmlformats.org/officeDocument/2006/relationships/slide" Target="slides/slide25.xml"/><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 Target="slides/slide20.xml"/><Relationship Id="rId80" Type="http://schemas.openxmlformats.org/officeDocument/2006/relationships/slide" Target="slides/slide28.xml"/><Relationship Id="rId85" Type="http://schemas.openxmlformats.org/officeDocument/2006/relationships/slide" Target="slides/slide33.xml"/><Relationship Id="rId93"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Master" Target="slideMasters/slideMaster46.xml"/><Relationship Id="rId59" Type="http://schemas.openxmlformats.org/officeDocument/2006/relationships/slide" Target="slides/slide7.xml"/><Relationship Id="rId67" Type="http://schemas.openxmlformats.org/officeDocument/2006/relationships/slide" Target="slides/slide15.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54" Type="http://schemas.openxmlformats.org/officeDocument/2006/relationships/slide" Target="slides/slide2.xml"/><Relationship Id="rId62" Type="http://schemas.openxmlformats.org/officeDocument/2006/relationships/slide" Target="slides/slide10.xml"/><Relationship Id="rId70" Type="http://schemas.openxmlformats.org/officeDocument/2006/relationships/slide" Target="slides/slide18.xml"/><Relationship Id="rId75" Type="http://schemas.openxmlformats.org/officeDocument/2006/relationships/slide" Target="slides/slide23.xml"/><Relationship Id="rId83" Type="http://schemas.openxmlformats.org/officeDocument/2006/relationships/slide" Target="slides/slide31.xml"/><Relationship Id="rId88" Type="http://schemas.openxmlformats.org/officeDocument/2006/relationships/handoutMaster" Target="handoutMasters/handoutMaster1.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Master" Target="slideMasters/slideMaster49.xml"/><Relationship Id="rId57" Type="http://schemas.openxmlformats.org/officeDocument/2006/relationships/slide" Target="slides/slide5.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Master" Target="slideMasters/slideMaster44.xml"/><Relationship Id="rId52" Type="http://schemas.openxmlformats.org/officeDocument/2006/relationships/slideMaster" Target="slideMasters/slideMaster52.xml"/><Relationship Id="rId60" Type="http://schemas.openxmlformats.org/officeDocument/2006/relationships/slide" Target="slides/slide8.xml"/><Relationship Id="rId65" Type="http://schemas.openxmlformats.org/officeDocument/2006/relationships/slide" Target="slides/slide13.xml"/><Relationship Id="rId73" Type="http://schemas.openxmlformats.org/officeDocument/2006/relationships/slide" Target="slides/slide21.xml"/><Relationship Id="rId78" Type="http://schemas.openxmlformats.org/officeDocument/2006/relationships/slide" Target="slides/slide26.xml"/><Relationship Id="rId81" Type="http://schemas.openxmlformats.org/officeDocument/2006/relationships/slide" Target="slides/slide29.xml"/><Relationship Id="rId86" Type="http://schemas.openxmlformats.org/officeDocument/2006/relationships/slide" Target="slides/slide34.xml"/><Relationship Id="rId9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57D934-397A-4ED1-983E-E56D51E86D38}"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s-ES"/>
        </a:p>
      </dgm:t>
    </dgm:pt>
    <dgm:pt modelId="{DC74BC9B-2884-453F-8903-E6CFAA764168}">
      <dgm:prSet phldrT="[Text]"/>
      <dgm:spPr>
        <a:solidFill>
          <a:schemeClr val="accent5">
            <a:lumMod val="60000"/>
            <a:lumOff val="40000"/>
          </a:schemeClr>
        </a:solidFill>
      </dgm:spPr>
      <dgm:t>
        <a:bodyPr/>
        <a:lstStyle/>
        <a:p>
          <a:endParaRPr lang="es-ES" b="1" dirty="0" smtClean="0">
            <a:solidFill>
              <a:schemeClr val="tx2"/>
            </a:solidFill>
          </a:endParaRPr>
        </a:p>
        <a:p>
          <a:r>
            <a:rPr lang="es-ES" b="1" dirty="0" smtClean="0">
              <a:solidFill>
                <a:schemeClr val="tx2"/>
              </a:solidFill>
            </a:rPr>
            <a:t>Conectividad</a:t>
          </a:r>
          <a:endParaRPr lang="es-ES" b="1" dirty="0">
            <a:solidFill>
              <a:schemeClr val="tx2"/>
            </a:solidFill>
          </a:endParaRPr>
        </a:p>
      </dgm:t>
    </dgm:pt>
    <dgm:pt modelId="{8C0362BF-BC19-4893-AF50-72EDC06B5C1F}" type="parTrans" cxnId="{33FDAC5E-58D7-4DAA-91A5-C757F24EC7F5}">
      <dgm:prSet/>
      <dgm:spPr/>
      <dgm:t>
        <a:bodyPr/>
        <a:lstStyle/>
        <a:p>
          <a:endParaRPr lang="es-ES"/>
        </a:p>
      </dgm:t>
    </dgm:pt>
    <dgm:pt modelId="{D5F2252C-49FD-41A3-A2D5-1B46DDEB1339}" type="sibTrans" cxnId="{33FDAC5E-58D7-4DAA-91A5-C757F24EC7F5}">
      <dgm:prSet/>
      <dgm:spPr>
        <a:solidFill>
          <a:schemeClr val="accent2">
            <a:lumMod val="75000"/>
          </a:schemeClr>
        </a:solidFill>
      </dgm:spPr>
      <dgm:t>
        <a:bodyPr/>
        <a:lstStyle/>
        <a:p>
          <a:endParaRPr lang="es-ES"/>
        </a:p>
      </dgm:t>
    </dgm:pt>
    <dgm:pt modelId="{C68A6C79-3053-4B32-A07E-B62EC505C854}">
      <dgm:prSet phldrT="[Text]"/>
      <dgm:spPr/>
      <dgm:t>
        <a:bodyPr/>
        <a:lstStyle/>
        <a:p>
          <a:endParaRPr lang="es-ES" b="1" dirty="0" smtClean="0"/>
        </a:p>
        <a:p>
          <a:r>
            <a:rPr lang="es-ES" b="1" dirty="0" smtClean="0"/>
            <a:t>Producto de alto impacto</a:t>
          </a:r>
          <a:endParaRPr lang="es-ES" b="1" dirty="0"/>
        </a:p>
      </dgm:t>
    </dgm:pt>
    <dgm:pt modelId="{6975227C-4AE8-44E8-8CCC-409BA439FBDA}" type="parTrans" cxnId="{946FE527-684B-46C5-8E6E-DB99DF48B5D3}">
      <dgm:prSet/>
      <dgm:spPr/>
      <dgm:t>
        <a:bodyPr/>
        <a:lstStyle/>
        <a:p>
          <a:endParaRPr lang="es-ES"/>
        </a:p>
      </dgm:t>
    </dgm:pt>
    <dgm:pt modelId="{8B61ECAF-4BDC-45FE-BF01-6D77C446B065}" type="sibTrans" cxnId="{946FE527-684B-46C5-8E6E-DB99DF48B5D3}">
      <dgm:prSet/>
      <dgm:spPr>
        <a:solidFill>
          <a:schemeClr val="accent2">
            <a:lumMod val="75000"/>
          </a:schemeClr>
        </a:solidFill>
      </dgm:spPr>
      <dgm:t>
        <a:bodyPr/>
        <a:lstStyle/>
        <a:p>
          <a:endParaRPr lang="es-ES"/>
        </a:p>
      </dgm:t>
    </dgm:pt>
    <dgm:pt modelId="{CA207FB6-A254-4576-9C75-B55701CF6B22}">
      <dgm:prSet phldrT="[Text]"/>
      <dgm:spPr>
        <a:solidFill>
          <a:schemeClr val="accent2"/>
        </a:solidFill>
      </dgm:spPr>
      <dgm:t>
        <a:bodyPr/>
        <a:lstStyle/>
        <a:p>
          <a:endParaRPr lang="es-ES" b="1" dirty="0" smtClean="0"/>
        </a:p>
        <a:p>
          <a:r>
            <a:rPr lang="es-ES" b="1" dirty="0" smtClean="0"/>
            <a:t>Marketing</a:t>
          </a:r>
          <a:endParaRPr lang="es-ES" b="1" dirty="0"/>
        </a:p>
      </dgm:t>
    </dgm:pt>
    <dgm:pt modelId="{A7E805EE-32C1-49A3-AA02-BC7B3BFD6299}" type="parTrans" cxnId="{369F678C-1AC2-448C-96BD-8971A198192B}">
      <dgm:prSet/>
      <dgm:spPr/>
      <dgm:t>
        <a:bodyPr/>
        <a:lstStyle/>
        <a:p>
          <a:endParaRPr lang="es-ES"/>
        </a:p>
      </dgm:t>
    </dgm:pt>
    <dgm:pt modelId="{E497E1C0-9691-402D-BB41-ED89885BEB85}" type="sibTrans" cxnId="{369F678C-1AC2-448C-96BD-8971A198192B}">
      <dgm:prSet/>
      <dgm:spPr>
        <a:solidFill>
          <a:schemeClr val="accent2">
            <a:lumMod val="75000"/>
          </a:schemeClr>
        </a:solidFill>
      </dgm:spPr>
      <dgm:t>
        <a:bodyPr/>
        <a:lstStyle/>
        <a:p>
          <a:endParaRPr lang="es-ES"/>
        </a:p>
      </dgm:t>
    </dgm:pt>
    <dgm:pt modelId="{1CCC42B1-3ABF-4A97-A0DD-BB02154255CA}" type="pres">
      <dgm:prSet presAssocID="{B057D934-397A-4ED1-983E-E56D51E86D38}" presName="cycle" presStyleCnt="0">
        <dgm:presLayoutVars>
          <dgm:dir/>
          <dgm:resizeHandles val="exact"/>
        </dgm:presLayoutVars>
      </dgm:prSet>
      <dgm:spPr/>
      <dgm:t>
        <a:bodyPr/>
        <a:lstStyle/>
        <a:p>
          <a:endParaRPr lang="es-EC"/>
        </a:p>
      </dgm:t>
    </dgm:pt>
    <dgm:pt modelId="{5E9DEB76-0681-419C-B003-E78E881A3CB5}" type="pres">
      <dgm:prSet presAssocID="{DC74BC9B-2884-453F-8903-E6CFAA764168}" presName="node" presStyleLbl="node1" presStyleIdx="0" presStyleCnt="3" custRadScaleRad="97417" custRadScaleInc="-407">
        <dgm:presLayoutVars>
          <dgm:bulletEnabled val="1"/>
        </dgm:presLayoutVars>
      </dgm:prSet>
      <dgm:spPr/>
      <dgm:t>
        <a:bodyPr/>
        <a:lstStyle/>
        <a:p>
          <a:endParaRPr lang="es-EC"/>
        </a:p>
      </dgm:t>
    </dgm:pt>
    <dgm:pt modelId="{90726407-C18C-49AD-BDBC-4398E4495A9D}" type="pres">
      <dgm:prSet presAssocID="{D5F2252C-49FD-41A3-A2D5-1B46DDEB1339}" presName="sibTrans" presStyleLbl="sibTrans2D1" presStyleIdx="0" presStyleCnt="3"/>
      <dgm:spPr/>
      <dgm:t>
        <a:bodyPr/>
        <a:lstStyle/>
        <a:p>
          <a:endParaRPr lang="es-EC"/>
        </a:p>
      </dgm:t>
    </dgm:pt>
    <dgm:pt modelId="{9B0912DD-DDB8-4D8A-B96F-EDC52C28C412}" type="pres">
      <dgm:prSet presAssocID="{D5F2252C-49FD-41A3-A2D5-1B46DDEB1339}" presName="connectorText" presStyleLbl="sibTrans2D1" presStyleIdx="0" presStyleCnt="3"/>
      <dgm:spPr/>
      <dgm:t>
        <a:bodyPr/>
        <a:lstStyle/>
        <a:p>
          <a:endParaRPr lang="es-EC"/>
        </a:p>
      </dgm:t>
    </dgm:pt>
    <dgm:pt modelId="{79865353-2284-4673-9A57-F3D813F0E6D6}" type="pres">
      <dgm:prSet presAssocID="{C68A6C79-3053-4B32-A07E-B62EC505C854}" presName="node" presStyleLbl="node1" presStyleIdx="1" presStyleCnt="3">
        <dgm:presLayoutVars>
          <dgm:bulletEnabled val="1"/>
        </dgm:presLayoutVars>
      </dgm:prSet>
      <dgm:spPr/>
      <dgm:t>
        <a:bodyPr/>
        <a:lstStyle/>
        <a:p>
          <a:endParaRPr lang="es-ES"/>
        </a:p>
      </dgm:t>
    </dgm:pt>
    <dgm:pt modelId="{3C2AB19F-2CE4-4EAB-9CC2-2802D826964C}" type="pres">
      <dgm:prSet presAssocID="{8B61ECAF-4BDC-45FE-BF01-6D77C446B065}" presName="sibTrans" presStyleLbl="sibTrans2D1" presStyleIdx="1" presStyleCnt="3"/>
      <dgm:spPr/>
      <dgm:t>
        <a:bodyPr/>
        <a:lstStyle/>
        <a:p>
          <a:endParaRPr lang="es-EC"/>
        </a:p>
      </dgm:t>
    </dgm:pt>
    <dgm:pt modelId="{5CDA10CE-C5BD-441B-A5D4-36649B6BBC55}" type="pres">
      <dgm:prSet presAssocID="{8B61ECAF-4BDC-45FE-BF01-6D77C446B065}" presName="connectorText" presStyleLbl="sibTrans2D1" presStyleIdx="1" presStyleCnt="3"/>
      <dgm:spPr/>
      <dgm:t>
        <a:bodyPr/>
        <a:lstStyle/>
        <a:p>
          <a:endParaRPr lang="es-EC"/>
        </a:p>
      </dgm:t>
    </dgm:pt>
    <dgm:pt modelId="{BF404DA8-5829-4D50-9799-D6E8FD940370}" type="pres">
      <dgm:prSet presAssocID="{CA207FB6-A254-4576-9C75-B55701CF6B22}" presName="node" presStyleLbl="node1" presStyleIdx="2" presStyleCnt="3" custRadScaleRad="98613" custRadScaleInc="3578">
        <dgm:presLayoutVars>
          <dgm:bulletEnabled val="1"/>
        </dgm:presLayoutVars>
      </dgm:prSet>
      <dgm:spPr/>
      <dgm:t>
        <a:bodyPr/>
        <a:lstStyle/>
        <a:p>
          <a:endParaRPr lang="es-EC"/>
        </a:p>
      </dgm:t>
    </dgm:pt>
    <dgm:pt modelId="{3A88003B-81DA-49E4-8A74-47E256487209}" type="pres">
      <dgm:prSet presAssocID="{E497E1C0-9691-402D-BB41-ED89885BEB85}" presName="sibTrans" presStyleLbl="sibTrans2D1" presStyleIdx="2" presStyleCnt="3"/>
      <dgm:spPr/>
      <dgm:t>
        <a:bodyPr/>
        <a:lstStyle/>
        <a:p>
          <a:endParaRPr lang="es-EC"/>
        </a:p>
      </dgm:t>
    </dgm:pt>
    <dgm:pt modelId="{D180A9AD-2E08-468B-8E46-3BBFC78375D2}" type="pres">
      <dgm:prSet presAssocID="{E497E1C0-9691-402D-BB41-ED89885BEB85}" presName="connectorText" presStyleLbl="sibTrans2D1" presStyleIdx="2" presStyleCnt="3"/>
      <dgm:spPr/>
      <dgm:t>
        <a:bodyPr/>
        <a:lstStyle/>
        <a:p>
          <a:endParaRPr lang="es-EC"/>
        </a:p>
      </dgm:t>
    </dgm:pt>
  </dgm:ptLst>
  <dgm:cxnLst>
    <dgm:cxn modelId="{946FE527-684B-46C5-8E6E-DB99DF48B5D3}" srcId="{B057D934-397A-4ED1-983E-E56D51E86D38}" destId="{C68A6C79-3053-4B32-A07E-B62EC505C854}" srcOrd="1" destOrd="0" parTransId="{6975227C-4AE8-44E8-8CCC-409BA439FBDA}" sibTransId="{8B61ECAF-4BDC-45FE-BF01-6D77C446B065}"/>
    <dgm:cxn modelId="{198FC4EF-A9A4-4848-B3B4-ED631AEC6EB0}" type="presOf" srcId="{8B61ECAF-4BDC-45FE-BF01-6D77C446B065}" destId="{3C2AB19F-2CE4-4EAB-9CC2-2802D826964C}" srcOrd="0" destOrd="0" presId="urn:microsoft.com/office/officeart/2005/8/layout/cycle2"/>
    <dgm:cxn modelId="{369F678C-1AC2-448C-96BD-8971A198192B}" srcId="{B057D934-397A-4ED1-983E-E56D51E86D38}" destId="{CA207FB6-A254-4576-9C75-B55701CF6B22}" srcOrd="2" destOrd="0" parTransId="{A7E805EE-32C1-49A3-AA02-BC7B3BFD6299}" sibTransId="{E497E1C0-9691-402D-BB41-ED89885BEB85}"/>
    <dgm:cxn modelId="{B96F02BE-16CA-4356-8848-A58CBBD357BE}" type="presOf" srcId="{E497E1C0-9691-402D-BB41-ED89885BEB85}" destId="{D180A9AD-2E08-468B-8E46-3BBFC78375D2}" srcOrd="1" destOrd="0" presId="urn:microsoft.com/office/officeart/2005/8/layout/cycle2"/>
    <dgm:cxn modelId="{570E0794-AE23-42E7-A299-AECB5DF4BB78}" type="presOf" srcId="{DC74BC9B-2884-453F-8903-E6CFAA764168}" destId="{5E9DEB76-0681-419C-B003-E78E881A3CB5}" srcOrd="0" destOrd="0" presId="urn:microsoft.com/office/officeart/2005/8/layout/cycle2"/>
    <dgm:cxn modelId="{33FDAC5E-58D7-4DAA-91A5-C757F24EC7F5}" srcId="{B057D934-397A-4ED1-983E-E56D51E86D38}" destId="{DC74BC9B-2884-453F-8903-E6CFAA764168}" srcOrd="0" destOrd="0" parTransId="{8C0362BF-BC19-4893-AF50-72EDC06B5C1F}" sibTransId="{D5F2252C-49FD-41A3-A2D5-1B46DDEB1339}"/>
    <dgm:cxn modelId="{FE8BC2F0-371B-48EB-ADE3-21AF9ABB576D}" type="presOf" srcId="{E497E1C0-9691-402D-BB41-ED89885BEB85}" destId="{3A88003B-81DA-49E4-8A74-47E256487209}" srcOrd="0" destOrd="0" presId="urn:microsoft.com/office/officeart/2005/8/layout/cycle2"/>
    <dgm:cxn modelId="{E3586F44-C69F-41A4-A4D8-97A5958141C1}" type="presOf" srcId="{B057D934-397A-4ED1-983E-E56D51E86D38}" destId="{1CCC42B1-3ABF-4A97-A0DD-BB02154255CA}" srcOrd="0" destOrd="0" presId="urn:microsoft.com/office/officeart/2005/8/layout/cycle2"/>
    <dgm:cxn modelId="{4F69232D-7316-437D-B619-779B5D4353C6}" type="presOf" srcId="{D5F2252C-49FD-41A3-A2D5-1B46DDEB1339}" destId="{9B0912DD-DDB8-4D8A-B96F-EDC52C28C412}" srcOrd="1" destOrd="0" presId="urn:microsoft.com/office/officeart/2005/8/layout/cycle2"/>
    <dgm:cxn modelId="{752E0339-E145-4C5D-B861-C59CD1BD9BC2}" type="presOf" srcId="{C68A6C79-3053-4B32-A07E-B62EC505C854}" destId="{79865353-2284-4673-9A57-F3D813F0E6D6}" srcOrd="0" destOrd="0" presId="urn:microsoft.com/office/officeart/2005/8/layout/cycle2"/>
    <dgm:cxn modelId="{2FFDD6A9-7C8D-4A42-9872-32AA40B39E09}" type="presOf" srcId="{8B61ECAF-4BDC-45FE-BF01-6D77C446B065}" destId="{5CDA10CE-C5BD-441B-A5D4-36649B6BBC55}" srcOrd="1" destOrd="0" presId="urn:microsoft.com/office/officeart/2005/8/layout/cycle2"/>
    <dgm:cxn modelId="{92BFB54B-4E67-40B5-B205-6F13301126E8}" type="presOf" srcId="{CA207FB6-A254-4576-9C75-B55701CF6B22}" destId="{BF404DA8-5829-4D50-9799-D6E8FD940370}" srcOrd="0" destOrd="0" presId="urn:microsoft.com/office/officeart/2005/8/layout/cycle2"/>
    <dgm:cxn modelId="{56A71DA1-3807-4FB1-908D-ADF82EA0B03D}" type="presOf" srcId="{D5F2252C-49FD-41A3-A2D5-1B46DDEB1339}" destId="{90726407-C18C-49AD-BDBC-4398E4495A9D}" srcOrd="0" destOrd="0" presId="urn:microsoft.com/office/officeart/2005/8/layout/cycle2"/>
    <dgm:cxn modelId="{3896E2F7-0C07-46A1-B6A6-5C28C9250A6E}" type="presParOf" srcId="{1CCC42B1-3ABF-4A97-A0DD-BB02154255CA}" destId="{5E9DEB76-0681-419C-B003-E78E881A3CB5}" srcOrd="0" destOrd="0" presId="urn:microsoft.com/office/officeart/2005/8/layout/cycle2"/>
    <dgm:cxn modelId="{338BBEB8-8024-4930-99DF-C6C8C0AC10D4}" type="presParOf" srcId="{1CCC42B1-3ABF-4A97-A0DD-BB02154255CA}" destId="{90726407-C18C-49AD-BDBC-4398E4495A9D}" srcOrd="1" destOrd="0" presId="urn:microsoft.com/office/officeart/2005/8/layout/cycle2"/>
    <dgm:cxn modelId="{C44CF50B-C29B-41D4-AAC1-4AB588EA6975}" type="presParOf" srcId="{90726407-C18C-49AD-BDBC-4398E4495A9D}" destId="{9B0912DD-DDB8-4D8A-B96F-EDC52C28C412}" srcOrd="0" destOrd="0" presId="urn:microsoft.com/office/officeart/2005/8/layout/cycle2"/>
    <dgm:cxn modelId="{1EA7DA1C-1B4B-4AB1-8C47-0D012C217084}" type="presParOf" srcId="{1CCC42B1-3ABF-4A97-A0DD-BB02154255CA}" destId="{79865353-2284-4673-9A57-F3D813F0E6D6}" srcOrd="2" destOrd="0" presId="urn:microsoft.com/office/officeart/2005/8/layout/cycle2"/>
    <dgm:cxn modelId="{FCD61BD0-9563-44C7-B5C7-144A018CB9C8}" type="presParOf" srcId="{1CCC42B1-3ABF-4A97-A0DD-BB02154255CA}" destId="{3C2AB19F-2CE4-4EAB-9CC2-2802D826964C}" srcOrd="3" destOrd="0" presId="urn:microsoft.com/office/officeart/2005/8/layout/cycle2"/>
    <dgm:cxn modelId="{F96C91DF-4B91-42BF-BB4B-4CA5B23B2E69}" type="presParOf" srcId="{3C2AB19F-2CE4-4EAB-9CC2-2802D826964C}" destId="{5CDA10CE-C5BD-441B-A5D4-36649B6BBC55}" srcOrd="0" destOrd="0" presId="urn:microsoft.com/office/officeart/2005/8/layout/cycle2"/>
    <dgm:cxn modelId="{8340F278-614C-47B9-9DDD-3D7DFEDA599A}" type="presParOf" srcId="{1CCC42B1-3ABF-4A97-A0DD-BB02154255CA}" destId="{BF404DA8-5829-4D50-9799-D6E8FD940370}" srcOrd="4" destOrd="0" presId="urn:microsoft.com/office/officeart/2005/8/layout/cycle2"/>
    <dgm:cxn modelId="{A58C9CB0-3942-4AD3-A6B5-ACE08B189F03}" type="presParOf" srcId="{1CCC42B1-3ABF-4A97-A0DD-BB02154255CA}" destId="{3A88003B-81DA-49E4-8A74-47E256487209}" srcOrd="5" destOrd="0" presId="urn:microsoft.com/office/officeart/2005/8/layout/cycle2"/>
    <dgm:cxn modelId="{9DDF06F0-5AC4-4B30-AF30-5BD4A0C88F2B}" type="presParOf" srcId="{3A88003B-81DA-49E4-8A74-47E256487209}" destId="{D180A9AD-2E08-468B-8E46-3BBFC78375D2}"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9DEB76-0681-419C-B003-E78E881A3CB5}">
      <dsp:nvSpPr>
        <dsp:cNvPr id="0" name=""/>
        <dsp:cNvSpPr/>
      </dsp:nvSpPr>
      <dsp:spPr>
        <a:xfrm>
          <a:off x="2202515" y="35349"/>
          <a:ext cx="1577487" cy="1577487"/>
        </a:xfrm>
        <a:prstGeom prst="ellipse">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endParaRPr lang="es-ES" sz="1300" b="1" kern="1200" dirty="0" smtClean="0">
            <a:solidFill>
              <a:schemeClr val="tx2"/>
            </a:solidFill>
          </a:endParaRPr>
        </a:p>
        <a:p>
          <a:pPr lvl="0" algn="ctr" defTabSz="577850">
            <a:lnSpc>
              <a:spcPct val="90000"/>
            </a:lnSpc>
            <a:spcBef>
              <a:spcPct val="0"/>
            </a:spcBef>
            <a:spcAft>
              <a:spcPct val="35000"/>
            </a:spcAft>
          </a:pPr>
          <a:r>
            <a:rPr lang="es-ES" sz="1300" b="1" kern="1200" dirty="0" smtClean="0">
              <a:solidFill>
                <a:schemeClr val="tx2"/>
              </a:solidFill>
            </a:rPr>
            <a:t>Conectividad</a:t>
          </a:r>
          <a:endParaRPr lang="es-ES" sz="1300" b="1" kern="1200" dirty="0">
            <a:solidFill>
              <a:schemeClr val="tx2"/>
            </a:solidFill>
          </a:endParaRPr>
        </a:p>
      </dsp:txBody>
      <dsp:txXfrm>
        <a:off x="2433533" y="266367"/>
        <a:ext cx="1115451" cy="1115451"/>
      </dsp:txXfrm>
    </dsp:sp>
    <dsp:sp modelId="{90726407-C18C-49AD-BDBC-4398E4495A9D}">
      <dsp:nvSpPr>
        <dsp:cNvPr id="0" name=""/>
        <dsp:cNvSpPr/>
      </dsp:nvSpPr>
      <dsp:spPr>
        <a:xfrm rot="3566833">
          <a:off x="3378136" y="1555391"/>
          <a:ext cx="403865" cy="532402"/>
        </a:xfrm>
        <a:prstGeom prst="rightArrow">
          <a:avLst>
            <a:gd name="adj1" fmla="val 60000"/>
            <a:gd name="adj2" fmla="val 50000"/>
          </a:avLst>
        </a:prstGeom>
        <a:solidFill>
          <a:schemeClr val="accent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ES" sz="1000" kern="1200"/>
        </a:p>
      </dsp:txBody>
      <dsp:txXfrm>
        <a:off x="3407921" y="1609702"/>
        <a:ext cx="282706" cy="319442"/>
      </dsp:txXfrm>
    </dsp:sp>
    <dsp:sp modelId="{79865353-2284-4673-9A57-F3D813F0E6D6}">
      <dsp:nvSpPr>
        <dsp:cNvPr id="0" name=""/>
        <dsp:cNvSpPr/>
      </dsp:nvSpPr>
      <dsp:spPr>
        <a:xfrm>
          <a:off x="3391756" y="2050034"/>
          <a:ext cx="1577487" cy="157748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endParaRPr lang="es-ES" sz="1300" b="1" kern="1200" dirty="0" smtClean="0"/>
        </a:p>
        <a:p>
          <a:pPr lvl="0" algn="ctr" defTabSz="577850">
            <a:lnSpc>
              <a:spcPct val="90000"/>
            </a:lnSpc>
            <a:spcBef>
              <a:spcPct val="0"/>
            </a:spcBef>
            <a:spcAft>
              <a:spcPct val="35000"/>
            </a:spcAft>
          </a:pPr>
          <a:r>
            <a:rPr lang="es-ES" sz="1300" b="1" kern="1200" dirty="0" smtClean="0"/>
            <a:t>Producto de alto impacto</a:t>
          </a:r>
          <a:endParaRPr lang="es-ES" sz="1300" b="1" kern="1200" dirty="0"/>
        </a:p>
      </dsp:txBody>
      <dsp:txXfrm>
        <a:off x="3622774" y="2281052"/>
        <a:ext cx="1115451" cy="1115451"/>
      </dsp:txXfrm>
    </dsp:sp>
    <dsp:sp modelId="{3C2AB19F-2CE4-4EAB-9CC2-2802D826964C}">
      <dsp:nvSpPr>
        <dsp:cNvPr id="0" name=""/>
        <dsp:cNvSpPr/>
      </dsp:nvSpPr>
      <dsp:spPr>
        <a:xfrm rot="10877671">
          <a:off x="2793361" y="2546011"/>
          <a:ext cx="423077" cy="532402"/>
        </a:xfrm>
        <a:prstGeom prst="rightArrow">
          <a:avLst>
            <a:gd name="adj1" fmla="val 60000"/>
            <a:gd name="adj2" fmla="val 50000"/>
          </a:avLst>
        </a:prstGeom>
        <a:solidFill>
          <a:schemeClr val="accent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ES" sz="1000" kern="1200"/>
        </a:p>
      </dsp:txBody>
      <dsp:txXfrm rot="10800000">
        <a:off x="2920268" y="2653925"/>
        <a:ext cx="296154" cy="319442"/>
      </dsp:txXfrm>
    </dsp:sp>
    <dsp:sp modelId="{BF404DA8-5829-4D50-9799-D6E8FD940370}">
      <dsp:nvSpPr>
        <dsp:cNvPr id="0" name=""/>
        <dsp:cNvSpPr/>
      </dsp:nvSpPr>
      <dsp:spPr>
        <a:xfrm>
          <a:off x="1016615" y="1996362"/>
          <a:ext cx="1577487" cy="1577487"/>
        </a:xfrm>
        <a:prstGeom prst="ellipse">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endParaRPr lang="es-ES" sz="1300" b="1" kern="1200" dirty="0" smtClean="0"/>
        </a:p>
        <a:p>
          <a:pPr lvl="0" algn="ctr" defTabSz="577850">
            <a:lnSpc>
              <a:spcPct val="90000"/>
            </a:lnSpc>
            <a:spcBef>
              <a:spcPct val="0"/>
            </a:spcBef>
            <a:spcAft>
              <a:spcPct val="35000"/>
            </a:spcAft>
          </a:pPr>
          <a:r>
            <a:rPr lang="es-ES" sz="1300" b="1" kern="1200" dirty="0" smtClean="0"/>
            <a:t>Marketing</a:t>
          </a:r>
          <a:endParaRPr lang="es-ES" sz="1300" b="1" kern="1200" dirty="0"/>
        </a:p>
      </dsp:txBody>
      <dsp:txXfrm>
        <a:off x="1247633" y="2227380"/>
        <a:ext cx="1115451" cy="1115451"/>
      </dsp:txXfrm>
    </dsp:sp>
    <dsp:sp modelId="{3A88003B-81DA-49E4-8A74-47E256487209}">
      <dsp:nvSpPr>
        <dsp:cNvPr id="0" name=""/>
        <dsp:cNvSpPr/>
      </dsp:nvSpPr>
      <dsp:spPr>
        <a:xfrm rot="18069778">
          <a:off x="2203496" y="1547566"/>
          <a:ext cx="378537" cy="532402"/>
        </a:xfrm>
        <a:prstGeom prst="rightArrow">
          <a:avLst>
            <a:gd name="adj1" fmla="val 60000"/>
            <a:gd name="adj2" fmla="val 50000"/>
          </a:avLst>
        </a:prstGeom>
        <a:solidFill>
          <a:schemeClr val="accent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ES" sz="1000" kern="1200"/>
        </a:p>
      </dsp:txBody>
      <dsp:txXfrm>
        <a:off x="2230894" y="1702633"/>
        <a:ext cx="264976" cy="319442"/>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45023" cy="495777"/>
          </a:xfrm>
          <a:prstGeom prst="rect">
            <a:avLst/>
          </a:prstGeom>
        </p:spPr>
        <p:txBody>
          <a:bodyPr vert="horz" lIns="88929" tIns="44466" rIns="88929" bIns="44466" rtlCol="0"/>
          <a:lstStyle>
            <a:lvl1pPr algn="l">
              <a:defRPr sz="1200"/>
            </a:lvl1pPr>
          </a:lstStyle>
          <a:p>
            <a:endParaRPr lang="ca-ES"/>
          </a:p>
        </p:txBody>
      </p:sp>
      <p:sp>
        <p:nvSpPr>
          <p:cNvPr id="3" name="Date Placeholder 2"/>
          <p:cNvSpPr>
            <a:spLocks noGrp="1"/>
          </p:cNvSpPr>
          <p:nvPr>
            <p:ph type="dt" sz="quarter" idx="1"/>
          </p:nvPr>
        </p:nvSpPr>
        <p:spPr>
          <a:xfrm>
            <a:off x="3847895" y="1"/>
            <a:ext cx="2945023" cy="495777"/>
          </a:xfrm>
          <a:prstGeom prst="rect">
            <a:avLst/>
          </a:prstGeom>
        </p:spPr>
        <p:txBody>
          <a:bodyPr vert="horz" lIns="88929" tIns="44466" rIns="88929" bIns="44466" rtlCol="0"/>
          <a:lstStyle>
            <a:lvl1pPr algn="r">
              <a:defRPr sz="1200"/>
            </a:lvl1pPr>
          </a:lstStyle>
          <a:p>
            <a:fld id="{0998158D-B790-45F0-8B83-D9555F6DB7E4}" type="datetimeFigureOut">
              <a:rPr lang="ca-ES" smtClean="0"/>
              <a:pPr/>
              <a:t>04/07/2016</a:t>
            </a:fld>
            <a:endParaRPr lang="ca-ES"/>
          </a:p>
        </p:txBody>
      </p:sp>
      <p:sp>
        <p:nvSpPr>
          <p:cNvPr id="4" name="Footer Placeholder 3"/>
          <p:cNvSpPr>
            <a:spLocks noGrp="1"/>
          </p:cNvSpPr>
          <p:nvPr>
            <p:ph type="ftr" sz="quarter" idx="2"/>
          </p:nvPr>
        </p:nvSpPr>
        <p:spPr>
          <a:xfrm>
            <a:off x="2" y="9408642"/>
            <a:ext cx="2945023" cy="495777"/>
          </a:xfrm>
          <a:prstGeom prst="rect">
            <a:avLst/>
          </a:prstGeom>
        </p:spPr>
        <p:txBody>
          <a:bodyPr vert="horz" lIns="88929" tIns="44466" rIns="88929" bIns="44466" rtlCol="0" anchor="b"/>
          <a:lstStyle>
            <a:lvl1pPr algn="l">
              <a:defRPr sz="1200"/>
            </a:lvl1pPr>
          </a:lstStyle>
          <a:p>
            <a:endParaRPr lang="ca-ES"/>
          </a:p>
        </p:txBody>
      </p:sp>
      <p:sp>
        <p:nvSpPr>
          <p:cNvPr id="5" name="Slide Number Placeholder 4"/>
          <p:cNvSpPr>
            <a:spLocks noGrp="1"/>
          </p:cNvSpPr>
          <p:nvPr>
            <p:ph type="sldNum" sz="quarter" idx="3"/>
          </p:nvPr>
        </p:nvSpPr>
        <p:spPr>
          <a:xfrm>
            <a:off x="3847895" y="9408642"/>
            <a:ext cx="2945023" cy="495777"/>
          </a:xfrm>
          <a:prstGeom prst="rect">
            <a:avLst/>
          </a:prstGeom>
        </p:spPr>
        <p:txBody>
          <a:bodyPr vert="horz" lIns="88929" tIns="44466" rIns="88929" bIns="44466" rtlCol="0" anchor="b"/>
          <a:lstStyle>
            <a:lvl1pPr algn="r">
              <a:defRPr sz="1200"/>
            </a:lvl1pPr>
          </a:lstStyle>
          <a:p>
            <a:fld id="{210DE9B6-86A5-4DE8-8F25-52B663BC20D7}" type="slidenum">
              <a:rPr lang="ca-ES" smtClean="0"/>
              <a:pPr/>
              <a:t>‹#›</a:t>
            </a:fld>
            <a:endParaRPr lang="ca-ES"/>
          </a:p>
        </p:txBody>
      </p:sp>
    </p:spTree>
    <p:extLst>
      <p:ext uri="{BB962C8B-B14F-4D97-AF65-F5344CB8AC3E}">
        <p14:creationId xmlns:p14="http://schemas.microsoft.com/office/powerpoint/2010/main" val="8947226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5"/>
            <a:ext cx="2944283" cy="495299"/>
          </a:xfrm>
          <a:prstGeom prst="rect">
            <a:avLst/>
          </a:prstGeom>
        </p:spPr>
        <p:txBody>
          <a:bodyPr vert="horz" lIns="88929" tIns="44466" rIns="88929" bIns="44466" rtlCol="0"/>
          <a:lstStyle>
            <a:lvl1pPr algn="l">
              <a:defRPr sz="1200"/>
            </a:lvl1pPr>
          </a:lstStyle>
          <a:p>
            <a:endParaRPr lang="es-ES"/>
          </a:p>
        </p:txBody>
      </p:sp>
      <p:sp>
        <p:nvSpPr>
          <p:cNvPr id="3" name="Date Placeholder 2"/>
          <p:cNvSpPr>
            <a:spLocks noGrp="1"/>
          </p:cNvSpPr>
          <p:nvPr>
            <p:ph type="dt" idx="1"/>
          </p:nvPr>
        </p:nvSpPr>
        <p:spPr>
          <a:xfrm>
            <a:off x="3848650" y="5"/>
            <a:ext cx="2944283" cy="495299"/>
          </a:xfrm>
          <a:prstGeom prst="rect">
            <a:avLst/>
          </a:prstGeom>
        </p:spPr>
        <p:txBody>
          <a:bodyPr vert="horz" lIns="88929" tIns="44466" rIns="88929" bIns="44466" rtlCol="0"/>
          <a:lstStyle>
            <a:lvl1pPr algn="r">
              <a:defRPr sz="1200"/>
            </a:lvl1pPr>
          </a:lstStyle>
          <a:p>
            <a:fld id="{05D8FF76-C71A-4D71-A93E-8568E45FDDB1}" type="datetimeFigureOut">
              <a:rPr lang="es-ES" smtClean="0"/>
              <a:pPr/>
              <a:t>04/07/2016</a:t>
            </a:fld>
            <a:endParaRPr lang="es-ES"/>
          </a:p>
        </p:txBody>
      </p:sp>
      <p:sp>
        <p:nvSpPr>
          <p:cNvPr id="4" name="Slide Image Placeholder 3"/>
          <p:cNvSpPr>
            <a:spLocks noGrp="1" noRot="1" noChangeAspect="1"/>
          </p:cNvSpPr>
          <p:nvPr>
            <p:ph type="sldImg" idx="2"/>
          </p:nvPr>
        </p:nvSpPr>
        <p:spPr>
          <a:xfrm>
            <a:off x="714375" y="741363"/>
            <a:ext cx="5365750" cy="3716337"/>
          </a:xfrm>
          <a:prstGeom prst="rect">
            <a:avLst/>
          </a:prstGeom>
          <a:noFill/>
          <a:ln w="12700">
            <a:solidFill>
              <a:prstClr val="black"/>
            </a:solidFill>
          </a:ln>
        </p:spPr>
        <p:txBody>
          <a:bodyPr vert="horz" lIns="88929" tIns="44466" rIns="88929" bIns="44466" rtlCol="0" anchor="ctr"/>
          <a:lstStyle/>
          <a:p>
            <a:endParaRPr lang="es-ES"/>
          </a:p>
        </p:txBody>
      </p:sp>
      <p:sp>
        <p:nvSpPr>
          <p:cNvPr id="5" name="Notes Placeholder 4"/>
          <p:cNvSpPr>
            <a:spLocks noGrp="1"/>
          </p:cNvSpPr>
          <p:nvPr>
            <p:ph type="body" sz="quarter" idx="3"/>
          </p:nvPr>
        </p:nvSpPr>
        <p:spPr>
          <a:xfrm>
            <a:off x="679450" y="4705352"/>
            <a:ext cx="5435600" cy="4457700"/>
          </a:xfrm>
          <a:prstGeom prst="rect">
            <a:avLst/>
          </a:prstGeom>
        </p:spPr>
        <p:txBody>
          <a:bodyPr vert="horz" lIns="88929" tIns="44466" rIns="88929" bIns="4446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6" name="Footer Placeholder 5"/>
          <p:cNvSpPr>
            <a:spLocks noGrp="1"/>
          </p:cNvSpPr>
          <p:nvPr>
            <p:ph type="ftr" sz="quarter" idx="4"/>
          </p:nvPr>
        </p:nvSpPr>
        <p:spPr>
          <a:xfrm>
            <a:off x="5" y="9408986"/>
            <a:ext cx="2944283" cy="495299"/>
          </a:xfrm>
          <a:prstGeom prst="rect">
            <a:avLst/>
          </a:prstGeom>
        </p:spPr>
        <p:txBody>
          <a:bodyPr vert="horz" lIns="88929" tIns="44466" rIns="88929" bIns="44466" rtlCol="0" anchor="b"/>
          <a:lstStyle>
            <a:lvl1pPr algn="l">
              <a:defRPr sz="1200"/>
            </a:lvl1pPr>
          </a:lstStyle>
          <a:p>
            <a:endParaRPr lang="es-ES"/>
          </a:p>
        </p:txBody>
      </p:sp>
    </p:spTree>
    <p:extLst>
      <p:ext uri="{BB962C8B-B14F-4D97-AF65-F5344CB8AC3E}">
        <p14:creationId xmlns:p14="http://schemas.microsoft.com/office/powerpoint/2010/main" val="1061630242"/>
      </p:ext>
    </p:extLst>
  </p:cSld>
  <p:clrMap bg1="lt1" tx1="dk1" bg2="lt2" tx2="dk2" accent1="accent1" accent2="accent2" accent3="accent3" accent4="accent4" accent5="accent5" accent6="accent6" hlink="hlink" folHlink="folHlink"/>
  <p:notesStyle>
    <a:lvl1pPr marL="0" algn="l" defTabSz="913836" rtl="0" eaLnBrk="1" latinLnBrk="0" hangingPunct="1">
      <a:defRPr sz="1200" kern="1200">
        <a:solidFill>
          <a:schemeClr val="tx1"/>
        </a:solidFill>
        <a:latin typeface="+mn-lt"/>
        <a:ea typeface="+mn-ea"/>
        <a:cs typeface="+mn-cs"/>
      </a:defRPr>
    </a:lvl1pPr>
    <a:lvl2pPr marL="456918" algn="l" defTabSz="913836" rtl="0" eaLnBrk="1" latinLnBrk="0" hangingPunct="1">
      <a:defRPr sz="1200" kern="1200">
        <a:solidFill>
          <a:schemeClr val="tx1"/>
        </a:solidFill>
        <a:latin typeface="+mn-lt"/>
        <a:ea typeface="+mn-ea"/>
        <a:cs typeface="+mn-cs"/>
      </a:defRPr>
    </a:lvl2pPr>
    <a:lvl3pPr marL="913836" algn="l" defTabSz="913836" rtl="0" eaLnBrk="1" latinLnBrk="0" hangingPunct="1">
      <a:defRPr sz="1200" kern="1200">
        <a:solidFill>
          <a:schemeClr val="tx1"/>
        </a:solidFill>
        <a:latin typeface="+mn-lt"/>
        <a:ea typeface="+mn-ea"/>
        <a:cs typeface="+mn-cs"/>
      </a:defRPr>
    </a:lvl3pPr>
    <a:lvl4pPr marL="1370756" algn="l" defTabSz="913836" rtl="0" eaLnBrk="1" latinLnBrk="0" hangingPunct="1">
      <a:defRPr sz="1200" kern="1200">
        <a:solidFill>
          <a:schemeClr val="tx1"/>
        </a:solidFill>
        <a:latin typeface="+mn-lt"/>
        <a:ea typeface="+mn-ea"/>
        <a:cs typeface="+mn-cs"/>
      </a:defRPr>
    </a:lvl4pPr>
    <a:lvl5pPr marL="1827675" algn="l" defTabSz="913836" rtl="0" eaLnBrk="1" latinLnBrk="0" hangingPunct="1">
      <a:defRPr sz="1200" kern="1200">
        <a:solidFill>
          <a:schemeClr val="tx1"/>
        </a:solidFill>
        <a:latin typeface="+mn-lt"/>
        <a:ea typeface="+mn-ea"/>
        <a:cs typeface="+mn-cs"/>
      </a:defRPr>
    </a:lvl5pPr>
    <a:lvl6pPr marL="2284592" algn="l" defTabSz="913836" rtl="0" eaLnBrk="1" latinLnBrk="0" hangingPunct="1">
      <a:defRPr sz="1200" kern="1200">
        <a:solidFill>
          <a:schemeClr val="tx1"/>
        </a:solidFill>
        <a:latin typeface="+mn-lt"/>
        <a:ea typeface="+mn-ea"/>
        <a:cs typeface="+mn-cs"/>
      </a:defRPr>
    </a:lvl6pPr>
    <a:lvl7pPr marL="2741510" algn="l" defTabSz="913836" rtl="0" eaLnBrk="1" latinLnBrk="0" hangingPunct="1">
      <a:defRPr sz="1200" kern="1200">
        <a:solidFill>
          <a:schemeClr val="tx1"/>
        </a:solidFill>
        <a:latin typeface="+mn-lt"/>
        <a:ea typeface="+mn-ea"/>
        <a:cs typeface="+mn-cs"/>
      </a:defRPr>
    </a:lvl7pPr>
    <a:lvl8pPr marL="3198430" algn="l" defTabSz="913836" rtl="0" eaLnBrk="1" latinLnBrk="0" hangingPunct="1">
      <a:defRPr sz="1200" kern="1200">
        <a:solidFill>
          <a:schemeClr val="tx1"/>
        </a:solidFill>
        <a:latin typeface="+mn-lt"/>
        <a:ea typeface="+mn-ea"/>
        <a:cs typeface="+mn-cs"/>
      </a:defRPr>
    </a:lvl8pPr>
    <a:lvl9pPr marL="3655350" algn="l" defTabSz="91383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Rot="1" noChangeAspect="1" noTextEdit="1"/>
          </p:cNvSpPr>
          <p:nvPr>
            <p:ph type="sldImg"/>
          </p:nvPr>
        </p:nvSpPr>
        <p:spPr bwMode="auto">
          <a:xfrm>
            <a:off x="719138" y="739775"/>
            <a:ext cx="5354637" cy="3708400"/>
          </a:xfrm>
          <a:noFill/>
          <a:ln>
            <a:solidFill>
              <a:srgbClr val="000000"/>
            </a:solidFill>
            <a:miter lim="800000"/>
            <a:headEnd/>
            <a:tailEnd/>
          </a:ln>
        </p:spPr>
      </p:sp>
      <p:sp>
        <p:nvSpPr>
          <p:cNvPr id="237571" name="Rectangle 3"/>
          <p:cNvSpPr>
            <a:spLocks noGrp="1"/>
          </p:cNvSpPr>
          <p:nvPr>
            <p:ph type="body" idx="1"/>
          </p:nvPr>
        </p:nvSpPr>
        <p:spPr/>
        <p:txBody>
          <a:bodyPr/>
          <a:lstStyle/>
          <a:p>
            <a:endParaRPr lang="es-ES_tradnl" dirty="0" smtClean="0"/>
          </a:p>
        </p:txBody>
      </p:sp>
    </p:spTree>
    <p:extLst>
      <p:ext uri="{BB962C8B-B14F-4D97-AF65-F5344CB8AC3E}">
        <p14:creationId xmlns:p14="http://schemas.microsoft.com/office/powerpoint/2010/main" val="25557290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1363"/>
            <a:ext cx="5365750" cy="3716337"/>
          </a:xfrm>
        </p:spPr>
      </p:sp>
      <p:sp>
        <p:nvSpPr>
          <p:cNvPr id="3" name="Notes Placeholder 2"/>
          <p:cNvSpPr>
            <a:spLocks noGrp="1"/>
          </p:cNvSpPr>
          <p:nvPr>
            <p:ph type="body" idx="1"/>
          </p:nvPr>
        </p:nvSpPr>
        <p:spPr/>
        <p:txBody>
          <a:bodyPr/>
          <a:lstStyle/>
          <a:p>
            <a:pPr marL="0" marR="0" indent="0" algn="l" defTabSz="913965" rtl="0" eaLnBrk="1" fontAlgn="auto" latinLnBrk="0" hangingPunct="1">
              <a:lnSpc>
                <a:spcPct val="100000"/>
              </a:lnSpc>
              <a:spcBef>
                <a:spcPts val="0"/>
              </a:spcBef>
              <a:spcAft>
                <a:spcPts val="0"/>
              </a:spcAft>
              <a:buClrTx/>
              <a:buSzTx/>
              <a:buFontTx/>
              <a:buNone/>
              <a:tabLst/>
              <a:defRPr/>
            </a:pPr>
            <a:r>
              <a:rPr lang="es-ES" dirty="0" smtClean="0"/>
              <a:t>Error más común: no confundir con crecimiento % absoluto</a:t>
            </a:r>
          </a:p>
        </p:txBody>
      </p:sp>
      <p:sp>
        <p:nvSpPr>
          <p:cNvPr id="4" name="Slide Number Placeholder 3"/>
          <p:cNvSpPr>
            <a:spLocks noGrp="1"/>
          </p:cNvSpPr>
          <p:nvPr>
            <p:ph type="sldNum" sz="quarter" idx="10"/>
          </p:nvPr>
        </p:nvSpPr>
        <p:spPr>
          <a:xfrm>
            <a:off x="3848650" y="9408986"/>
            <a:ext cx="2944283" cy="495299"/>
          </a:xfrm>
          <a:prstGeom prst="rect">
            <a:avLst/>
          </a:prstGeom>
        </p:spPr>
        <p:txBody>
          <a:bodyPr lIns="91294" tIns="45647" rIns="91294" bIns="45647"/>
          <a:lstStyle/>
          <a:p>
            <a:fld id="{4D1CD627-4B2A-415D-87CF-666A57EF4918}" type="slidenum">
              <a:rPr lang="es-ES" smtClean="0">
                <a:solidFill>
                  <a:prstClr val="black"/>
                </a:solidFill>
              </a:rPr>
              <a:pPr/>
              <a:t>14</a:t>
            </a:fld>
            <a:endParaRPr lang="es-ES" dirty="0">
              <a:solidFill>
                <a:prstClr val="black"/>
              </a:solidFill>
            </a:endParaRPr>
          </a:p>
        </p:txBody>
      </p:sp>
    </p:spTree>
    <p:extLst>
      <p:ext uri="{BB962C8B-B14F-4D97-AF65-F5344CB8AC3E}">
        <p14:creationId xmlns:p14="http://schemas.microsoft.com/office/powerpoint/2010/main" val="5576820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1363"/>
            <a:ext cx="5365750" cy="3716337"/>
          </a:xfrm>
        </p:spPr>
      </p:sp>
      <p:sp>
        <p:nvSpPr>
          <p:cNvPr id="3" name="Notes Placeholder 2"/>
          <p:cNvSpPr>
            <a:spLocks noGrp="1"/>
          </p:cNvSpPr>
          <p:nvPr>
            <p:ph type="body" idx="1"/>
          </p:nvPr>
        </p:nvSpPr>
        <p:spPr/>
        <p:txBody>
          <a:bodyPr/>
          <a:lstStyle/>
          <a:p>
            <a:pPr marL="0" marR="0" indent="0" algn="l" defTabSz="913965" rtl="0" eaLnBrk="1" fontAlgn="auto" latinLnBrk="0" hangingPunct="1">
              <a:lnSpc>
                <a:spcPct val="100000"/>
              </a:lnSpc>
              <a:spcBef>
                <a:spcPts val="0"/>
              </a:spcBef>
              <a:spcAft>
                <a:spcPts val="0"/>
              </a:spcAft>
              <a:buClrTx/>
              <a:buSzTx/>
              <a:buFontTx/>
              <a:buNone/>
              <a:tabLst/>
              <a:defRPr/>
            </a:pPr>
            <a:r>
              <a:rPr lang="es-ES" dirty="0" smtClean="0"/>
              <a:t>Error más común: no confundir con crecimiento % absoluto</a:t>
            </a:r>
          </a:p>
        </p:txBody>
      </p:sp>
      <p:sp>
        <p:nvSpPr>
          <p:cNvPr id="4" name="Slide Number Placeholder 3"/>
          <p:cNvSpPr>
            <a:spLocks noGrp="1"/>
          </p:cNvSpPr>
          <p:nvPr>
            <p:ph type="sldNum" sz="quarter" idx="10"/>
          </p:nvPr>
        </p:nvSpPr>
        <p:spPr>
          <a:xfrm>
            <a:off x="3848650" y="9408986"/>
            <a:ext cx="2944283" cy="495299"/>
          </a:xfrm>
          <a:prstGeom prst="rect">
            <a:avLst/>
          </a:prstGeom>
        </p:spPr>
        <p:txBody>
          <a:bodyPr lIns="91294" tIns="45647" rIns="91294" bIns="45647"/>
          <a:lstStyle/>
          <a:p>
            <a:fld id="{4D1CD627-4B2A-415D-87CF-666A57EF4918}" type="slidenum">
              <a:rPr lang="es-ES" smtClean="0">
                <a:solidFill>
                  <a:prstClr val="black"/>
                </a:solidFill>
              </a:rPr>
              <a:pPr/>
              <a:t>16</a:t>
            </a:fld>
            <a:endParaRPr lang="es-ES" dirty="0">
              <a:solidFill>
                <a:prstClr val="black"/>
              </a:solidFill>
            </a:endParaRPr>
          </a:p>
        </p:txBody>
      </p:sp>
    </p:spTree>
    <p:extLst>
      <p:ext uri="{BB962C8B-B14F-4D97-AF65-F5344CB8AC3E}">
        <p14:creationId xmlns:p14="http://schemas.microsoft.com/office/powerpoint/2010/main" val="5576820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25738" y="533400"/>
            <a:ext cx="3798887" cy="2630488"/>
          </a:xfrm>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a:xfrm>
            <a:off x="5230569" y="6667613"/>
            <a:ext cx="4005506" cy="342788"/>
          </a:xfrm>
          <a:prstGeom prst="rect">
            <a:avLst/>
          </a:prstGeom>
        </p:spPr>
        <p:txBody>
          <a:bodyPr/>
          <a:lstStyle/>
          <a:p>
            <a:pPr>
              <a:defRPr/>
            </a:pPr>
            <a:fld id="{23D7FB35-43D5-4728-BE59-ECEE586D3EFE}" type="slidenum">
              <a:rPr lang="es-ES_tradnl" smtClean="0">
                <a:solidFill>
                  <a:prstClr val="black"/>
                </a:solidFill>
              </a:rPr>
              <a:pPr>
                <a:defRPr/>
              </a:pPr>
              <a:t>17</a:t>
            </a:fld>
            <a:endParaRPr lang="es-ES_tradnl" dirty="0">
              <a:solidFill>
                <a:prstClr val="black"/>
              </a:solidFill>
            </a:endParaRPr>
          </a:p>
        </p:txBody>
      </p:sp>
    </p:spTree>
    <p:extLst>
      <p:ext uri="{BB962C8B-B14F-4D97-AF65-F5344CB8AC3E}">
        <p14:creationId xmlns:p14="http://schemas.microsoft.com/office/powerpoint/2010/main" val="24621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1363"/>
            <a:ext cx="5365750" cy="3716337"/>
          </a:xfrm>
        </p:spPr>
      </p:sp>
      <p:sp>
        <p:nvSpPr>
          <p:cNvPr id="3" name="Notes Placeholder 2"/>
          <p:cNvSpPr>
            <a:spLocks noGrp="1"/>
          </p:cNvSpPr>
          <p:nvPr>
            <p:ph type="body" idx="1"/>
          </p:nvPr>
        </p:nvSpPr>
        <p:spPr/>
        <p:txBody>
          <a:bodyPr/>
          <a:lstStyle/>
          <a:p>
            <a:pPr marL="0" marR="0" indent="0" algn="l" defTabSz="913965" rtl="0" eaLnBrk="1" fontAlgn="auto" latinLnBrk="0" hangingPunct="1">
              <a:lnSpc>
                <a:spcPct val="100000"/>
              </a:lnSpc>
              <a:spcBef>
                <a:spcPts val="0"/>
              </a:spcBef>
              <a:spcAft>
                <a:spcPts val="0"/>
              </a:spcAft>
              <a:buClrTx/>
              <a:buSzTx/>
              <a:buFontTx/>
              <a:buNone/>
              <a:tabLst/>
              <a:defRPr/>
            </a:pPr>
            <a:r>
              <a:rPr lang="es-ES" dirty="0" smtClean="0"/>
              <a:t>Error más común: no confundir con crecimiento % absoluto</a:t>
            </a:r>
          </a:p>
        </p:txBody>
      </p:sp>
      <p:sp>
        <p:nvSpPr>
          <p:cNvPr id="4" name="Slide Number Placeholder 3"/>
          <p:cNvSpPr>
            <a:spLocks noGrp="1"/>
          </p:cNvSpPr>
          <p:nvPr>
            <p:ph type="sldNum" sz="quarter" idx="10"/>
          </p:nvPr>
        </p:nvSpPr>
        <p:spPr>
          <a:xfrm>
            <a:off x="3848650" y="9408986"/>
            <a:ext cx="2944283" cy="495299"/>
          </a:xfrm>
          <a:prstGeom prst="rect">
            <a:avLst/>
          </a:prstGeom>
        </p:spPr>
        <p:txBody>
          <a:bodyPr lIns="91294" tIns="45647" rIns="91294" bIns="45647"/>
          <a:lstStyle/>
          <a:p>
            <a:fld id="{4D1CD627-4B2A-415D-87CF-666A57EF4918}" type="slidenum">
              <a:rPr lang="es-ES" smtClean="0">
                <a:solidFill>
                  <a:prstClr val="black"/>
                </a:solidFill>
              </a:rPr>
              <a:pPr/>
              <a:t>18</a:t>
            </a:fld>
            <a:endParaRPr lang="es-ES" dirty="0">
              <a:solidFill>
                <a:prstClr val="black"/>
              </a:solidFill>
            </a:endParaRPr>
          </a:p>
        </p:txBody>
      </p:sp>
    </p:spTree>
    <p:extLst>
      <p:ext uri="{BB962C8B-B14F-4D97-AF65-F5344CB8AC3E}">
        <p14:creationId xmlns:p14="http://schemas.microsoft.com/office/powerpoint/2010/main" val="23369590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1363"/>
            <a:ext cx="5365750" cy="3716337"/>
          </a:xfrm>
        </p:spPr>
      </p:sp>
      <p:sp>
        <p:nvSpPr>
          <p:cNvPr id="3" name="Notes Placeholder 2"/>
          <p:cNvSpPr>
            <a:spLocks noGrp="1"/>
          </p:cNvSpPr>
          <p:nvPr>
            <p:ph type="body" idx="1"/>
          </p:nvPr>
        </p:nvSpPr>
        <p:spPr/>
        <p:txBody>
          <a:bodyPr/>
          <a:lstStyle/>
          <a:p>
            <a:pPr marL="0" marR="0" indent="0" algn="l" defTabSz="913965" rtl="0" eaLnBrk="1" fontAlgn="auto" latinLnBrk="0" hangingPunct="1">
              <a:lnSpc>
                <a:spcPct val="100000"/>
              </a:lnSpc>
              <a:spcBef>
                <a:spcPts val="0"/>
              </a:spcBef>
              <a:spcAft>
                <a:spcPts val="0"/>
              </a:spcAft>
              <a:buClrTx/>
              <a:buSzTx/>
              <a:buFontTx/>
              <a:buNone/>
              <a:tabLst/>
              <a:defRPr/>
            </a:pPr>
            <a:r>
              <a:rPr lang="es-ES" dirty="0" smtClean="0"/>
              <a:t>Error más común: no confundir con crecimiento % absoluto</a:t>
            </a:r>
          </a:p>
        </p:txBody>
      </p:sp>
      <p:sp>
        <p:nvSpPr>
          <p:cNvPr id="4" name="Slide Number Placeholder 3"/>
          <p:cNvSpPr>
            <a:spLocks noGrp="1"/>
          </p:cNvSpPr>
          <p:nvPr>
            <p:ph type="sldNum" sz="quarter" idx="10"/>
          </p:nvPr>
        </p:nvSpPr>
        <p:spPr>
          <a:xfrm>
            <a:off x="3848650" y="9408986"/>
            <a:ext cx="2944283" cy="495299"/>
          </a:xfrm>
          <a:prstGeom prst="rect">
            <a:avLst/>
          </a:prstGeom>
        </p:spPr>
        <p:txBody>
          <a:bodyPr lIns="91294" tIns="45647" rIns="91294" bIns="45647"/>
          <a:lstStyle/>
          <a:p>
            <a:fld id="{4D1CD627-4B2A-415D-87CF-666A57EF4918}" type="slidenum">
              <a:rPr lang="es-ES" smtClean="0">
                <a:solidFill>
                  <a:prstClr val="black"/>
                </a:solidFill>
              </a:rPr>
              <a:pPr/>
              <a:t>19</a:t>
            </a:fld>
            <a:endParaRPr lang="es-ES" dirty="0">
              <a:solidFill>
                <a:prstClr val="black"/>
              </a:solidFill>
            </a:endParaRPr>
          </a:p>
        </p:txBody>
      </p:sp>
    </p:spTree>
    <p:extLst>
      <p:ext uri="{BB962C8B-B14F-4D97-AF65-F5344CB8AC3E}">
        <p14:creationId xmlns:p14="http://schemas.microsoft.com/office/powerpoint/2010/main" val="21434152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1363"/>
            <a:ext cx="5365750" cy="3716337"/>
          </a:xfrm>
        </p:spPr>
      </p:sp>
      <p:sp>
        <p:nvSpPr>
          <p:cNvPr id="3" name="Notes Placeholder 2"/>
          <p:cNvSpPr>
            <a:spLocks noGrp="1"/>
          </p:cNvSpPr>
          <p:nvPr>
            <p:ph type="body" idx="1"/>
          </p:nvPr>
        </p:nvSpPr>
        <p:spPr/>
        <p:txBody>
          <a:bodyPr/>
          <a:lstStyle/>
          <a:p>
            <a:pPr marL="0" marR="0" indent="0" algn="l" defTabSz="913965" rtl="0" eaLnBrk="1" fontAlgn="auto" latinLnBrk="0" hangingPunct="1">
              <a:lnSpc>
                <a:spcPct val="100000"/>
              </a:lnSpc>
              <a:spcBef>
                <a:spcPts val="0"/>
              </a:spcBef>
              <a:spcAft>
                <a:spcPts val="0"/>
              </a:spcAft>
              <a:buClrTx/>
              <a:buSzTx/>
              <a:buFontTx/>
              <a:buNone/>
              <a:tabLst/>
              <a:defRPr/>
            </a:pPr>
            <a:r>
              <a:rPr lang="es-ES" dirty="0" smtClean="0"/>
              <a:t>Error más común: no confundir con crecimiento % absoluto</a:t>
            </a:r>
          </a:p>
        </p:txBody>
      </p:sp>
      <p:sp>
        <p:nvSpPr>
          <p:cNvPr id="4" name="Slide Number Placeholder 3"/>
          <p:cNvSpPr>
            <a:spLocks noGrp="1"/>
          </p:cNvSpPr>
          <p:nvPr>
            <p:ph type="sldNum" sz="quarter" idx="10"/>
          </p:nvPr>
        </p:nvSpPr>
        <p:spPr>
          <a:xfrm>
            <a:off x="3848650" y="9408986"/>
            <a:ext cx="2944283" cy="495299"/>
          </a:xfrm>
          <a:prstGeom prst="rect">
            <a:avLst/>
          </a:prstGeom>
        </p:spPr>
        <p:txBody>
          <a:bodyPr lIns="91294" tIns="45647" rIns="91294" bIns="45647"/>
          <a:lstStyle/>
          <a:p>
            <a:fld id="{4D1CD627-4B2A-415D-87CF-666A57EF4918}" type="slidenum">
              <a:rPr lang="es-ES" smtClean="0">
                <a:solidFill>
                  <a:prstClr val="black"/>
                </a:solidFill>
              </a:rPr>
              <a:pPr/>
              <a:t>20</a:t>
            </a:fld>
            <a:endParaRPr lang="es-ES" dirty="0">
              <a:solidFill>
                <a:prstClr val="black"/>
              </a:solidFill>
            </a:endParaRPr>
          </a:p>
        </p:txBody>
      </p:sp>
    </p:spTree>
    <p:extLst>
      <p:ext uri="{BB962C8B-B14F-4D97-AF65-F5344CB8AC3E}">
        <p14:creationId xmlns:p14="http://schemas.microsoft.com/office/powerpoint/2010/main" val="26739360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1363"/>
            <a:ext cx="5365750" cy="3716337"/>
          </a:xfrm>
        </p:spPr>
      </p:sp>
      <p:sp>
        <p:nvSpPr>
          <p:cNvPr id="3" name="Notes Placeholder 2"/>
          <p:cNvSpPr>
            <a:spLocks noGrp="1"/>
          </p:cNvSpPr>
          <p:nvPr>
            <p:ph type="body" idx="1"/>
          </p:nvPr>
        </p:nvSpPr>
        <p:spPr/>
        <p:txBody>
          <a:bodyPr/>
          <a:lstStyle/>
          <a:p>
            <a:pPr marL="0" marR="0" indent="0" algn="l" defTabSz="913965" rtl="0" eaLnBrk="1" fontAlgn="auto" latinLnBrk="0" hangingPunct="1">
              <a:lnSpc>
                <a:spcPct val="100000"/>
              </a:lnSpc>
              <a:spcBef>
                <a:spcPts val="0"/>
              </a:spcBef>
              <a:spcAft>
                <a:spcPts val="0"/>
              </a:spcAft>
              <a:buClrTx/>
              <a:buSzTx/>
              <a:buFontTx/>
              <a:buNone/>
              <a:tabLst/>
              <a:defRPr/>
            </a:pPr>
            <a:r>
              <a:rPr lang="es-ES" dirty="0" smtClean="0"/>
              <a:t>Error más común: no confundir con crecimiento % absoluto</a:t>
            </a:r>
          </a:p>
        </p:txBody>
      </p:sp>
      <p:sp>
        <p:nvSpPr>
          <p:cNvPr id="4" name="Slide Number Placeholder 3"/>
          <p:cNvSpPr>
            <a:spLocks noGrp="1"/>
          </p:cNvSpPr>
          <p:nvPr>
            <p:ph type="sldNum" sz="quarter" idx="10"/>
          </p:nvPr>
        </p:nvSpPr>
        <p:spPr>
          <a:xfrm>
            <a:off x="3848650" y="9408986"/>
            <a:ext cx="2944283" cy="495299"/>
          </a:xfrm>
          <a:prstGeom prst="rect">
            <a:avLst/>
          </a:prstGeom>
        </p:spPr>
        <p:txBody>
          <a:bodyPr lIns="91294" tIns="45647" rIns="91294" bIns="45647"/>
          <a:lstStyle/>
          <a:p>
            <a:fld id="{4D1CD627-4B2A-415D-87CF-666A57EF4918}" type="slidenum">
              <a:rPr lang="es-ES" smtClean="0">
                <a:solidFill>
                  <a:prstClr val="black"/>
                </a:solidFill>
              </a:rPr>
              <a:pPr/>
              <a:t>21</a:t>
            </a:fld>
            <a:endParaRPr lang="es-ES" dirty="0">
              <a:solidFill>
                <a:prstClr val="black"/>
              </a:solidFill>
            </a:endParaRPr>
          </a:p>
        </p:txBody>
      </p:sp>
    </p:spTree>
    <p:extLst>
      <p:ext uri="{BB962C8B-B14F-4D97-AF65-F5344CB8AC3E}">
        <p14:creationId xmlns:p14="http://schemas.microsoft.com/office/powerpoint/2010/main" val="16469984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1363"/>
            <a:ext cx="5365750" cy="3716337"/>
          </a:xfrm>
        </p:spPr>
      </p:sp>
      <p:sp>
        <p:nvSpPr>
          <p:cNvPr id="3" name="Notes Placeholder 2"/>
          <p:cNvSpPr>
            <a:spLocks noGrp="1"/>
          </p:cNvSpPr>
          <p:nvPr>
            <p:ph type="body" idx="1"/>
          </p:nvPr>
        </p:nvSpPr>
        <p:spPr/>
        <p:txBody>
          <a:bodyPr/>
          <a:lstStyle/>
          <a:p>
            <a:pPr marL="0" marR="0" indent="0" algn="l" defTabSz="913965" rtl="0" eaLnBrk="1" fontAlgn="auto" latinLnBrk="0" hangingPunct="1">
              <a:lnSpc>
                <a:spcPct val="100000"/>
              </a:lnSpc>
              <a:spcBef>
                <a:spcPts val="0"/>
              </a:spcBef>
              <a:spcAft>
                <a:spcPts val="0"/>
              </a:spcAft>
              <a:buClrTx/>
              <a:buSzTx/>
              <a:buFontTx/>
              <a:buNone/>
              <a:tabLst/>
              <a:defRPr/>
            </a:pPr>
            <a:r>
              <a:rPr lang="es-ES" dirty="0" smtClean="0"/>
              <a:t>Error más común: no confundir con crecimiento % absoluto</a:t>
            </a:r>
          </a:p>
        </p:txBody>
      </p:sp>
      <p:sp>
        <p:nvSpPr>
          <p:cNvPr id="4" name="Slide Number Placeholder 3"/>
          <p:cNvSpPr>
            <a:spLocks noGrp="1"/>
          </p:cNvSpPr>
          <p:nvPr>
            <p:ph type="sldNum" sz="quarter" idx="10"/>
          </p:nvPr>
        </p:nvSpPr>
        <p:spPr>
          <a:xfrm>
            <a:off x="3848650" y="9408986"/>
            <a:ext cx="2944283" cy="495299"/>
          </a:xfrm>
          <a:prstGeom prst="rect">
            <a:avLst/>
          </a:prstGeom>
        </p:spPr>
        <p:txBody>
          <a:bodyPr lIns="91294" tIns="45647" rIns="91294" bIns="45647"/>
          <a:lstStyle/>
          <a:p>
            <a:fld id="{4D1CD627-4B2A-415D-87CF-666A57EF4918}" type="slidenum">
              <a:rPr lang="es-ES" smtClean="0">
                <a:solidFill>
                  <a:prstClr val="black"/>
                </a:solidFill>
              </a:rPr>
              <a:pPr/>
              <a:t>22</a:t>
            </a:fld>
            <a:endParaRPr lang="es-ES" dirty="0">
              <a:solidFill>
                <a:prstClr val="black"/>
              </a:solidFill>
            </a:endParaRPr>
          </a:p>
        </p:txBody>
      </p:sp>
    </p:spTree>
    <p:extLst>
      <p:ext uri="{BB962C8B-B14F-4D97-AF65-F5344CB8AC3E}">
        <p14:creationId xmlns:p14="http://schemas.microsoft.com/office/powerpoint/2010/main" val="12440239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1363"/>
            <a:ext cx="5365750" cy="3716337"/>
          </a:xfrm>
        </p:spPr>
      </p:sp>
      <p:sp>
        <p:nvSpPr>
          <p:cNvPr id="3" name="Notes Placeholder 2"/>
          <p:cNvSpPr>
            <a:spLocks noGrp="1"/>
          </p:cNvSpPr>
          <p:nvPr>
            <p:ph type="body" idx="1"/>
          </p:nvPr>
        </p:nvSpPr>
        <p:spPr/>
        <p:txBody>
          <a:bodyPr/>
          <a:lstStyle/>
          <a:p>
            <a:pPr marL="0" marR="0" indent="0" algn="l" defTabSz="913965" rtl="0" eaLnBrk="1" fontAlgn="auto" latinLnBrk="0" hangingPunct="1">
              <a:lnSpc>
                <a:spcPct val="100000"/>
              </a:lnSpc>
              <a:spcBef>
                <a:spcPts val="0"/>
              </a:spcBef>
              <a:spcAft>
                <a:spcPts val="0"/>
              </a:spcAft>
              <a:buClrTx/>
              <a:buSzTx/>
              <a:buFontTx/>
              <a:buNone/>
              <a:tabLst/>
              <a:defRPr/>
            </a:pPr>
            <a:r>
              <a:rPr lang="es-ES" dirty="0" smtClean="0"/>
              <a:t>Error más común: no confundir con crecimiento % absoluto</a:t>
            </a:r>
          </a:p>
        </p:txBody>
      </p:sp>
      <p:sp>
        <p:nvSpPr>
          <p:cNvPr id="4" name="Slide Number Placeholder 3"/>
          <p:cNvSpPr>
            <a:spLocks noGrp="1"/>
          </p:cNvSpPr>
          <p:nvPr>
            <p:ph type="sldNum" sz="quarter" idx="10"/>
          </p:nvPr>
        </p:nvSpPr>
        <p:spPr>
          <a:xfrm>
            <a:off x="3848650" y="9408986"/>
            <a:ext cx="2944283" cy="495299"/>
          </a:xfrm>
          <a:prstGeom prst="rect">
            <a:avLst/>
          </a:prstGeom>
        </p:spPr>
        <p:txBody>
          <a:bodyPr lIns="91294" tIns="45647" rIns="91294" bIns="45647"/>
          <a:lstStyle/>
          <a:p>
            <a:fld id="{4D1CD627-4B2A-415D-87CF-666A57EF4918}" type="slidenum">
              <a:rPr lang="es-ES" smtClean="0">
                <a:solidFill>
                  <a:prstClr val="black"/>
                </a:solidFill>
              </a:rPr>
              <a:pPr/>
              <a:t>23</a:t>
            </a:fld>
            <a:endParaRPr lang="es-ES" dirty="0">
              <a:solidFill>
                <a:prstClr val="black"/>
              </a:solidFill>
            </a:endParaRPr>
          </a:p>
        </p:txBody>
      </p:sp>
    </p:spTree>
    <p:extLst>
      <p:ext uri="{BB962C8B-B14F-4D97-AF65-F5344CB8AC3E}">
        <p14:creationId xmlns:p14="http://schemas.microsoft.com/office/powerpoint/2010/main" val="10606383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1363"/>
            <a:ext cx="5365750" cy="3716337"/>
          </a:xfrm>
        </p:spPr>
      </p:sp>
      <p:sp>
        <p:nvSpPr>
          <p:cNvPr id="3" name="Notes Placeholder 2"/>
          <p:cNvSpPr>
            <a:spLocks noGrp="1"/>
          </p:cNvSpPr>
          <p:nvPr>
            <p:ph type="body" idx="1"/>
          </p:nvPr>
        </p:nvSpPr>
        <p:spPr/>
        <p:txBody>
          <a:bodyPr/>
          <a:lstStyle/>
          <a:p>
            <a:pPr marL="0" marR="0" indent="0" algn="l" defTabSz="913965" rtl="0" eaLnBrk="1" fontAlgn="auto" latinLnBrk="0" hangingPunct="1">
              <a:lnSpc>
                <a:spcPct val="100000"/>
              </a:lnSpc>
              <a:spcBef>
                <a:spcPts val="0"/>
              </a:spcBef>
              <a:spcAft>
                <a:spcPts val="0"/>
              </a:spcAft>
              <a:buClrTx/>
              <a:buSzTx/>
              <a:buFontTx/>
              <a:buNone/>
              <a:tabLst/>
              <a:defRPr/>
            </a:pPr>
            <a:r>
              <a:rPr lang="es-ES" dirty="0" smtClean="0"/>
              <a:t>Error más común: no confundir con crecimiento % absoluto</a:t>
            </a:r>
          </a:p>
        </p:txBody>
      </p:sp>
      <p:sp>
        <p:nvSpPr>
          <p:cNvPr id="4" name="Slide Number Placeholder 3"/>
          <p:cNvSpPr>
            <a:spLocks noGrp="1"/>
          </p:cNvSpPr>
          <p:nvPr>
            <p:ph type="sldNum" sz="quarter" idx="10"/>
          </p:nvPr>
        </p:nvSpPr>
        <p:spPr>
          <a:xfrm>
            <a:off x="3848650" y="9408986"/>
            <a:ext cx="2944283" cy="495299"/>
          </a:xfrm>
          <a:prstGeom prst="rect">
            <a:avLst/>
          </a:prstGeom>
        </p:spPr>
        <p:txBody>
          <a:bodyPr lIns="91294" tIns="45647" rIns="91294" bIns="45647"/>
          <a:lstStyle/>
          <a:p>
            <a:fld id="{4D1CD627-4B2A-415D-87CF-666A57EF4918}" type="slidenum">
              <a:rPr lang="es-ES" smtClean="0">
                <a:solidFill>
                  <a:prstClr val="black"/>
                </a:solidFill>
              </a:rPr>
              <a:pPr/>
              <a:t>24</a:t>
            </a:fld>
            <a:endParaRPr lang="es-ES" dirty="0">
              <a:solidFill>
                <a:prstClr val="black"/>
              </a:solidFill>
            </a:endParaRPr>
          </a:p>
        </p:txBody>
      </p:sp>
    </p:spTree>
    <p:extLst>
      <p:ext uri="{BB962C8B-B14F-4D97-AF65-F5344CB8AC3E}">
        <p14:creationId xmlns:p14="http://schemas.microsoft.com/office/powerpoint/2010/main" val="2931177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25738" y="533400"/>
            <a:ext cx="3798887" cy="2630488"/>
          </a:xfrm>
        </p:spPr>
      </p:sp>
      <p:sp>
        <p:nvSpPr>
          <p:cNvPr id="3" name="Notes Placeholder 2"/>
          <p:cNvSpPr>
            <a:spLocks noGrp="1"/>
          </p:cNvSpPr>
          <p:nvPr>
            <p:ph type="body" idx="1"/>
          </p:nvPr>
        </p:nvSpPr>
        <p:spPr/>
        <p:txBody>
          <a:bodyPr/>
          <a:lstStyle/>
          <a:p>
            <a:pPr marL="0" marR="0" indent="0" algn="l" defTabSz="913836" rtl="0" eaLnBrk="1" fontAlgn="auto" latinLnBrk="0" hangingPunct="1">
              <a:lnSpc>
                <a:spcPct val="100000"/>
              </a:lnSpc>
              <a:spcBef>
                <a:spcPts val="0"/>
              </a:spcBef>
              <a:spcAft>
                <a:spcPts val="0"/>
              </a:spcAft>
              <a:buClrTx/>
              <a:buSzTx/>
              <a:buFontTx/>
              <a:buNone/>
              <a:tabLst/>
              <a:defRPr/>
            </a:pPr>
            <a:endParaRPr lang="es-CL" b="1" dirty="0" smtClean="0">
              <a:solidFill>
                <a:schemeClr val="bg1"/>
              </a:solidFill>
            </a:endParaRPr>
          </a:p>
        </p:txBody>
      </p:sp>
      <p:sp>
        <p:nvSpPr>
          <p:cNvPr id="4" name="Slide Number Placeholder 3"/>
          <p:cNvSpPr>
            <a:spLocks noGrp="1"/>
          </p:cNvSpPr>
          <p:nvPr>
            <p:ph type="sldNum" sz="quarter" idx="10"/>
          </p:nvPr>
        </p:nvSpPr>
        <p:spPr>
          <a:xfrm>
            <a:off x="5230569" y="6667613"/>
            <a:ext cx="4005506" cy="342788"/>
          </a:xfrm>
          <a:prstGeom prst="rect">
            <a:avLst/>
          </a:prstGeom>
        </p:spPr>
        <p:txBody>
          <a:bodyPr/>
          <a:lstStyle/>
          <a:p>
            <a:pPr>
              <a:defRPr/>
            </a:pPr>
            <a:fld id="{23D7FB35-43D5-4728-BE59-ECEE586D3EFE}" type="slidenum">
              <a:rPr lang="es-ES_tradnl" smtClean="0">
                <a:solidFill>
                  <a:srgbClr val="000000"/>
                </a:solidFill>
              </a:rPr>
              <a:pPr>
                <a:defRPr/>
              </a:pPr>
              <a:t>2</a:t>
            </a:fld>
            <a:endParaRPr lang="es-ES_tradnl" dirty="0">
              <a:solidFill>
                <a:srgbClr val="000000"/>
              </a:solidFill>
            </a:endParaRPr>
          </a:p>
        </p:txBody>
      </p:sp>
    </p:spTree>
    <p:extLst>
      <p:ext uri="{BB962C8B-B14F-4D97-AF65-F5344CB8AC3E}">
        <p14:creationId xmlns:p14="http://schemas.microsoft.com/office/powerpoint/2010/main" val="4719518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1363"/>
            <a:ext cx="5365750" cy="3716337"/>
          </a:xfrm>
        </p:spPr>
      </p:sp>
      <p:sp>
        <p:nvSpPr>
          <p:cNvPr id="3" name="Notes Placeholder 2"/>
          <p:cNvSpPr>
            <a:spLocks noGrp="1"/>
          </p:cNvSpPr>
          <p:nvPr>
            <p:ph type="body" idx="1"/>
          </p:nvPr>
        </p:nvSpPr>
        <p:spPr/>
        <p:txBody>
          <a:bodyPr/>
          <a:lstStyle/>
          <a:p>
            <a:pPr marL="0" marR="0" indent="0" algn="l" defTabSz="913965" rtl="0" eaLnBrk="1" fontAlgn="auto" latinLnBrk="0" hangingPunct="1">
              <a:lnSpc>
                <a:spcPct val="100000"/>
              </a:lnSpc>
              <a:spcBef>
                <a:spcPts val="0"/>
              </a:spcBef>
              <a:spcAft>
                <a:spcPts val="0"/>
              </a:spcAft>
              <a:buClrTx/>
              <a:buSzTx/>
              <a:buFontTx/>
              <a:buNone/>
              <a:tabLst/>
              <a:defRPr/>
            </a:pPr>
            <a:r>
              <a:rPr lang="es-ES" dirty="0" smtClean="0"/>
              <a:t>Error más común: no confundir con crecimiento % absoluto</a:t>
            </a:r>
          </a:p>
        </p:txBody>
      </p:sp>
      <p:sp>
        <p:nvSpPr>
          <p:cNvPr id="4" name="Slide Number Placeholder 3"/>
          <p:cNvSpPr>
            <a:spLocks noGrp="1"/>
          </p:cNvSpPr>
          <p:nvPr>
            <p:ph type="sldNum" sz="quarter" idx="10"/>
          </p:nvPr>
        </p:nvSpPr>
        <p:spPr>
          <a:xfrm>
            <a:off x="3848650" y="9408986"/>
            <a:ext cx="2944283" cy="495299"/>
          </a:xfrm>
          <a:prstGeom prst="rect">
            <a:avLst/>
          </a:prstGeom>
        </p:spPr>
        <p:txBody>
          <a:bodyPr lIns="91294" tIns="45647" rIns="91294" bIns="45647"/>
          <a:lstStyle/>
          <a:p>
            <a:fld id="{4D1CD627-4B2A-415D-87CF-666A57EF4918}" type="slidenum">
              <a:rPr lang="es-ES" smtClean="0">
                <a:solidFill>
                  <a:prstClr val="black"/>
                </a:solidFill>
              </a:rPr>
              <a:pPr/>
              <a:t>25</a:t>
            </a:fld>
            <a:endParaRPr lang="es-ES" dirty="0">
              <a:solidFill>
                <a:prstClr val="black"/>
              </a:solidFill>
            </a:endParaRPr>
          </a:p>
        </p:txBody>
      </p:sp>
    </p:spTree>
    <p:extLst>
      <p:ext uri="{BB962C8B-B14F-4D97-AF65-F5344CB8AC3E}">
        <p14:creationId xmlns:p14="http://schemas.microsoft.com/office/powerpoint/2010/main" val="42503776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25738" y="533400"/>
            <a:ext cx="3798887" cy="2630488"/>
          </a:xfrm>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a:xfrm>
            <a:off x="5230569" y="6667613"/>
            <a:ext cx="4005506" cy="342788"/>
          </a:xfrm>
          <a:prstGeom prst="rect">
            <a:avLst/>
          </a:prstGeom>
        </p:spPr>
        <p:txBody>
          <a:bodyPr/>
          <a:lstStyle/>
          <a:p>
            <a:pPr>
              <a:defRPr/>
            </a:pPr>
            <a:fld id="{23D7FB35-43D5-4728-BE59-ECEE586D3EFE}" type="slidenum">
              <a:rPr lang="es-ES" smtClean="0">
                <a:solidFill>
                  <a:prstClr val="black"/>
                </a:solidFill>
              </a:rPr>
              <a:pPr>
                <a:defRPr/>
              </a:pPr>
              <a:t>26</a:t>
            </a:fld>
            <a:endParaRPr lang="es-ES" dirty="0">
              <a:solidFill>
                <a:prstClr val="black"/>
              </a:solidFill>
            </a:endParaRPr>
          </a:p>
        </p:txBody>
      </p:sp>
    </p:spTree>
    <p:extLst>
      <p:ext uri="{BB962C8B-B14F-4D97-AF65-F5344CB8AC3E}">
        <p14:creationId xmlns:p14="http://schemas.microsoft.com/office/powerpoint/2010/main" val="23503935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1363"/>
            <a:ext cx="5365750" cy="3716337"/>
          </a:xfrm>
        </p:spPr>
      </p:sp>
      <p:sp>
        <p:nvSpPr>
          <p:cNvPr id="3" name="Notes Placeholder 2"/>
          <p:cNvSpPr>
            <a:spLocks noGrp="1"/>
          </p:cNvSpPr>
          <p:nvPr>
            <p:ph type="body" idx="1"/>
          </p:nvPr>
        </p:nvSpPr>
        <p:spPr/>
        <p:txBody>
          <a:bodyPr/>
          <a:lstStyle/>
          <a:p>
            <a:pPr marL="0" marR="0" indent="0" algn="l" defTabSz="913965" rtl="0" eaLnBrk="1" fontAlgn="auto" latinLnBrk="0" hangingPunct="1">
              <a:lnSpc>
                <a:spcPct val="100000"/>
              </a:lnSpc>
              <a:spcBef>
                <a:spcPts val="0"/>
              </a:spcBef>
              <a:spcAft>
                <a:spcPts val="0"/>
              </a:spcAft>
              <a:buClrTx/>
              <a:buSzTx/>
              <a:buFontTx/>
              <a:buNone/>
              <a:tabLst/>
              <a:defRPr/>
            </a:pPr>
            <a:r>
              <a:rPr lang="es-ES" dirty="0" smtClean="0"/>
              <a:t>Error más común: no confundir con crecimiento % absoluto</a:t>
            </a:r>
          </a:p>
        </p:txBody>
      </p:sp>
      <p:sp>
        <p:nvSpPr>
          <p:cNvPr id="4" name="Slide Number Placeholder 3"/>
          <p:cNvSpPr>
            <a:spLocks noGrp="1"/>
          </p:cNvSpPr>
          <p:nvPr>
            <p:ph type="sldNum" sz="quarter" idx="10"/>
          </p:nvPr>
        </p:nvSpPr>
        <p:spPr>
          <a:xfrm>
            <a:off x="3848650" y="9408986"/>
            <a:ext cx="2944283" cy="495299"/>
          </a:xfrm>
          <a:prstGeom prst="rect">
            <a:avLst/>
          </a:prstGeom>
        </p:spPr>
        <p:txBody>
          <a:bodyPr lIns="91294" tIns="45647" rIns="91294" bIns="45647"/>
          <a:lstStyle/>
          <a:p>
            <a:fld id="{4D1CD627-4B2A-415D-87CF-666A57EF4918}" type="slidenum">
              <a:rPr lang="es-ES" smtClean="0">
                <a:solidFill>
                  <a:prstClr val="black"/>
                </a:solidFill>
              </a:rPr>
              <a:pPr/>
              <a:t>27</a:t>
            </a:fld>
            <a:endParaRPr lang="es-ES" dirty="0">
              <a:solidFill>
                <a:prstClr val="black"/>
              </a:solidFill>
            </a:endParaRPr>
          </a:p>
        </p:txBody>
      </p:sp>
    </p:spTree>
    <p:extLst>
      <p:ext uri="{BB962C8B-B14F-4D97-AF65-F5344CB8AC3E}">
        <p14:creationId xmlns:p14="http://schemas.microsoft.com/office/powerpoint/2010/main" val="26991417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1363"/>
            <a:ext cx="5365750" cy="3716337"/>
          </a:xfrm>
        </p:spPr>
      </p:sp>
      <p:sp>
        <p:nvSpPr>
          <p:cNvPr id="3" name="Notes Placeholder 2"/>
          <p:cNvSpPr>
            <a:spLocks noGrp="1"/>
          </p:cNvSpPr>
          <p:nvPr>
            <p:ph type="body" idx="1"/>
          </p:nvPr>
        </p:nvSpPr>
        <p:spPr/>
        <p:txBody>
          <a:bodyPr/>
          <a:lstStyle/>
          <a:p>
            <a:pPr marL="0" marR="0" indent="0" algn="l" defTabSz="913965" rtl="0" eaLnBrk="1" fontAlgn="auto" latinLnBrk="0" hangingPunct="1">
              <a:lnSpc>
                <a:spcPct val="100000"/>
              </a:lnSpc>
              <a:spcBef>
                <a:spcPts val="0"/>
              </a:spcBef>
              <a:spcAft>
                <a:spcPts val="0"/>
              </a:spcAft>
              <a:buClrTx/>
              <a:buSzTx/>
              <a:buFontTx/>
              <a:buNone/>
              <a:tabLst/>
              <a:defRPr/>
            </a:pPr>
            <a:r>
              <a:rPr lang="es-ES" dirty="0" smtClean="0"/>
              <a:t>Error más común: no confundir con crecimiento % absoluto</a:t>
            </a:r>
          </a:p>
        </p:txBody>
      </p:sp>
      <p:sp>
        <p:nvSpPr>
          <p:cNvPr id="4" name="Slide Number Placeholder 3"/>
          <p:cNvSpPr>
            <a:spLocks noGrp="1"/>
          </p:cNvSpPr>
          <p:nvPr>
            <p:ph type="sldNum" sz="quarter" idx="10"/>
          </p:nvPr>
        </p:nvSpPr>
        <p:spPr>
          <a:xfrm>
            <a:off x="3848650" y="9408986"/>
            <a:ext cx="2944283" cy="495299"/>
          </a:xfrm>
          <a:prstGeom prst="rect">
            <a:avLst/>
          </a:prstGeom>
        </p:spPr>
        <p:txBody>
          <a:bodyPr lIns="91294" tIns="45647" rIns="91294" bIns="45647"/>
          <a:lstStyle/>
          <a:p>
            <a:fld id="{4D1CD627-4B2A-415D-87CF-666A57EF4918}" type="slidenum">
              <a:rPr lang="es-ES" smtClean="0">
                <a:solidFill>
                  <a:prstClr val="black"/>
                </a:solidFill>
              </a:rPr>
              <a:pPr/>
              <a:t>28</a:t>
            </a:fld>
            <a:endParaRPr lang="es-ES" dirty="0">
              <a:solidFill>
                <a:prstClr val="black"/>
              </a:solidFill>
            </a:endParaRPr>
          </a:p>
        </p:txBody>
      </p:sp>
    </p:spTree>
    <p:extLst>
      <p:ext uri="{BB962C8B-B14F-4D97-AF65-F5344CB8AC3E}">
        <p14:creationId xmlns:p14="http://schemas.microsoft.com/office/powerpoint/2010/main" val="42420876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1363"/>
            <a:ext cx="5365750" cy="3716337"/>
          </a:xfrm>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a:xfrm>
            <a:off x="3848650" y="9408986"/>
            <a:ext cx="2944283" cy="495299"/>
          </a:xfrm>
          <a:prstGeom prst="rect">
            <a:avLst/>
          </a:prstGeom>
        </p:spPr>
        <p:txBody>
          <a:bodyPr lIns="91294" tIns="45647" rIns="91294" bIns="45647"/>
          <a:lstStyle/>
          <a:p>
            <a:fld id="{4D1CD627-4B2A-415D-87CF-666A57EF4918}" type="slidenum">
              <a:rPr lang="es-ES" smtClean="0">
                <a:solidFill>
                  <a:prstClr val="black"/>
                </a:solidFill>
              </a:rPr>
              <a:pPr/>
              <a:t>30</a:t>
            </a:fld>
            <a:endParaRPr lang="es-ES" dirty="0">
              <a:solidFill>
                <a:prstClr val="black"/>
              </a:solidFill>
            </a:endParaRPr>
          </a:p>
        </p:txBody>
      </p:sp>
    </p:spTree>
    <p:extLst>
      <p:ext uri="{BB962C8B-B14F-4D97-AF65-F5344CB8AC3E}">
        <p14:creationId xmlns:p14="http://schemas.microsoft.com/office/powerpoint/2010/main" val="34401673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1363"/>
            <a:ext cx="5365750" cy="3716337"/>
          </a:xfrm>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a:xfrm>
            <a:off x="3848650" y="9408986"/>
            <a:ext cx="2944283" cy="495299"/>
          </a:xfrm>
          <a:prstGeom prst="rect">
            <a:avLst/>
          </a:prstGeom>
        </p:spPr>
        <p:txBody>
          <a:bodyPr lIns="91294" tIns="45647" rIns="91294" bIns="45647"/>
          <a:lstStyle/>
          <a:p>
            <a:fld id="{4D1CD627-4B2A-415D-87CF-666A57EF4918}" type="slidenum">
              <a:rPr lang="es-ES" smtClean="0">
                <a:solidFill>
                  <a:prstClr val="black"/>
                </a:solidFill>
              </a:rPr>
              <a:pPr/>
              <a:t>31</a:t>
            </a:fld>
            <a:endParaRPr lang="es-ES" dirty="0">
              <a:solidFill>
                <a:prstClr val="black"/>
              </a:solidFill>
            </a:endParaRPr>
          </a:p>
        </p:txBody>
      </p:sp>
    </p:spTree>
    <p:extLst>
      <p:ext uri="{BB962C8B-B14F-4D97-AF65-F5344CB8AC3E}">
        <p14:creationId xmlns:p14="http://schemas.microsoft.com/office/powerpoint/2010/main" val="17044567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1363"/>
            <a:ext cx="5365750" cy="3716337"/>
          </a:xfrm>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a:xfrm>
            <a:off x="3848650" y="9408986"/>
            <a:ext cx="2944283" cy="495299"/>
          </a:xfrm>
          <a:prstGeom prst="rect">
            <a:avLst/>
          </a:prstGeom>
        </p:spPr>
        <p:txBody>
          <a:bodyPr lIns="91294" tIns="45647" rIns="91294" bIns="45647"/>
          <a:lstStyle/>
          <a:p>
            <a:fld id="{4D1CD627-4B2A-415D-87CF-666A57EF4918}" type="slidenum">
              <a:rPr lang="es-ES" smtClean="0">
                <a:solidFill>
                  <a:prstClr val="black"/>
                </a:solidFill>
              </a:rPr>
              <a:pPr/>
              <a:t>32</a:t>
            </a:fld>
            <a:endParaRPr lang="es-ES" dirty="0">
              <a:solidFill>
                <a:prstClr val="black"/>
              </a:solidFill>
            </a:endParaRPr>
          </a:p>
        </p:txBody>
      </p:sp>
    </p:spTree>
    <p:extLst>
      <p:ext uri="{BB962C8B-B14F-4D97-AF65-F5344CB8AC3E}">
        <p14:creationId xmlns:p14="http://schemas.microsoft.com/office/powerpoint/2010/main" val="24589396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1363"/>
            <a:ext cx="5365750" cy="3716337"/>
          </a:xfrm>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a:xfrm>
            <a:off x="3848650" y="9408986"/>
            <a:ext cx="2944283" cy="495299"/>
          </a:xfrm>
          <a:prstGeom prst="rect">
            <a:avLst/>
          </a:prstGeom>
        </p:spPr>
        <p:txBody>
          <a:bodyPr lIns="91294" tIns="45647" rIns="91294" bIns="45647"/>
          <a:lstStyle/>
          <a:p>
            <a:fld id="{4D1CD627-4B2A-415D-87CF-666A57EF4918}" type="slidenum">
              <a:rPr lang="es-ES" smtClean="0">
                <a:solidFill>
                  <a:prstClr val="black"/>
                </a:solidFill>
              </a:rPr>
              <a:pPr/>
              <a:t>33</a:t>
            </a:fld>
            <a:endParaRPr lang="es-ES" dirty="0">
              <a:solidFill>
                <a:prstClr val="black"/>
              </a:solidFill>
            </a:endParaRPr>
          </a:p>
        </p:txBody>
      </p:sp>
    </p:spTree>
    <p:extLst>
      <p:ext uri="{BB962C8B-B14F-4D97-AF65-F5344CB8AC3E}">
        <p14:creationId xmlns:p14="http://schemas.microsoft.com/office/powerpoint/2010/main" val="24589396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0450" y="717550"/>
            <a:ext cx="5191125" cy="3594100"/>
          </a:xfrm>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10"/>
          </p:nvPr>
        </p:nvSpPr>
        <p:spPr>
          <a:xfrm>
            <a:off x="4141657" y="9099063"/>
            <a:ext cx="3168439" cy="478984"/>
          </a:xfrm>
          <a:prstGeom prst="rect">
            <a:avLst/>
          </a:prstGeom>
        </p:spPr>
        <p:txBody>
          <a:bodyPr lIns="91294" tIns="45647" rIns="91294" bIns="45647"/>
          <a:lstStyle/>
          <a:p>
            <a:fld id="{4D1CD627-4B2A-415D-87CF-666A57EF4918}" type="slidenum">
              <a:rPr lang="es-ES" smtClean="0"/>
              <a:pPr/>
              <a:t>34</a:t>
            </a:fld>
            <a:endParaRPr lang="es-ES"/>
          </a:p>
        </p:txBody>
      </p:sp>
    </p:spTree>
    <p:extLst>
      <p:ext uri="{BB962C8B-B14F-4D97-AF65-F5344CB8AC3E}">
        <p14:creationId xmlns:p14="http://schemas.microsoft.com/office/powerpoint/2010/main" val="3743580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1363"/>
            <a:ext cx="5365750" cy="3716337"/>
          </a:xfrm>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a:xfrm>
            <a:off x="3848650" y="9408986"/>
            <a:ext cx="2944283" cy="495299"/>
          </a:xfrm>
          <a:prstGeom prst="rect">
            <a:avLst/>
          </a:prstGeom>
        </p:spPr>
        <p:txBody>
          <a:bodyPr lIns="91294" tIns="45647" rIns="91294" bIns="45647"/>
          <a:lstStyle/>
          <a:p>
            <a:fld id="{4D1CD627-4B2A-415D-87CF-666A57EF4918}" type="slidenum">
              <a:rPr lang="es-ES" smtClean="0">
                <a:solidFill>
                  <a:prstClr val="black"/>
                </a:solidFill>
              </a:rPr>
              <a:pPr/>
              <a:t>4</a:t>
            </a:fld>
            <a:endParaRPr lang="es-ES" dirty="0">
              <a:solidFill>
                <a:prstClr val="black"/>
              </a:solidFill>
            </a:endParaRPr>
          </a:p>
        </p:txBody>
      </p:sp>
    </p:spTree>
    <p:extLst>
      <p:ext uri="{BB962C8B-B14F-4D97-AF65-F5344CB8AC3E}">
        <p14:creationId xmlns:p14="http://schemas.microsoft.com/office/powerpoint/2010/main" val="1316053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1363"/>
            <a:ext cx="5365750" cy="3716337"/>
          </a:xfrm>
        </p:spPr>
      </p:sp>
      <p:sp>
        <p:nvSpPr>
          <p:cNvPr id="3" name="Notes Placeholder 2"/>
          <p:cNvSpPr>
            <a:spLocks noGrp="1"/>
          </p:cNvSpPr>
          <p:nvPr>
            <p:ph type="body" idx="1"/>
          </p:nvPr>
        </p:nvSpPr>
        <p:spPr/>
        <p:txBody>
          <a:bodyPr/>
          <a:lstStyle/>
          <a:p>
            <a:pPr marL="0" marR="0" indent="0" algn="l" defTabSz="913965" rtl="0" eaLnBrk="1" fontAlgn="auto" latinLnBrk="0" hangingPunct="1">
              <a:lnSpc>
                <a:spcPct val="100000"/>
              </a:lnSpc>
              <a:spcBef>
                <a:spcPts val="0"/>
              </a:spcBef>
              <a:spcAft>
                <a:spcPts val="0"/>
              </a:spcAft>
              <a:buClrTx/>
              <a:buSzTx/>
              <a:buFontTx/>
              <a:buNone/>
              <a:tabLst/>
              <a:defRPr/>
            </a:pPr>
            <a:r>
              <a:rPr lang="es-ES" dirty="0" smtClean="0"/>
              <a:t>Error más común: no confundir con crecimiento % absoluto</a:t>
            </a:r>
          </a:p>
        </p:txBody>
      </p:sp>
      <p:sp>
        <p:nvSpPr>
          <p:cNvPr id="4" name="Slide Number Placeholder 3"/>
          <p:cNvSpPr>
            <a:spLocks noGrp="1"/>
          </p:cNvSpPr>
          <p:nvPr>
            <p:ph type="sldNum" sz="quarter" idx="10"/>
          </p:nvPr>
        </p:nvSpPr>
        <p:spPr>
          <a:xfrm>
            <a:off x="3848650" y="9408986"/>
            <a:ext cx="2944283" cy="495299"/>
          </a:xfrm>
          <a:prstGeom prst="rect">
            <a:avLst/>
          </a:prstGeom>
        </p:spPr>
        <p:txBody>
          <a:bodyPr lIns="91294" tIns="45647" rIns="91294" bIns="45647"/>
          <a:lstStyle/>
          <a:p>
            <a:fld id="{4D1CD627-4B2A-415D-87CF-666A57EF4918}" type="slidenum">
              <a:rPr lang="es-ES" smtClean="0">
                <a:solidFill>
                  <a:prstClr val="black"/>
                </a:solidFill>
              </a:rPr>
              <a:pPr/>
              <a:t>6</a:t>
            </a:fld>
            <a:endParaRPr lang="es-ES" dirty="0">
              <a:solidFill>
                <a:prstClr val="black"/>
              </a:solidFill>
            </a:endParaRPr>
          </a:p>
        </p:txBody>
      </p:sp>
    </p:spTree>
    <p:extLst>
      <p:ext uri="{BB962C8B-B14F-4D97-AF65-F5344CB8AC3E}">
        <p14:creationId xmlns:p14="http://schemas.microsoft.com/office/powerpoint/2010/main" val="355023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25738" y="533400"/>
            <a:ext cx="3798887" cy="2630488"/>
          </a:xfrm>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a:xfrm>
            <a:off x="5230569" y="6667613"/>
            <a:ext cx="4005506" cy="342788"/>
          </a:xfrm>
          <a:prstGeom prst="rect">
            <a:avLst/>
          </a:prstGeom>
        </p:spPr>
        <p:txBody>
          <a:bodyPr/>
          <a:lstStyle/>
          <a:p>
            <a:pPr>
              <a:defRPr/>
            </a:pPr>
            <a:fld id="{23D7FB35-43D5-4728-BE59-ECEE586D3EFE}" type="slidenum">
              <a:rPr lang="es-ES_tradnl" smtClean="0">
                <a:solidFill>
                  <a:prstClr val="black"/>
                </a:solidFill>
              </a:rPr>
              <a:pPr>
                <a:defRPr/>
              </a:pPr>
              <a:t>7</a:t>
            </a:fld>
            <a:endParaRPr lang="es-ES_tradnl" dirty="0">
              <a:solidFill>
                <a:prstClr val="black"/>
              </a:solidFill>
            </a:endParaRPr>
          </a:p>
        </p:txBody>
      </p:sp>
    </p:spTree>
    <p:extLst>
      <p:ext uri="{BB962C8B-B14F-4D97-AF65-F5344CB8AC3E}">
        <p14:creationId xmlns:p14="http://schemas.microsoft.com/office/powerpoint/2010/main" val="246213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1363"/>
            <a:ext cx="5365750" cy="3716337"/>
          </a:xfrm>
        </p:spPr>
      </p:sp>
      <p:sp>
        <p:nvSpPr>
          <p:cNvPr id="3" name="Notes Placeholder 2"/>
          <p:cNvSpPr>
            <a:spLocks noGrp="1"/>
          </p:cNvSpPr>
          <p:nvPr>
            <p:ph type="body" idx="1"/>
          </p:nvPr>
        </p:nvSpPr>
        <p:spPr/>
        <p:txBody>
          <a:bodyPr/>
          <a:lstStyle/>
          <a:p>
            <a:pPr marL="0" marR="0" indent="0" algn="l" defTabSz="913965" rtl="0" eaLnBrk="1" fontAlgn="auto" latinLnBrk="0" hangingPunct="1">
              <a:lnSpc>
                <a:spcPct val="100000"/>
              </a:lnSpc>
              <a:spcBef>
                <a:spcPts val="0"/>
              </a:spcBef>
              <a:spcAft>
                <a:spcPts val="0"/>
              </a:spcAft>
              <a:buClrTx/>
              <a:buSzTx/>
              <a:buFontTx/>
              <a:buNone/>
              <a:tabLst/>
              <a:defRPr/>
            </a:pPr>
            <a:r>
              <a:rPr lang="es-ES" dirty="0" smtClean="0"/>
              <a:t>Error más común: no confundir con crecimiento % absoluto</a:t>
            </a:r>
          </a:p>
        </p:txBody>
      </p:sp>
      <p:sp>
        <p:nvSpPr>
          <p:cNvPr id="4" name="Slide Number Placeholder 3"/>
          <p:cNvSpPr>
            <a:spLocks noGrp="1"/>
          </p:cNvSpPr>
          <p:nvPr>
            <p:ph type="sldNum" sz="quarter" idx="10"/>
          </p:nvPr>
        </p:nvSpPr>
        <p:spPr>
          <a:xfrm>
            <a:off x="3848650" y="9408986"/>
            <a:ext cx="2944283" cy="495299"/>
          </a:xfrm>
          <a:prstGeom prst="rect">
            <a:avLst/>
          </a:prstGeom>
        </p:spPr>
        <p:txBody>
          <a:bodyPr lIns="91294" tIns="45647" rIns="91294" bIns="45647"/>
          <a:lstStyle/>
          <a:p>
            <a:fld id="{4D1CD627-4B2A-415D-87CF-666A57EF4918}" type="slidenum">
              <a:rPr lang="es-ES" smtClean="0">
                <a:solidFill>
                  <a:prstClr val="black"/>
                </a:solidFill>
              </a:rPr>
              <a:pPr/>
              <a:t>8</a:t>
            </a:fld>
            <a:endParaRPr lang="es-ES" dirty="0">
              <a:solidFill>
                <a:prstClr val="black"/>
              </a:solidFill>
            </a:endParaRPr>
          </a:p>
        </p:txBody>
      </p:sp>
    </p:spTree>
    <p:extLst>
      <p:ext uri="{BB962C8B-B14F-4D97-AF65-F5344CB8AC3E}">
        <p14:creationId xmlns:p14="http://schemas.microsoft.com/office/powerpoint/2010/main" val="2700659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1363"/>
            <a:ext cx="5365750" cy="3716337"/>
          </a:xfrm>
        </p:spPr>
      </p:sp>
      <p:sp>
        <p:nvSpPr>
          <p:cNvPr id="3" name="Notes Placeholder 2"/>
          <p:cNvSpPr>
            <a:spLocks noGrp="1"/>
          </p:cNvSpPr>
          <p:nvPr>
            <p:ph type="body" idx="1"/>
          </p:nvPr>
        </p:nvSpPr>
        <p:spPr/>
        <p:txBody>
          <a:bodyPr/>
          <a:lstStyle/>
          <a:p>
            <a:pPr marL="0" marR="0" indent="0" algn="l" defTabSz="913965" rtl="0" eaLnBrk="1" fontAlgn="auto" latinLnBrk="0" hangingPunct="1">
              <a:lnSpc>
                <a:spcPct val="100000"/>
              </a:lnSpc>
              <a:spcBef>
                <a:spcPts val="0"/>
              </a:spcBef>
              <a:spcAft>
                <a:spcPts val="0"/>
              </a:spcAft>
              <a:buClrTx/>
              <a:buSzTx/>
              <a:buFontTx/>
              <a:buNone/>
              <a:tabLst/>
              <a:defRPr/>
            </a:pPr>
            <a:r>
              <a:rPr lang="es-ES" dirty="0" smtClean="0"/>
              <a:t>Error más común: no confundir con crecimiento % absoluto</a:t>
            </a:r>
          </a:p>
        </p:txBody>
      </p:sp>
      <p:sp>
        <p:nvSpPr>
          <p:cNvPr id="4" name="Slide Number Placeholder 3"/>
          <p:cNvSpPr>
            <a:spLocks noGrp="1"/>
          </p:cNvSpPr>
          <p:nvPr>
            <p:ph type="sldNum" sz="quarter" idx="10"/>
          </p:nvPr>
        </p:nvSpPr>
        <p:spPr>
          <a:xfrm>
            <a:off x="3848650" y="9408986"/>
            <a:ext cx="2944283" cy="495299"/>
          </a:xfrm>
          <a:prstGeom prst="rect">
            <a:avLst/>
          </a:prstGeom>
        </p:spPr>
        <p:txBody>
          <a:bodyPr lIns="91294" tIns="45647" rIns="91294" bIns="45647"/>
          <a:lstStyle/>
          <a:p>
            <a:fld id="{4D1CD627-4B2A-415D-87CF-666A57EF4918}" type="slidenum">
              <a:rPr lang="es-ES" smtClean="0">
                <a:solidFill>
                  <a:prstClr val="black"/>
                </a:solidFill>
              </a:rPr>
              <a:pPr/>
              <a:t>9</a:t>
            </a:fld>
            <a:endParaRPr lang="es-ES" dirty="0">
              <a:solidFill>
                <a:prstClr val="black"/>
              </a:solidFill>
            </a:endParaRPr>
          </a:p>
        </p:txBody>
      </p:sp>
    </p:spTree>
    <p:extLst>
      <p:ext uri="{BB962C8B-B14F-4D97-AF65-F5344CB8AC3E}">
        <p14:creationId xmlns:p14="http://schemas.microsoft.com/office/powerpoint/2010/main" val="27006596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1363"/>
            <a:ext cx="5365750" cy="3716337"/>
          </a:xfrm>
        </p:spPr>
      </p:sp>
      <p:sp>
        <p:nvSpPr>
          <p:cNvPr id="3" name="Notes Placeholder 2"/>
          <p:cNvSpPr>
            <a:spLocks noGrp="1"/>
          </p:cNvSpPr>
          <p:nvPr>
            <p:ph type="body" idx="1"/>
          </p:nvPr>
        </p:nvSpPr>
        <p:spPr/>
        <p:txBody>
          <a:bodyPr/>
          <a:lstStyle/>
          <a:p>
            <a:pPr marL="0" marR="0" indent="0" algn="l" defTabSz="913965" rtl="0" eaLnBrk="1" fontAlgn="auto" latinLnBrk="0" hangingPunct="1">
              <a:lnSpc>
                <a:spcPct val="100000"/>
              </a:lnSpc>
              <a:spcBef>
                <a:spcPts val="0"/>
              </a:spcBef>
              <a:spcAft>
                <a:spcPts val="0"/>
              </a:spcAft>
              <a:buClrTx/>
              <a:buSzTx/>
              <a:buFontTx/>
              <a:buNone/>
              <a:tabLst/>
              <a:defRPr/>
            </a:pPr>
            <a:r>
              <a:rPr lang="es-ES" dirty="0" smtClean="0"/>
              <a:t>Error más común: no confundir con crecimiento % absoluto</a:t>
            </a:r>
          </a:p>
        </p:txBody>
      </p:sp>
      <p:sp>
        <p:nvSpPr>
          <p:cNvPr id="4" name="Slide Number Placeholder 3"/>
          <p:cNvSpPr>
            <a:spLocks noGrp="1"/>
          </p:cNvSpPr>
          <p:nvPr>
            <p:ph type="sldNum" sz="quarter" idx="10"/>
          </p:nvPr>
        </p:nvSpPr>
        <p:spPr>
          <a:xfrm>
            <a:off x="3848650" y="9408986"/>
            <a:ext cx="2944283" cy="495299"/>
          </a:xfrm>
          <a:prstGeom prst="rect">
            <a:avLst/>
          </a:prstGeom>
        </p:spPr>
        <p:txBody>
          <a:bodyPr lIns="91294" tIns="45647" rIns="91294" bIns="45647"/>
          <a:lstStyle/>
          <a:p>
            <a:fld id="{4D1CD627-4B2A-415D-87CF-666A57EF4918}" type="slidenum">
              <a:rPr lang="es-ES" smtClean="0">
                <a:solidFill>
                  <a:prstClr val="black"/>
                </a:solidFill>
              </a:rPr>
              <a:pPr/>
              <a:t>11</a:t>
            </a:fld>
            <a:endParaRPr lang="es-ES" dirty="0">
              <a:solidFill>
                <a:prstClr val="black"/>
              </a:solidFill>
            </a:endParaRPr>
          </a:p>
        </p:txBody>
      </p:sp>
    </p:spTree>
    <p:extLst>
      <p:ext uri="{BB962C8B-B14F-4D97-AF65-F5344CB8AC3E}">
        <p14:creationId xmlns:p14="http://schemas.microsoft.com/office/powerpoint/2010/main" val="3550231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1363"/>
            <a:ext cx="5365750" cy="3716337"/>
          </a:xfrm>
        </p:spPr>
      </p:sp>
      <p:sp>
        <p:nvSpPr>
          <p:cNvPr id="3" name="Notes Placeholder 2"/>
          <p:cNvSpPr>
            <a:spLocks noGrp="1"/>
          </p:cNvSpPr>
          <p:nvPr>
            <p:ph type="body" idx="1"/>
          </p:nvPr>
        </p:nvSpPr>
        <p:spPr/>
        <p:txBody>
          <a:bodyPr/>
          <a:lstStyle/>
          <a:p>
            <a:pPr marL="0" marR="0" indent="0" algn="l" defTabSz="913965" rtl="0" eaLnBrk="1" fontAlgn="auto" latinLnBrk="0" hangingPunct="1">
              <a:lnSpc>
                <a:spcPct val="100000"/>
              </a:lnSpc>
              <a:spcBef>
                <a:spcPts val="0"/>
              </a:spcBef>
              <a:spcAft>
                <a:spcPts val="0"/>
              </a:spcAft>
              <a:buClrTx/>
              <a:buSzTx/>
              <a:buFontTx/>
              <a:buNone/>
              <a:tabLst/>
              <a:defRPr/>
            </a:pPr>
            <a:r>
              <a:rPr lang="es-ES" dirty="0" smtClean="0"/>
              <a:t>Error más común: no confundir con crecimiento % absoluto</a:t>
            </a:r>
          </a:p>
        </p:txBody>
      </p:sp>
      <p:sp>
        <p:nvSpPr>
          <p:cNvPr id="4" name="Slide Number Placeholder 3"/>
          <p:cNvSpPr>
            <a:spLocks noGrp="1"/>
          </p:cNvSpPr>
          <p:nvPr>
            <p:ph type="sldNum" sz="quarter" idx="10"/>
          </p:nvPr>
        </p:nvSpPr>
        <p:spPr>
          <a:xfrm>
            <a:off x="3848650" y="9408986"/>
            <a:ext cx="2944283" cy="495299"/>
          </a:xfrm>
          <a:prstGeom prst="rect">
            <a:avLst/>
          </a:prstGeom>
        </p:spPr>
        <p:txBody>
          <a:bodyPr lIns="91294" tIns="45647" rIns="91294" bIns="45647"/>
          <a:lstStyle/>
          <a:p>
            <a:fld id="{4D1CD627-4B2A-415D-87CF-666A57EF4918}" type="slidenum">
              <a:rPr lang="es-ES" smtClean="0">
                <a:solidFill>
                  <a:prstClr val="black"/>
                </a:solidFill>
              </a:rPr>
              <a:pPr/>
              <a:t>13</a:t>
            </a:fld>
            <a:endParaRPr lang="es-ES" dirty="0">
              <a:solidFill>
                <a:prstClr val="black"/>
              </a:solidFill>
            </a:endParaRPr>
          </a:p>
        </p:txBody>
      </p:sp>
    </p:spTree>
    <p:extLst>
      <p:ext uri="{BB962C8B-B14F-4D97-AF65-F5344CB8AC3E}">
        <p14:creationId xmlns:p14="http://schemas.microsoft.com/office/powerpoint/2010/main" val="5576820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4.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5.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6.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7.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8.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0.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0.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1.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2.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3.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4.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5.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7.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8.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9.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0.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4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2.xml"/></Relationships>
</file>

<file path=ppt/slideLayouts/_rels/slideLayout24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4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4.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5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4.xml"/></Relationships>
</file>

<file path=ppt/slideLayouts/_rels/slideLayout25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5.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6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5.xml"/></Relationships>
</file>

<file path=ppt/slideLayouts/_rels/slideLayout26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6.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6.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28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7.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29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8.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0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0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9.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0.xml"/></Relationships>
</file>

<file path=ppt/slideLayouts/_rels/slideLayout324.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Master" Target="../slideMasters/slideMaster4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1.xml"/></Relationships>
</file>

<file path=ppt/slideLayouts/_rels/slideLayout3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1.xml"/></Relationships>
</file>

<file path=ppt/slideLayouts/_rels/slideLayout3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1.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2.xml"/></Relationships>
</file>

<file path=ppt/slideLayouts/_rels/slideLayout3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2.xml"/></Relationships>
</file>

<file path=ppt/slideLayouts/_rels/slideLayout3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2.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33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3.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3.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34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4.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34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4.xml"/></Relationships>
</file>

<file path=ppt/slideLayouts/_rels/slideLayout34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5.xml"/></Relationships>
</file>

<file path=ppt/slideLayouts/_rels/slideLayout35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5.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35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46.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35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4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47.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36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7.xml"/></Relationships>
</file>

<file path=ppt/slideLayouts/_rels/slideLayout36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48.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37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8.xml"/></Relationships>
</file>

<file path=ppt/slideLayouts/_rels/slideLayout37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49.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9.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38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50.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38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50.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399.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Master" Target="../slideMasters/slideMaster5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40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52.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40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5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1.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2.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3.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ítulo de presentación">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4952218" y="1195983"/>
            <a:ext cx="4953782" cy="5239081"/>
          </a:xfrm>
        </p:spPr>
        <p:txBody>
          <a:bodyPr/>
          <a:lstStyle/>
          <a:p>
            <a:r>
              <a:rPr lang="en-US" smtClean="0"/>
              <a:t>Click icon to add picture</a:t>
            </a:r>
            <a:endParaRPr lang="es-ES"/>
          </a:p>
        </p:txBody>
      </p:sp>
      <p:sp>
        <p:nvSpPr>
          <p:cNvPr id="120835" name="Title Placeholder 1"/>
          <p:cNvSpPr>
            <a:spLocks noGrp="1"/>
          </p:cNvSpPr>
          <p:nvPr>
            <p:ph type="ctrTitle"/>
          </p:nvPr>
        </p:nvSpPr>
        <p:spPr>
          <a:xfrm>
            <a:off x="830106" y="2886328"/>
            <a:ext cx="4431671" cy="1128762"/>
          </a:xfrm>
        </p:spPr>
        <p:txBody>
          <a:bodyPr/>
          <a:lstStyle>
            <a:lvl1pPr>
              <a:lnSpc>
                <a:spcPct val="95000"/>
              </a:lnSpc>
              <a:defRPr sz="2900" b="0" smtClean="0">
                <a:latin typeface="Times New Roman" pitchFamily="18" charset="0"/>
              </a:defRPr>
            </a:lvl1pPr>
          </a:lstStyle>
          <a:p>
            <a:r>
              <a:rPr lang="en-US" smtClean="0"/>
              <a:t>Click to edit Master title style</a:t>
            </a:r>
            <a:endParaRPr lang="es-ES" dirty="0" smtClean="0"/>
          </a:p>
        </p:txBody>
      </p:sp>
      <p:sp>
        <p:nvSpPr>
          <p:cNvPr id="120836" name="Text Placeholder 2"/>
          <p:cNvSpPr>
            <a:spLocks noGrp="1"/>
          </p:cNvSpPr>
          <p:nvPr>
            <p:ph type="subTitle" idx="1"/>
          </p:nvPr>
        </p:nvSpPr>
        <p:spPr>
          <a:xfrm>
            <a:off x="440822" y="6029149"/>
            <a:ext cx="5135113" cy="303897"/>
          </a:xfrm>
        </p:spPr>
        <p:txBody>
          <a:bodyPr anchor="b"/>
          <a:lstStyle>
            <a:lvl1pPr>
              <a:lnSpc>
                <a:spcPts val="1995"/>
              </a:lnSpc>
              <a:defRPr sz="1600" b="1" smtClean="0"/>
            </a:lvl1pPr>
          </a:lstStyle>
          <a:p>
            <a:r>
              <a:rPr lang="en-US" smtClean="0"/>
              <a:t>Click to edit Master subtitle style</a:t>
            </a:r>
            <a:endParaRPr lang="es-ES" dirty="0" smtClean="0"/>
          </a:p>
        </p:txBody>
      </p:sp>
      <p:pic>
        <p:nvPicPr>
          <p:cNvPr id="120841" name="Picture 5" descr="DEL_PRI_RGB"/>
          <p:cNvPicPr>
            <a:picLocks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311094" y="253483"/>
            <a:ext cx="2310410" cy="470551"/>
          </a:xfrm>
          <a:prstGeom prst="rect">
            <a:avLst/>
          </a:prstGeom>
          <a:noFill/>
          <a:ln w="9525">
            <a:noFill/>
            <a:miter lim="800000"/>
            <a:headEnd/>
            <a:tailEnd/>
          </a:ln>
        </p:spPr>
      </p:pic>
      <p:sp>
        <p:nvSpPr>
          <p:cNvPr id="10" name="Slide Number Placeholder 3"/>
          <p:cNvSpPr>
            <a:spLocks noGrp="1"/>
          </p:cNvSpPr>
          <p:nvPr>
            <p:ph type="sldNum" sz="quarter" idx="11"/>
          </p:nvPr>
        </p:nvSpPr>
        <p:spPr>
          <a:xfrm>
            <a:off x="450307" y="6554316"/>
            <a:ext cx="306387" cy="144247"/>
          </a:xfrm>
        </p:spPr>
        <p:txBody>
          <a:bodyPr/>
          <a:lstStyle>
            <a:lvl1pPr>
              <a:defRPr>
                <a:solidFill>
                  <a:schemeClr val="bg1"/>
                </a:solidFill>
              </a:defRPr>
            </a:lvl1pPr>
          </a:lstStyle>
          <a:p>
            <a:fld id="{20A7A354-C5FB-4D1E-BE75-5A939ED93F75}" type="slidenum">
              <a:rPr lang="es-ES" smtClean="0">
                <a:solidFill>
                  <a:srgbClr val="FFFFFF"/>
                </a:solidFill>
              </a:rPr>
              <a:pPr/>
              <a:t>‹#›</a:t>
            </a:fld>
            <a:endParaRPr lang="es-ES">
              <a:solidFill>
                <a:srgbClr val="FFFFFF"/>
              </a:solidFill>
            </a:endParaRPr>
          </a:p>
        </p:txBody>
      </p:sp>
      <p:sp>
        <p:nvSpPr>
          <p:cNvPr id="11" name="Footer Placeholder 4"/>
          <p:cNvSpPr>
            <a:spLocks noGrp="1"/>
          </p:cNvSpPr>
          <p:nvPr>
            <p:ph type="ftr" sz="quarter" idx="12"/>
          </p:nvPr>
        </p:nvSpPr>
        <p:spPr>
          <a:xfrm>
            <a:off x="836319" y="6554316"/>
            <a:ext cx="4677095" cy="144247"/>
          </a:xfrm>
        </p:spPr>
        <p:txBody>
          <a:bodyPr/>
          <a:lstStyle>
            <a:lvl1pPr>
              <a:defRPr>
                <a:solidFill>
                  <a:schemeClr val="bg1"/>
                </a:solidFill>
              </a:defRPr>
            </a:lvl1pPr>
          </a:lstStyle>
          <a:p>
            <a:endParaRPr lang="es-ES">
              <a:solidFill>
                <a:srgbClr val="FFFFFF"/>
              </a:solidFill>
            </a:endParaRPr>
          </a:p>
        </p:txBody>
      </p:sp>
    </p:spTree>
    <p:extLst>
      <p:ext uri="{BB962C8B-B14F-4D97-AF65-F5344CB8AC3E}">
        <p14:creationId xmlns:p14="http://schemas.microsoft.com/office/powerpoint/2010/main" val="2026647070"/>
      </p:ext>
    </p:ext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ítulo y conteni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s-ES">
                <a:solidFill>
                  <a:srgbClr val="002776"/>
                </a:solidFill>
              </a:rPr>
              <a:pPr/>
              <a:t>‹#›</a:t>
            </a:fld>
            <a:endParaRPr lang="es-ES">
              <a:solidFill>
                <a:srgbClr val="002776"/>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2153973105"/>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Separador para imprimir">
    <p:spTree>
      <p:nvGrpSpPr>
        <p:cNvPr id="1" name=""/>
        <p:cNvGrpSpPr/>
        <p:nvPr/>
      </p:nvGrpSpPr>
      <p:grpSpPr>
        <a:xfrm>
          <a:off x="0" y="0"/>
          <a:ext cx="0" cy="0"/>
          <a:chOff x="0" y="0"/>
          <a:chExt cx="0" cy="0"/>
        </a:xfrm>
      </p:grpSpPr>
      <p:sp>
        <p:nvSpPr>
          <p:cNvPr id="2" name="Title 1"/>
          <p:cNvSpPr>
            <a:spLocks noGrp="1"/>
          </p:cNvSpPr>
          <p:nvPr>
            <p:ph type="title"/>
          </p:nvPr>
        </p:nvSpPr>
        <p:spPr>
          <a:xfrm>
            <a:off x="442428" y="2835910"/>
            <a:ext cx="5156997" cy="387924"/>
          </a:xfrm>
        </p:spPr>
        <p:txBody>
          <a:bodyPr/>
          <a:lstStyle>
            <a:lvl1pPr>
              <a:defRPr sz="2500"/>
            </a:lvl1pPr>
          </a:lstStyle>
          <a:p>
            <a:r>
              <a:rPr lang="en-US" smtClean="0"/>
              <a:t>Click to edit Master title style</a:t>
            </a:r>
            <a:endParaRPr lang="es-ES" dirty="0"/>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s-ES">
                <a:solidFill>
                  <a:srgbClr val="002776"/>
                </a:solidFill>
              </a:rPr>
              <a:pPr/>
              <a:t>‹#›</a:t>
            </a:fld>
            <a:endParaRPr lang="es-ES">
              <a:solidFill>
                <a:srgbClr val="002776"/>
              </a:solidFill>
            </a:endParaRPr>
          </a:p>
        </p:txBody>
      </p:sp>
      <p:sp>
        <p:nvSpPr>
          <p:cNvPr id="10" name="Picture Placeholder 9"/>
          <p:cNvSpPr>
            <a:spLocks noGrp="1"/>
          </p:cNvSpPr>
          <p:nvPr>
            <p:ph type="pic" sz="quarter" idx="13"/>
          </p:nvPr>
        </p:nvSpPr>
        <p:spPr>
          <a:xfrm>
            <a:off x="5627520" y="0"/>
            <a:ext cx="4278480" cy="6858000"/>
          </a:xfrm>
        </p:spPr>
        <p:txBody>
          <a:bodyPr/>
          <a:lstStyle/>
          <a:p>
            <a:r>
              <a:rPr lang="en-US" smtClean="0"/>
              <a:t>Click icon to add picture</a:t>
            </a:r>
            <a:endParaRPr lang="es-ES"/>
          </a:p>
        </p:txBody>
      </p:sp>
      <p:sp>
        <p:nvSpPr>
          <p:cNvPr id="5" name="Footer Placeholder 4"/>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341250808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Separador para proyectar">
    <p:bg>
      <p:bgPr>
        <a:solidFill>
          <a:schemeClr val="tx2"/>
        </a:solidFill>
        <a:effectLst/>
      </p:bgPr>
    </p:bg>
    <p:spTree>
      <p:nvGrpSpPr>
        <p:cNvPr id="1" name=""/>
        <p:cNvGrpSpPr/>
        <p:nvPr/>
      </p:nvGrpSpPr>
      <p:grpSpPr>
        <a:xfrm>
          <a:off x="0" y="0"/>
          <a:ext cx="0" cy="0"/>
          <a:chOff x="0" y="0"/>
          <a:chExt cx="0" cy="0"/>
        </a:xfrm>
      </p:grpSpPr>
      <p:sp>
        <p:nvSpPr>
          <p:cNvPr id="148482" name="Title Placeholder 1"/>
          <p:cNvSpPr>
            <a:spLocks noGrp="1"/>
          </p:cNvSpPr>
          <p:nvPr>
            <p:ph type="ctrTitle"/>
          </p:nvPr>
        </p:nvSpPr>
        <p:spPr>
          <a:xfrm>
            <a:off x="1238064" y="2670752"/>
            <a:ext cx="6621716" cy="1400449"/>
          </a:xfrm>
        </p:spPr>
        <p:txBody>
          <a:bodyPr/>
          <a:lstStyle>
            <a:lvl1pPr>
              <a:lnSpc>
                <a:spcPct val="95000"/>
              </a:lnSpc>
              <a:defRPr sz="4700" b="0">
                <a:solidFill>
                  <a:schemeClr val="bg2"/>
                </a:solidFill>
                <a:latin typeface="Times New Roman" pitchFamily="18" charset="0"/>
              </a:defRPr>
            </a:lvl1pPr>
          </a:lstStyle>
          <a:p>
            <a:r>
              <a:rPr lang="en-US" smtClean="0"/>
              <a:t>Click to edit Master title style</a:t>
            </a:r>
            <a:endParaRPr lang="es-ES" dirty="0"/>
          </a:p>
        </p:txBody>
      </p:sp>
      <p:sp>
        <p:nvSpPr>
          <p:cNvPr id="7" name="Slide Number Placeholder 9"/>
          <p:cNvSpPr>
            <a:spLocks noGrp="1"/>
          </p:cNvSpPr>
          <p:nvPr>
            <p:ph type="sldNum" sz="quarter" idx="4"/>
          </p:nvPr>
        </p:nvSpPr>
        <p:spPr/>
        <p:txBody>
          <a:bodyPr/>
          <a:lstStyle>
            <a:lvl1pPr>
              <a:defRPr>
                <a:solidFill>
                  <a:schemeClr val="bg1"/>
                </a:solidFill>
              </a:defRPr>
            </a:lvl1pPr>
          </a:lstStyle>
          <a:p>
            <a:fld id="{CE8A445D-9762-4AF0-AB67-A595631D9EAD}" type="slidenum">
              <a:rPr lang="es-ES">
                <a:solidFill>
                  <a:srgbClr val="FFFFFF"/>
                </a:solidFill>
              </a:rPr>
              <a:pPr/>
              <a:t>‹#›</a:t>
            </a:fld>
            <a:endParaRPr lang="es-ES">
              <a:solidFill>
                <a:srgbClr val="FFFFFF"/>
              </a:solidFill>
            </a:endParaRPr>
          </a:p>
        </p:txBody>
      </p:sp>
      <p:sp>
        <p:nvSpPr>
          <p:cNvPr id="10" name="Footer Placeholder 10"/>
          <p:cNvSpPr>
            <a:spLocks noGrp="1"/>
          </p:cNvSpPr>
          <p:nvPr>
            <p:ph type="ftr" sz="quarter" idx="3"/>
          </p:nvPr>
        </p:nvSpPr>
        <p:spPr/>
        <p:txBody>
          <a:bodyPr vert="horz" wrap="square" lIns="0" tIns="0" rIns="0" bIns="0" numCol="1" anchor="t" anchorCtr="0" compatLnSpc="1">
            <a:prstTxWarp prst="textNoShape">
              <a:avLst/>
            </a:prstTxWarp>
            <a:noAutofit/>
          </a:bodyPr>
          <a:lstStyle>
            <a:lvl1pPr algn="l" defTabSz="913695" rtl="0" fontAlgn="base">
              <a:lnSpc>
                <a:spcPts val="1077"/>
              </a:lnSpc>
              <a:spcBef>
                <a:spcPct val="0"/>
              </a:spcBef>
              <a:spcAft>
                <a:spcPct val="0"/>
              </a:spcAft>
              <a:defRPr lang="es-ES" sz="900" kern="1200" smtClean="0">
                <a:solidFill>
                  <a:schemeClr val="bg1"/>
                </a:solidFill>
                <a:latin typeface="Arial" charset="0"/>
                <a:ea typeface="+mn-ea"/>
                <a:cs typeface="Arial" charset="0"/>
              </a:defRPr>
            </a:lvl1pPr>
          </a:lstStyle>
          <a:p>
            <a:endParaRPr>
              <a:solidFill>
                <a:srgbClr val="FFFFFF"/>
              </a:solidFill>
            </a:endParaRPr>
          </a:p>
        </p:txBody>
      </p:sp>
    </p:spTree>
    <p:extLst>
      <p:ext uri="{BB962C8B-B14F-4D97-AF65-F5344CB8AC3E}">
        <p14:creationId xmlns:p14="http://schemas.microsoft.com/office/powerpoint/2010/main" val="420191259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ítulo d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Slide Number Placeholder 2"/>
          <p:cNvSpPr>
            <a:spLocks noGrp="1"/>
          </p:cNvSpPr>
          <p:nvPr>
            <p:ph type="sldNum" sz="quarter" idx="10"/>
          </p:nvPr>
        </p:nvSpPr>
        <p:spPr/>
        <p:txBody>
          <a:bodyPr/>
          <a:lstStyle>
            <a:lvl1pPr>
              <a:defRPr/>
            </a:lvl1pPr>
          </a:lstStyle>
          <a:p>
            <a:fld id="{B8F9516C-5F28-47A9-93BC-66E5818D1F1D}" type="slidenum">
              <a:rPr lang="es-ES">
                <a:solidFill>
                  <a:srgbClr val="002776"/>
                </a:solidFill>
              </a:rPr>
              <a:pPr/>
              <a:t>‹#›</a:t>
            </a:fld>
            <a:endParaRPr lang="es-ES">
              <a:solidFill>
                <a:srgbClr val="002776"/>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211978045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F8BDE2BE-4A0B-4129-99F8-26E0137EA4A3}" type="slidenum">
              <a:rPr lang="es-ES">
                <a:solidFill>
                  <a:srgbClr val="002776"/>
                </a:solidFill>
              </a:rPr>
              <a:pPr/>
              <a:t>‹#›</a:t>
            </a:fld>
            <a:endParaRPr lang="es-ES">
              <a:solidFill>
                <a:srgbClr val="002776"/>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239316547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Cierre">
    <p:spTree>
      <p:nvGrpSpPr>
        <p:cNvPr id="1" name=""/>
        <p:cNvGrpSpPr/>
        <p:nvPr/>
      </p:nvGrpSpPr>
      <p:grpSpPr>
        <a:xfrm>
          <a:off x="0" y="0"/>
          <a:ext cx="0" cy="0"/>
          <a:chOff x="0" y="0"/>
          <a:chExt cx="0" cy="0"/>
        </a:xfrm>
      </p:grpSpPr>
      <p:sp>
        <p:nvSpPr>
          <p:cNvPr id="4" name="Rectangle 3"/>
          <p:cNvSpPr/>
          <p:nvPr userDrawn="1"/>
        </p:nvSpPr>
        <p:spPr>
          <a:xfrm>
            <a:off x="0" y="0"/>
            <a:ext cx="9906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81992" tIns="40997" rIns="81992" bIns="40997" rtlCol="0" anchor="ctr"/>
          <a:lstStyle/>
          <a:p>
            <a:pPr algn="ctr" fontAlgn="base">
              <a:spcBef>
                <a:spcPct val="0"/>
              </a:spcBef>
              <a:spcAft>
                <a:spcPct val="0"/>
              </a:spcAft>
            </a:pPr>
            <a:endParaRPr lang="nb-NO">
              <a:solidFill>
                <a:srgbClr val="FFFFFF"/>
              </a:solidFill>
            </a:endParaRPr>
          </a:p>
        </p:txBody>
      </p:sp>
      <p:pic>
        <p:nvPicPr>
          <p:cNvPr id="5" name="Picture 19" descr="DEL_PRI_RGB"/>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373627" y="2990078"/>
            <a:ext cx="3737612" cy="791253"/>
          </a:xfrm>
          <a:prstGeom prst="rect">
            <a:avLst/>
          </a:prstGeom>
          <a:noFill/>
          <a:ln w="9525">
            <a:noFill/>
            <a:miter lim="800000"/>
            <a:headEnd/>
            <a:tailEnd/>
          </a:ln>
        </p:spPr>
      </p:pic>
      <p:sp>
        <p:nvSpPr>
          <p:cNvPr id="8" name="Text Placeholder 7"/>
          <p:cNvSpPr>
            <a:spLocks noGrp="1"/>
          </p:cNvSpPr>
          <p:nvPr>
            <p:ph type="body" sz="quarter" idx="13"/>
          </p:nvPr>
        </p:nvSpPr>
        <p:spPr>
          <a:xfrm>
            <a:off x="450274" y="4146733"/>
            <a:ext cx="6640475" cy="2288334"/>
          </a:xfrm>
        </p:spPr>
        <p:txBody>
          <a:bodyPr/>
          <a:lstStyle>
            <a:lvl1pPr>
              <a:defRPr sz="600">
                <a:solidFill>
                  <a:srgbClr val="000000"/>
                </a:solidFill>
              </a:defRPr>
            </a:lvl1pPr>
            <a:lvl2pPr>
              <a:defRPr sz="700"/>
            </a:lvl2pPr>
            <a:lvl3pPr>
              <a:defRPr sz="700"/>
            </a:lvl3pPr>
            <a:lvl4pPr>
              <a:defRPr sz="700"/>
            </a:lvl4pPr>
            <a:lvl5pPr>
              <a:defRPr sz="700"/>
            </a:lvl5pPr>
          </a:lstStyle>
          <a:p>
            <a:pPr lvl="0"/>
            <a:r>
              <a:rPr lang="en-US" smtClean="0"/>
              <a:t>Click to edit Master text styles</a:t>
            </a:r>
          </a:p>
        </p:txBody>
      </p:sp>
      <p:sp>
        <p:nvSpPr>
          <p:cNvPr id="7" name="Slide Number Placeholder 3"/>
          <p:cNvSpPr>
            <a:spLocks noGrp="1"/>
          </p:cNvSpPr>
          <p:nvPr>
            <p:ph type="sldNum" sz="quarter" idx="10"/>
          </p:nvPr>
        </p:nvSpPr>
        <p:spPr>
          <a:xfrm>
            <a:off x="450260" y="6554220"/>
            <a:ext cx="306387" cy="144247"/>
          </a:xfrm>
        </p:spPr>
        <p:txBody>
          <a:bodyPr/>
          <a:lstStyle>
            <a:lvl1pPr>
              <a:defRPr>
                <a:solidFill>
                  <a:schemeClr val="bg1"/>
                </a:solidFill>
              </a:defRPr>
            </a:lvl1pPr>
          </a:lstStyle>
          <a:p>
            <a:fld id="{20A7A354-C5FB-4D1E-BE75-5A939ED93F75}" type="slidenum">
              <a:rPr lang="es-ES" smtClean="0">
                <a:solidFill>
                  <a:srgbClr val="FFFFFF"/>
                </a:solidFill>
              </a:rPr>
              <a:pPr/>
              <a:t>‹#›</a:t>
            </a:fld>
            <a:endParaRPr lang="es-ES">
              <a:solidFill>
                <a:srgbClr val="FFFFFF"/>
              </a:solidFill>
            </a:endParaRPr>
          </a:p>
        </p:txBody>
      </p:sp>
      <p:sp>
        <p:nvSpPr>
          <p:cNvPr id="9" name="Footer Placeholder 4"/>
          <p:cNvSpPr>
            <a:spLocks noGrp="1"/>
          </p:cNvSpPr>
          <p:nvPr>
            <p:ph type="ftr" sz="quarter" idx="11"/>
          </p:nvPr>
        </p:nvSpPr>
        <p:spPr>
          <a:xfrm>
            <a:off x="836319" y="6554220"/>
            <a:ext cx="4677095" cy="144247"/>
          </a:xfrm>
        </p:spPr>
        <p:txBody>
          <a:bodyPr/>
          <a:lstStyle>
            <a:lvl1pPr>
              <a:defRPr>
                <a:solidFill>
                  <a:schemeClr val="bg1"/>
                </a:solidFill>
              </a:defRPr>
            </a:lvl1pPr>
          </a:lstStyle>
          <a:p>
            <a:endParaRPr lang="es-ES">
              <a:solidFill>
                <a:srgbClr val="FFFFFF"/>
              </a:solidFill>
            </a:endParaRPr>
          </a:p>
        </p:txBody>
      </p:sp>
    </p:spTree>
    <p:extLst>
      <p:ext uri="{BB962C8B-B14F-4D97-AF65-F5344CB8AC3E}">
        <p14:creationId xmlns:p14="http://schemas.microsoft.com/office/powerpoint/2010/main" val="4004029566"/>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Título de presentación">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4952218" y="1195983"/>
            <a:ext cx="4953782" cy="5239081"/>
          </a:xfrm>
        </p:spPr>
        <p:txBody>
          <a:bodyPr/>
          <a:lstStyle/>
          <a:p>
            <a:r>
              <a:rPr lang="en-US" smtClean="0"/>
              <a:t>Click icon to add picture</a:t>
            </a:r>
            <a:endParaRPr lang="es-ES"/>
          </a:p>
        </p:txBody>
      </p:sp>
      <p:sp>
        <p:nvSpPr>
          <p:cNvPr id="120835" name="Title Placeholder 1"/>
          <p:cNvSpPr>
            <a:spLocks noGrp="1"/>
          </p:cNvSpPr>
          <p:nvPr>
            <p:ph type="ctrTitle"/>
          </p:nvPr>
        </p:nvSpPr>
        <p:spPr>
          <a:xfrm>
            <a:off x="830106" y="2886328"/>
            <a:ext cx="4431671" cy="1128762"/>
          </a:xfrm>
        </p:spPr>
        <p:txBody>
          <a:bodyPr/>
          <a:lstStyle>
            <a:lvl1pPr>
              <a:lnSpc>
                <a:spcPct val="95000"/>
              </a:lnSpc>
              <a:defRPr sz="2900" b="0" smtClean="0">
                <a:latin typeface="Times New Roman" pitchFamily="18" charset="0"/>
              </a:defRPr>
            </a:lvl1pPr>
          </a:lstStyle>
          <a:p>
            <a:r>
              <a:rPr lang="en-US" smtClean="0"/>
              <a:t>Click to edit Master title style</a:t>
            </a:r>
            <a:endParaRPr lang="es-ES" dirty="0" smtClean="0"/>
          </a:p>
        </p:txBody>
      </p:sp>
      <p:sp>
        <p:nvSpPr>
          <p:cNvPr id="120836" name="Text Placeholder 2"/>
          <p:cNvSpPr>
            <a:spLocks noGrp="1"/>
          </p:cNvSpPr>
          <p:nvPr>
            <p:ph type="subTitle" idx="1"/>
          </p:nvPr>
        </p:nvSpPr>
        <p:spPr>
          <a:xfrm>
            <a:off x="440822" y="6029029"/>
            <a:ext cx="5135113" cy="303897"/>
          </a:xfrm>
        </p:spPr>
        <p:txBody>
          <a:bodyPr anchor="b"/>
          <a:lstStyle>
            <a:lvl1pPr>
              <a:lnSpc>
                <a:spcPts val="1995"/>
              </a:lnSpc>
              <a:defRPr sz="1600" b="1" smtClean="0"/>
            </a:lvl1pPr>
          </a:lstStyle>
          <a:p>
            <a:r>
              <a:rPr lang="en-US" smtClean="0"/>
              <a:t>Click to edit Master subtitle style</a:t>
            </a:r>
            <a:endParaRPr lang="es-ES" dirty="0" smtClean="0"/>
          </a:p>
        </p:txBody>
      </p:sp>
      <p:pic>
        <p:nvPicPr>
          <p:cNvPr id="120841" name="Picture 5" descr="DEL_PRI_RGB"/>
          <p:cNvPicPr>
            <a:picLocks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311094" y="253483"/>
            <a:ext cx="2310410" cy="470551"/>
          </a:xfrm>
          <a:prstGeom prst="rect">
            <a:avLst/>
          </a:prstGeom>
          <a:noFill/>
          <a:ln w="9525">
            <a:noFill/>
            <a:miter lim="800000"/>
            <a:headEnd/>
            <a:tailEnd/>
          </a:ln>
        </p:spPr>
      </p:pic>
      <p:sp>
        <p:nvSpPr>
          <p:cNvPr id="10" name="Slide Number Placeholder 3"/>
          <p:cNvSpPr>
            <a:spLocks noGrp="1"/>
          </p:cNvSpPr>
          <p:nvPr>
            <p:ph type="sldNum" sz="quarter" idx="11"/>
          </p:nvPr>
        </p:nvSpPr>
        <p:spPr>
          <a:xfrm>
            <a:off x="450242" y="6554196"/>
            <a:ext cx="306387" cy="144247"/>
          </a:xfrm>
        </p:spPr>
        <p:txBody>
          <a:bodyPr/>
          <a:lstStyle>
            <a:lvl1pPr>
              <a:defRPr>
                <a:solidFill>
                  <a:schemeClr val="bg1"/>
                </a:solidFill>
              </a:defRPr>
            </a:lvl1pPr>
          </a:lstStyle>
          <a:p>
            <a:fld id="{20A7A354-C5FB-4D1E-BE75-5A939ED93F75}" type="slidenum">
              <a:rPr lang="es-ES" smtClean="0">
                <a:solidFill>
                  <a:srgbClr val="FFFFFF"/>
                </a:solidFill>
              </a:rPr>
              <a:pPr/>
              <a:t>‹#›</a:t>
            </a:fld>
            <a:endParaRPr lang="es-ES">
              <a:solidFill>
                <a:srgbClr val="FFFFFF"/>
              </a:solidFill>
            </a:endParaRPr>
          </a:p>
        </p:txBody>
      </p:sp>
      <p:sp>
        <p:nvSpPr>
          <p:cNvPr id="11" name="Footer Placeholder 4"/>
          <p:cNvSpPr>
            <a:spLocks noGrp="1"/>
          </p:cNvSpPr>
          <p:nvPr>
            <p:ph type="ftr" sz="quarter" idx="12"/>
          </p:nvPr>
        </p:nvSpPr>
        <p:spPr>
          <a:xfrm>
            <a:off x="836319" y="6554196"/>
            <a:ext cx="4677095" cy="144247"/>
          </a:xfrm>
        </p:spPr>
        <p:txBody>
          <a:bodyPr/>
          <a:lstStyle>
            <a:lvl1pPr>
              <a:defRPr>
                <a:solidFill>
                  <a:schemeClr val="bg1"/>
                </a:solidFill>
              </a:defRPr>
            </a:lvl1pPr>
          </a:lstStyle>
          <a:p>
            <a:endParaRPr lang="es-ES">
              <a:solidFill>
                <a:srgbClr val="FFFFFF"/>
              </a:solidFill>
            </a:endParaRPr>
          </a:p>
        </p:txBody>
      </p:sp>
    </p:spTree>
    <p:extLst>
      <p:ext uri="{BB962C8B-B14F-4D97-AF65-F5344CB8AC3E}">
        <p14:creationId xmlns:p14="http://schemas.microsoft.com/office/powerpoint/2010/main" val="843808568"/>
      </p:ext>
    </p:extLst>
  </p:cSld>
  <p:clrMapOvr>
    <a:masterClrMapping/>
  </p:clrMapOvr>
  <p:transition/>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ítulo y conteni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s-ES">
                <a:solidFill>
                  <a:srgbClr val="002776"/>
                </a:solidFill>
              </a:rPr>
              <a:pPr/>
              <a:t>‹#›</a:t>
            </a:fld>
            <a:endParaRPr lang="es-ES">
              <a:solidFill>
                <a:srgbClr val="002776"/>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229856782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Separador para imprimir">
    <p:spTree>
      <p:nvGrpSpPr>
        <p:cNvPr id="1" name=""/>
        <p:cNvGrpSpPr/>
        <p:nvPr/>
      </p:nvGrpSpPr>
      <p:grpSpPr>
        <a:xfrm>
          <a:off x="0" y="0"/>
          <a:ext cx="0" cy="0"/>
          <a:chOff x="0" y="0"/>
          <a:chExt cx="0" cy="0"/>
        </a:xfrm>
      </p:grpSpPr>
      <p:sp>
        <p:nvSpPr>
          <p:cNvPr id="2" name="Title 1"/>
          <p:cNvSpPr>
            <a:spLocks noGrp="1"/>
          </p:cNvSpPr>
          <p:nvPr>
            <p:ph type="title"/>
          </p:nvPr>
        </p:nvSpPr>
        <p:spPr>
          <a:xfrm>
            <a:off x="442428" y="2835910"/>
            <a:ext cx="5156997" cy="387924"/>
          </a:xfrm>
        </p:spPr>
        <p:txBody>
          <a:bodyPr/>
          <a:lstStyle>
            <a:lvl1pPr>
              <a:defRPr sz="2500"/>
            </a:lvl1pPr>
          </a:lstStyle>
          <a:p>
            <a:r>
              <a:rPr lang="en-US" smtClean="0"/>
              <a:t>Click to edit Master title style</a:t>
            </a:r>
            <a:endParaRPr lang="es-ES" dirty="0"/>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s-ES">
                <a:solidFill>
                  <a:srgbClr val="002776"/>
                </a:solidFill>
              </a:rPr>
              <a:pPr/>
              <a:t>‹#›</a:t>
            </a:fld>
            <a:endParaRPr lang="es-ES">
              <a:solidFill>
                <a:srgbClr val="002776"/>
              </a:solidFill>
            </a:endParaRPr>
          </a:p>
        </p:txBody>
      </p:sp>
      <p:sp>
        <p:nvSpPr>
          <p:cNvPr id="10" name="Picture Placeholder 9"/>
          <p:cNvSpPr>
            <a:spLocks noGrp="1"/>
          </p:cNvSpPr>
          <p:nvPr>
            <p:ph type="pic" sz="quarter" idx="13"/>
          </p:nvPr>
        </p:nvSpPr>
        <p:spPr>
          <a:xfrm>
            <a:off x="5627520" y="0"/>
            <a:ext cx="4278480" cy="6858000"/>
          </a:xfrm>
        </p:spPr>
        <p:txBody>
          <a:bodyPr/>
          <a:lstStyle/>
          <a:p>
            <a:r>
              <a:rPr lang="en-US" smtClean="0"/>
              <a:t>Click icon to add picture</a:t>
            </a:r>
            <a:endParaRPr lang="es-ES"/>
          </a:p>
        </p:txBody>
      </p:sp>
      <p:sp>
        <p:nvSpPr>
          <p:cNvPr id="5" name="Footer Placeholder 4"/>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147206301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Separador para proyectar">
    <p:bg>
      <p:bgPr>
        <a:solidFill>
          <a:schemeClr val="tx2"/>
        </a:solidFill>
        <a:effectLst/>
      </p:bgPr>
    </p:bg>
    <p:spTree>
      <p:nvGrpSpPr>
        <p:cNvPr id="1" name=""/>
        <p:cNvGrpSpPr/>
        <p:nvPr/>
      </p:nvGrpSpPr>
      <p:grpSpPr>
        <a:xfrm>
          <a:off x="0" y="0"/>
          <a:ext cx="0" cy="0"/>
          <a:chOff x="0" y="0"/>
          <a:chExt cx="0" cy="0"/>
        </a:xfrm>
      </p:grpSpPr>
      <p:sp>
        <p:nvSpPr>
          <p:cNvPr id="148482" name="Title Placeholder 1"/>
          <p:cNvSpPr>
            <a:spLocks noGrp="1"/>
          </p:cNvSpPr>
          <p:nvPr>
            <p:ph type="ctrTitle"/>
          </p:nvPr>
        </p:nvSpPr>
        <p:spPr>
          <a:xfrm>
            <a:off x="1238064" y="2670729"/>
            <a:ext cx="6621716" cy="1400449"/>
          </a:xfrm>
        </p:spPr>
        <p:txBody>
          <a:bodyPr/>
          <a:lstStyle>
            <a:lvl1pPr>
              <a:lnSpc>
                <a:spcPct val="95000"/>
              </a:lnSpc>
              <a:defRPr sz="4700" b="0">
                <a:solidFill>
                  <a:schemeClr val="bg2"/>
                </a:solidFill>
                <a:latin typeface="Times New Roman" pitchFamily="18" charset="0"/>
              </a:defRPr>
            </a:lvl1pPr>
          </a:lstStyle>
          <a:p>
            <a:r>
              <a:rPr lang="en-US" smtClean="0"/>
              <a:t>Click to edit Master title style</a:t>
            </a:r>
            <a:endParaRPr lang="es-ES" dirty="0"/>
          </a:p>
        </p:txBody>
      </p:sp>
      <p:sp>
        <p:nvSpPr>
          <p:cNvPr id="7" name="Slide Number Placeholder 9"/>
          <p:cNvSpPr>
            <a:spLocks noGrp="1"/>
          </p:cNvSpPr>
          <p:nvPr>
            <p:ph type="sldNum" sz="quarter" idx="4"/>
          </p:nvPr>
        </p:nvSpPr>
        <p:spPr/>
        <p:txBody>
          <a:bodyPr/>
          <a:lstStyle>
            <a:lvl1pPr>
              <a:defRPr>
                <a:solidFill>
                  <a:schemeClr val="bg1"/>
                </a:solidFill>
              </a:defRPr>
            </a:lvl1pPr>
          </a:lstStyle>
          <a:p>
            <a:fld id="{CE8A445D-9762-4AF0-AB67-A595631D9EAD}" type="slidenum">
              <a:rPr lang="es-ES">
                <a:solidFill>
                  <a:srgbClr val="FFFFFF"/>
                </a:solidFill>
              </a:rPr>
              <a:pPr/>
              <a:t>‹#›</a:t>
            </a:fld>
            <a:endParaRPr lang="es-ES">
              <a:solidFill>
                <a:srgbClr val="FFFFFF"/>
              </a:solidFill>
            </a:endParaRPr>
          </a:p>
        </p:txBody>
      </p:sp>
      <p:sp>
        <p:nvSpPr>
          <p:cNvPr id="10" name="Footer Placeholder 10"/>
          <p:cNvSpPr>
            <a:spLocks noGrp="1"/>
          </p:cNvSpPr>
          <p:nvPr>
            <p:ph type="ftr" sz="quarter" idx="3"/>
          </p:nvPr>
        </p:nvSpPr>
        <p:spPr/>
        <p:txBody>
          <a:bodyPr vert="horz" wrap="square" lIns="0" tIns="0" rIns="0" bIns="0" numCol="1" anchor="t" anchorCtr="0" compatLnSpc="1">
            <a:prstTxWarp prst="textNoShape">
              <a:avLst/>
            </a:prstTxWarp>
            <a:noAutofit/>
          </a:bodyPr>
          <a:lstStyle>
            <a:lvl1pPr algn="l" defTabSz="913695" rtl="0" fontAlgn="base">
              <a:lnSpc>
                <a:spcPts val="1077"/>
              </a:lnSpc>
              <a:spcBef>
                <a:spcPct val="0"/>
              </a:spcBef>
              <a:spcAft>
                <a:spcPct val="0"/>
              </a:spcAft>
              <a:defRPr lang="es-ES" sz="900" kern="1200" smtClean="0">
                <a:solidFill>
                  <a:schemeClr val="bg1"/>
                </a:solidFill>
                <a:latin typeface="Arial" charset="0"/>
                <a:ea typeface="+mn-ea"/>
                <a:cs typeface="Arial" charset="0"/>
              </a:defRPr>
            </a:lvl1pPr>
          </a:lstStyle>
          <a:p>
            <a:endParaRPr>
              <a:solidFill>
                <a:srgbClr val="FFFFFF"/>
              </a:solidFill>
            </a:endParaRPr>
          </a:p>
        </p:txBody>
      </p:sp>
    </p:spTree>
    <p:extLst>
      <p:ext uri="{BB962C8B-B14F-4D97-AF65-F5344CB8AC3E}">
        <p14:creationId xmlns:p14="http://schemas.microsoft.com/office/powerpoint/2010/main" val="396059674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ítulo d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Slide Number Placeholder 2"/>
          <p:cNvSpPr>
            <a:spLocks noGrp="1"/>
          </p:cNvSpPr>
          <p:nvPr>
            <p:ph type="sldNum" sz="quarter" idx="10"/>
          </p:nvPr>
        </p:nvSpPr>
        <p:spPr/>
        <p:txBody>
          <a:bodyPr/>
          <a:lstStyle>
            <a:lvl1pPr>
              <a:defRPr/>
            </a:lvl1pPr>
          </a:lstStyle>
          <a:p>
            <a:fld id="{B8F9516C-5F28-47A9-93BC-66E5818D1F1D}" type="slidenum">
              <a:rPr lang="es-ES">
                <a:solidFill>
                  <a:srgbClr val="002776"/>
                </a:solidFill>
              </a:rPr>
              <a:pPr/>
              <a:t>‹#›</a:t>
            </a:fld>
            <a:endParaRPr lang="es-ES">
              <a:solidFill>
                <a:srgbClr val="002776"/>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930211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parador para imprimir">
    <p:spTree>
      <p:nvGrpSpPr>
        <p:cNvPr id="1" name=""/>
        <p:cNvGrpSpPr/>
        <p:nvPr/>
      </p:nvGrpSpPr>
      <p:grpSpPr>
        <a:xfrm>
          <a:off x="0" y="0"/>
          <a:ext cx="0" cy="0"/>
          <a:chOff x="0" y="0"/>
          <a:chExt cx="0" cy="0"/>
        </a:xfrm>
      </p:grpSpPr>
      <p:sp>
        <p:nvSpPr>
          <p:cNvPr id="2" name="Title 1"/>
          <p:cNvSpPr>
            <a:spLocks noGrp="1"/>
          </p:cNvSpPr>
          <p:nvPr>
            <p:ph type="title"/>
          </p:nvPr>
        </p:nvSpPr>
        <p:spPr>
          <a:xfrm>
            <a:off x="442428" y="2835910"/>
            <a:ext cx="5156997" cy="387924"/>
          </a:xfrm>
        </p:spPr>
        <p:txBody>
          <a:bodyPr/>
          <a:lstStyle>
            <a:lvl1pPr>
              <a:defRPr sz="2500"/>
            </a:lvl1pPr>
          </a:lstStyle>
          <a:p>
            <a:r>
              <a:rPr lang="en-US" smtClean="0"/>
              <a:t>Click to edit Master title style</a:t>
            </a:r>
            <a:endParaRPr lang="es-ES" dirty="0"/>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s-ES">
                <a:solidFill>
                  <a:srgbClr val="002776"/>
                </a:solidFill>
              </a:rPr>
              <a:pPr/>
              <a:t>‹#›</a:t>
            </a:fld>
            <a:endParaRPr lang="es-ES">
              <a:solidFill>
                <a:srgbClr val="002776"/>
              </a:solidFill>
            </a:endParaRPr>
          </a:p>
        </p:txBody>
      </p:sp>
      <p:sp>
        <p:nvSpPr>
          <p:cNvPr id="10" name="Picture Placeholder 9"/>
          <p:cNvSpPr>
            <a:spLocks noGrp="1"/>
          </p:cNvSpPr>
          <p:nvPr>
            <p:ph type="pic" sz="quarter" idx="13"/>
          </p:nvPr>
        </p:nvSpPr>
        <p:spPr>
          <a:xfrm>
            <a:off x="5627520" y="0"/>
            <a:ext cx="4278480" cy="6858000"/>
          </a:xfrm>
        </p:spPr>
        <p:txBody>
          <a:bodyPr/>
          <a:lstStyle/>
          <a:p>
            <a:r>
              <a:rPr lang="en-US" smtClean="0"/>
              <a:t>Click icon to add picture</a:t>
            </a:r>
            <a:endParaRPr lang="es-ES"/>
          </a:p>
        </p:txBody>
      </p:sp>
      <p:sp>
        <p:nvSpPr>
          <p:cNvPr id="5" name="Footer Placeholder 4"/>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1496835511"/>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F8BDE2BE-4A0B-4129-99F8-26E0137EA4A3}" type="slidenum">
              <a:rPr lang="es-ES">
                <a:solidFill>
                  <a:srgbClr val="002776"/>
                </a:solidFill>
              </a:rPr>
              <a:pPr/>
              <a:t>‹#›</a:t>
            </a:fld>
            <a:endParaRPr lang="es-ES">
              <a:solidFill>
                <a:srgbClr val="002776"/>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282270108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Cierre">
    <p:spTree>
      <p:nvGrpSpPr>
        <p:cNvPr id="1" name=""/>
        <p:cNvGrpSpPr/>
        <p:nvPr/>
      </p:nvGrpSpPr>
      <p:grpSpPr>
        <a:xfrm>
          <a:off x="0" y="0"/>
          <a:ext cx="0" cy="0"/>
          <a:chOff x="0" y="0"/>
          <a:chExt cx="0" cy="0"/>
        </a:xfrm>
      </p:grpSpPr>
      <p:sp>
        <p:nvSpPr>
          <p:cNvPr id="4" name="Rectangle 3"/>
          <p:cNvSpPr/>
          <p:nvPr userDrawn="1"/>
        </p:nvSpPr>
        <p:spPr>
          <a:xfrm>
            <a:off x="0" y="0"/>
            <a:ext cx="9906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81992" tIns="40997" rIns="81992" bIns="40997" rtlCol="0" anchor="ctr"/>
          <a:lstStyle/>
          <a:p>
            <a:pPr algn="ctr" fontAlgn="base">
              <a:spcBef>
                <a:spcPct val="0"/>
              </a:spcBef>
              <a:spcAft>
                <a:spcPct val="0"/>
              </a:spcAft>
            </a:pPr>
            <a:endParaRPr lang="nb-NO">
              <a:solidFill>
                <a:srgbClr val="FFFFFF"/>
              </a:solidFill>
            </a:endParaRPr>
          </a:p>
        </p:txBody>
      </p:sp>
      <p:pic>
        <p:nvPicPr>
          <p:cNvPr id="5" name="Picture 19" descr="DEL_PRI_RGB"/>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373627" y="2990054"/>
            <a:ext cx="3737612" cy="791253"/>
          </a:xfrm>
          <a:prstGeom prst="rect">
            <a:avLst/>
          </a:prstGeom>
          <a:noFill/>
          <a:ln w="9525">
            <a:noFill/>
            <a:miter lim="800000"/>
            <a:headEnd/>
            <a:tailEnd/>
          </a:ln>
        </p:spPr>
      </p:pic>
      <p:sp>
        <p:nvSpPr>
          <p:cNvPr id="8" name="Text Placeholder 7"/>
          <p:cNvSpPr>
            <a:spLocks noGrp="1"/>
          </p:cNvSpPr>
          <p:nvPr>
            <p:ph type="body" sz="quarter" idx="13"/>
          </p:nvPr>
        </p:nvSpPr>
        <p:spPr>
          <a:xfrm>
            <a:off x="450261" y="4146733"/>
            <a:ext cx="6640475" cy="2288334"/>
          </a:xfrm>
        </p:spPr>
        <p:txBody>
          <a:bodyPr/>
          <a:lstStyle>
            <a:lvl1pPr>
              <a:defRPr sz="600">
                <a:solidFill>
                  <a:srgbClr val="000000"/>
                </a:solidFill>
              </a:defRPr>
            </a:lvl1pPr>
            <a:lvl2pPr>
              <a:defRPr sz="700"/>
            </a:lvl2pPr>
            <a:lvl3pPr>
              <a:defRPr sz="700"/>
            </a:lvl3pPr>
            <a:lvl4pPr>
              <a:defRPr sz="700"/>
            </a:lvl4pPr>
            <a:lvl5pPr>
              <a:defRPr sz="700"/>
            </a:lvl5pPr>
          </a:lstStyle>
          <a:p>
            <a:pPr lvl="0"/>
            <a:r>
              <a:rPr lang="en-US" smtClean="0"/>
              <a:t>Click to edit Master text styles</a:t>
            </a:r>
          </a:p>
        </p:txBody>
      </p:sp>
      <p:sp>
        <p:nvSpPr>
          <p:cNvPr id="7" name="Slide Number Placeholder 3"/>
          <p:cNvSpPr>
            <a:spLocks noGrp="1"/>
          </p:cNvSpPr>
          <p:nvPr>
            <p:ph type="sldNum" sz="quarter" idx="10"/>
          </p:nvPr>
        </p:nvSpPr>
        <p:spPr>
          <a:xfrm>
            <a:off x="450242" y="6554196"/>
            <a:ext cx="306387" cy="144247"/>
          </a:xfrm>
        </p:spPr>
        <p:txBody>
          <a:bodyPr/>
          <a:lstStyle>
            <a:lvl1pPr>
              <a:defRPr>
                <a:solidFill>
                  <a:schemeClr val="bg1"/>
                </a:solidFill>
              </a:defRPr>
            </a:lvl1pPr>
          </a:lstStyle>
          <a:p>
            <a:fld id="{20A7A354-C5FB-4D1E-BE75-5A939ED93F75}" type="slidenum">
              <a:rPr lang="es-ES" smtClean="0">
                <a:solidFill>
                  <a:srgbClr val="FFFFFF"/>
                </a:solidFill>
              </a:rPr>
              <a:pPr/>
              <a:t>‹#›</a:t>
            </a:fld>
            <a:endParaRPr lang="es-ES">
              <a:solidFill>
                <a:srgbClr val="FFFFFF"/>
              </a:solidFill>
            </a:endParaRPr>
          </a:p>
        </p:txBody>
      </p:sp>
      <p:sp>
        <p:nvSpPr>
          <p:cNvPr id="9" name="Footer Placeholder 4"/>
          <p:cNvSpPr>
            <a:spLocks noGrp="1"/>
          </p:cNvSpPr>
          <p:nvPr>
            <p:ph type="ftr" sz="quarter" idx="11"/>
          </p:nvPr>
        </p:nvSpPr>
        <p:spPr>
          <a:xfrm>
            <a:off x="836319" y="6554196"/>
            <a:ext cx="4677095" cy="144247"/>
          </a:xfrm>
        </p:spPr>
        <p:txBody>
          <a:bodyPr/>
          <a:lstStyle>
            <a:lvl1pPr>
              <a:defRPr>
                <a:solidFill>
                  <a:schemeClr val="bg1"/>
                </a:solidFill>
              </a:defRPr>
            </a:lvl1pPr>
          </a:lstStyle>
          <a:p>
            <a:endParaRPr lang="es-ES">
              <a:solidFill>
                <a:srgbClr val="FFFFFF"/>
              </a:solidFill>
            </a:endParaRPr>
          </a:p>
        </p:txBody>
      </p:sp>
    </p:spTree>
    <p:extLst>
      <p:ext uri="{BB962C8B-B14F-4D97-AF65-F5344CB8AC3E}">
        <p14:creationId xmlns:p14="http://schemas.microsoft.com/office/powerpoint/2010/main" val="4167853826"/>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Título de presentación">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4952218" y="1195983"/>
            <a:ext cx="4953782" cy="5239081"/>
          </a:xfrm>
        </p:spPr>
        <p:txBody>
          <a:bodyPr/>
          <a:lstStyle/>
          <a:p>
            <a:r>
              <a:rPr lang="en-US" smtClean="0"/>
              <a:t>Click icon to add picture</a:t>
            </a:r>
            <a:endParaRPr lang="es-ES"/>
          </a:p>
        </p:txBody>
      </p:sp>
      <p:sp>
        <p:nvSpPr>
          <p:cNvPr id="120835" name="Title Placeholder 1"/>
          <p:cNvSpPr>
            <a:spLocks noGrp="1"/>
          </p:cNvSpPr>
          <p:nvPr>
            <p:ph type="ctrTitle"/>
          </p:nvPr>
        </p:nvSpPr>
        <p:spPr>
          <a:xfrm>
            <a:off x="830106" y="2886328"/>
            <a:ext cx="4431671" cy="1128762"/>
          </a:xfrm>
        </p:spPr>
        <p:txBody>
          <a:bodyPr/>
          <a:lstStyle>
            <a:lvl1pPr>
              <a:lnSpc>
                <a:spcPct val="95000"/>
              </a:lnSpc>
              <a:defRPr sz="2900" b="0" smtClean="0">
                <a:latin typeface="Times New Roman" pitchFamily="18" charset="0"/>
              </a:defRPr>
            </a:lvl1pPr>
          </a:lstStyle>
          <a:p>
            <a:r>
              <a:rPr lang="en-US" smtClean="0"/>
              <a:t>Click to edit Master title style</a:t>
            </a:r>
            <a:endParaRPr lang="es-ES" dirty="0" smtClean="0"/>
          </a:p>
        </p:txBody>
      </p:sp>
      <p:sp>
        <p:nvSpPr>
          <p:cNvPr id="120836" name="Text Placeholder 2"/>
          <p:cNvSpPr>
            <a:spLocks noGrp="1"/>
          </p:cNvSpPr>
          <p:nvPr>
            <p:ph type="subTitle" idx="1"/>
          </p:nvPr>
        </p:nvSpPr>
        <p:spPr>
          <a:xfrm>
            <a:off x="440822" y="6029003"/>
            <a:ext cx="5135113" cy="303897"/>
          </a:xfrm>
        </p:spPr>
        <p:txBody>
          <a:bodyPr anchor="b"/>
          <a:lstStyle>
            <a:lvl1pPr>
              <a:lnSpc>
                <a:spcPts val="1995"/>
              </a:lnSpc>
              <a:defRPr sz="1600" b="1" smtClean="0"/>
            </a:lvl1pPr>
          </a:lstStyle>
          <a:p>
            <a:r>
              <a:rPr lang="en-US" smtClean="0"/>
              <a:t>Click to edit Master subtitle style</a:t>
            </a:r>
            <a:endParaRPr lang="es-ES" dirty="0" smtClean="0"/>
          </a:p>
        </p:txBody>
      </p:sp>
      <p:pic>
        <p:nvPicPr>
          <p:cNvPr id="120841" name="Picture 5" descr="DEL_PRI_RGB"/>
          <p:cNvPicPr>
            <a:picLocks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311094" y="253483"/>
            <a:ext cx="2310410" cy="470551"/>
          </a:xfrm>
          <a:prstGeom prst="rect">
            <a:avLst/>
          </a:prstGeom>
          <a:noFill/>
          <a:ln w="9525">
            <a:noFill/>
            <a:miter lim="800000"/>
            <a:headEnd/>
            <a:tailEnd/>
          </a:ln>
        </p:spPr>
      </p:pic>
      <p:sp>
        <p:nvSpPr>
          <p:cNvPr id="10" name="Slide Number Placeholder 3"/>
          <p:cNvSpPr>
            <a:spLocks noGrp="1"/>
          </p:cNvSpPr>
          <p:nvPr>
            <p:ph type="sldNum" sz="quarter" idx="11"/>
          </p:nvPr>
        </p:nvSpPr>
        <p:spPr>
          <a:xfrm>
            <a:off x="450228" y="6554170"/>
            <a:ext cx="306387" cy="144247"/>
          </a:xfrm>
        </p:spPr>
        <p:txBody>
          <a:bodyPr/>
          <a:lstStyle>
            <a:lvl1pPr>
              <a:defRPr>
                <a:solidFill>
                  <a:schemeClr val="bg1"/>
                </a:solidFill>
              </a:defRPr>
            </a:lvl1pPr>
          </a:lstStyle>
          <a:p>
            <a:fld id="{20A7A354-C5FB-4D1E-BE75-5A939ED93F75}" type="slidenum">
              <a:rPr lang="es-ES" smtClean="0">
                <a:solidFill>
                  <a:srgbClr val="FFFFFF"/>
                </a:solidFill>
              </a:rPr>
              <a:pPr/>
              <a:t>‹#›</a:t>
            </a:fld>
            <a:endParaRPr lang="es-ES">
              <a:solidFill>
                <a:srgbClr val="FFFFFF"/>
              </a:solidFill>
            </a:endParaRPr>
          </a:p>
        </p:txBody>
      </p:sp>
      <p:sp>
        <p:nvSpPr>
          <p:cNvPr id="11" name="Footer Placeholder 4"/>
          <p:cNvSpPr>
            <a:spLocks noGrp="1"/>
          </p:cNvSpPr>
          <p:nvPr>
            <p:ph type="ftr" sz="quarter" idx="12"/>
          </p:nvPr>
        </p:nvSpPr>
        <p:spPr>
          <a:xfrm>
            <a:off x="836319" y="6554170"/>
            <a:ext cx="4677095" cy="144247"/>
          </a:xfrm>
        </p:spPr>
        <p:txBody>
          <a:bodyPr/>
          <a:lstStyle>
            <a:lvl1pPr>
              <a:defRPr>
                <a:solidFill>
                  <a:schemeClr val="bg1"/>
                </a:solidFill>
              </a:defRPr>
            </a:lvl1pPr>
          </a:lstStyle>
          <a:p>
            <a:endParaRPr lang="es-ES">
              <a:solidFill>
                <a:srgbClr val="FFFFFF"/>
              </a:solidFill>
            </a:endParaRPr>
          </a:p>
        </p:txBody>
      </p:sp>
    </p:spTree>
    <p:extLst>
      <p:ext uri="{BB962C8B-B14F-4D97-AF65-F5344CB8AC3E}">
        <p14:creationId xmlns:p14="http://schemas.microsoft.com/office/powerpoint/2010/main" val="2511552179"/>
      </p:ext>
    </p:extLst>
  </p:cSld>
  <p:clrMapOvr>
    <a:masterClrMapping/>
  </p:clrMapOvr>
  <p:transition/>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ítulo y conteni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s-ES">
                <a:solidFill>
                  <a:srgbClr val="002776"/>
                </a:solidFill>
              </a:rPr>
              <a:pPr/>
              <a:t>‹#›</a:t>
            </a:fld>
            <a:endParaRPr lang="es-ES">
              <a:solidFill>
                <a:srgbClr val="002776"/>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398596629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Separador para imprimir">
    <p:spTree>
      <p:nvGrpSpPr>
        <p:cNvPr id="1" name=""/>
        <p:cNvGrpSpPr/>
        <p:nvPr/>
      </p:nvGrpSpPr>
      <p:grpSpPr>
        <a:xfrm>
          <a:off x="0" y="0"/>
          <a:ext cx="0" cy="0"/>
          <a:chOff x="0" y="0"/>
          <a:chExt cx="0" cy="0"/>
        </a:xfrm>
      </p:grpSpPr>
      <p:sp>
        <p:nvSpPr>
          <p:cNvPr id="2" name="Title 1"/>
          <p:cNvSpPr>
            <a:spLocks noGrp="1"/>
          </p:cNvSpPr>
          <p:nvPr>
            <p:ph type="title"/>
          </p:nvPr>
        </p:nvSpPr>
        <p:spPr>
          <a:xfrm>
            <a:off x="442428" y="2835910"/>
            <a:ext cx="5156997" cy="387924"/>
          </a:xfrm>
        </p:spPr>
        <p:txBody>
          <a:bodyPr/>
          <a:lstStyle>
            <a:lvl1pPr>
              <a:defRPr sz="2500"/>
            </a:lvl1pPr>
          </a:lstStyle>
          <a:p>
            <a:r>
              <a:rPr lang="en-US" smtClean="0"/>
              <a:t>Click to edit Master title style</a:t>
            </a:r>
            <a:endParaRPr lang="es-ES" dirty="0"/>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s-ES">
                <a:solidFill>
                  <a:srgbClr val="002776"/>
                </a:solidFill>
              </a:rPr>
              <a:pPr/>
              <a:t>‹#›</a:t>
            </a:fld>
            <a:endParaRPr lang="es-ES">
              <a:solidFill>
                <a:srgbClr val="002776"/>
              </a:solidFill>
            </a:endParaRPr>
          </a:p>
        </p:txBody>
      </p:sp>
      <p:sp>
        <p:nvSpPr>
          <p:cNvPr id="10" name="Picture Placeholder 9"/>
          <p:cNvSpPr>
            <a:spLocks noGrp="1"/>
          </p:cNvSpPr>
          <p:nvPr>
            <p:ph type="pic" sz="quarter" idx="13"/>
          </p:nvPr>
        </p:nvSpPr>
        <p:spPr>
          <a:xfrm>
            <a:off x="5627520" y="0"/>
            <a:ext cx="4278480" cy="6858000"/>
          </a:xfrm>
        </p:spPr>
        <p:txBody>
          <a:bodyPr/>
          <a:lstStyle/>
          <a:p>
            <a:r>
              <a:rPr lang="en-US" smtClean="0"/>
              <a:t>Click icon to add picture</a:t>
            </a:r>
            <a:endParaRPr lang="es-ES"/>
          </a:p>
        </p:txBody>
      </p:sp>
      <p:sp>
        <p:nvSpPr>
          <p:cNvPr id="5" name="Footer Placeholder 4"/>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381618006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Separador para proyectar">
    <p:bg>
      <p:bgPr>
        <a:solidFill>
          <a:schemeClr val="tx2"/>
        </a:solidFill>
        <a:effectLst/>
      </p:bgPr>
    </p:bg>
    <p:spTree>
      <p:nvGrpSpPr>
        <p:cNvPr id="1" name=""/>
        <p:cNvGrpSpPr/>
        <p:nvPr/>
      </p:nvGrpSpPr>
      <p:grpSpPr>
        <a:xfrm>
          <a:off x="0" y="0"/>
          <a:ext cx="0" cy="0"/>
          <a:chOff x="0" y="0"/>
          <a:chExt cx="0" cy="0"/>
        </a:xfrm>
      </p:grpSpPr>
      <p:sp>
        <p:nvSpPr>
          <p:cNvPr id="148482" name="Title Placeholder 1"/>
          <p:cNvSpPr>
            <a:spLocks noGrp="1"/>
          </p:cNvSpPr>
          <p:nvPr>
            <p:ph type="ctrTitle"/>
          </p:nvPr>
        </p:nvSpPr>
        <p:spPr>
          <a:xfrm>
            <a:off x="1238064" y="2670706"/>
            <a:ext cx="6621716" cy="1400449"/>
          </a:xfrm>
        </p:spPr>
        <p:txBody>
          <a:bodyPr/>
          <a:lstStyle>
            <a:lvl1pPr>
              <a:lnSpc>
                <a:spcPct val="95000"/>
              </a:lnSpc>
              <a:defRPr sz="4700" b="0">
                <a:solidFill>
                  <a:schemeClr val="bg2"/>
                </a:solidFill>
                <a:latin typeface="Times New Roman" pitchFamily="18" charset="0"/>
              </a:defRPr>
            </a:lvl1pPr>
          </a:lstStyle>
          <a:p>
            <a:r>
              <a:rPr lang="en-US" smtClean="0"/>
              <a:t>Click to edit Master title style</a:t>
            </a:r>
            <a:endParaRPr lang="es-ES" dirty="0"/>
          </a:p>
        </p:txBody>
      </p:sp>
      <p:sp>
        <p:nvSpPr>
          <p:cNvPr id="7" name="Slide Number Placeholder 9"/>
          <p:cNvSpPr>
            <a:spLocks noGrp="1"/>
          </p:cNvSpPr>
          <p:nvPr>
            <p:ph type="sldNum" sz="quarter" idx="4"/>
          </p:nvPr>
        </p:nvSpPr>
        <p:spPr/>
        <p:txBody>
          <a:bodyPr/>
          <a:lstStyle>
            <a:lvl1pPr>
              <a:defRPr>
                <a:solidFill>
                  <a:schemeClr val="bg1"/>
                </a:solidFill>
              </a:defRPr>
            </a:lvl1pPr>
          </a:lstStyle>
          <a:p>
            <a:fld id="{CE8A445D-9762-4AF0-AB67-A595631D9EAD}" type="slidenum">
              <a:rPr lang="es-ES">
                <a:solidFill>
                  <a:srgbClr val="FFFFFF"/>
                </a:solidFill>
              </a:rPr>
              <a:pPr/>
              <a:t>‹#›</a:t>
            </a:fld>
            <a:endParaRPr lang="es-ES">
              <a:solidFill>
                <a:srgbClr val="FFFFFF"/>
              </a:solidFill>
            </a:endParaRPr>
          </a:p>
        </p:txBody>
      </p:sp>
      <p:sp>
        <p:nvSpPr>
          <p:cNvPr id="10" name="Footer Placeholder 10"/>
          <p:cNvSpPr>
            <a:spLocks noGrp="1"/>
          </p:cNvSpPr>
          <p:nvPr>
            <p:ph type="ftr" sz="quarter" idx="3"/>
          </p:nvPr>
        </p:nvSpPr>
        <p:spPr/>
        <p:txBody>
          <a:bodyPr vert="horz" wrap="square" lIns="0" tIns="0" rIns="0" bIns="0" numCol="1" anchor="t" anchorCtr="0" compatLnSpc="1">
            <a:prstTxWarp prst="textNoShape">
              <a:avLst/>
            </a:prstTxWarp>
            <a:noAutofit/>
          </a:bodyPr>
          <a:lstStyle>
            <a:lvl1pPr algn="l" defTabSz="913695" rtl="0" fontAlgn="base">
              <a:lnSpc>
                <a:spcPts val="1077"/>
              </a:lnSpc>
              <a:spcBef>
                <a:spcPct val="0"/>
              </a:spcBef>
              <a:spcAft>
                <a:spcPct val="0"/>
              </a:spcAft>
              <a:defRPr lang="es-ES" sz="900" kern="1200" smtClean="0">
                <a:solidFill>
                  <a:schemeClr val="bg1"/>
                </a:solidFill>
                <a:latin typeface="Arial" charset="0"/>
                <a:ea typeface="+mn-ea"/>
                <a:cs typeface="Arial" charset="0"/>
              </a:defRPr>
            </a:lvl1pPr>
          </a:lstStyle>
          <a:p>
            <a:endParaRPr>
              <a:solidFill>
                <a:srgbClr val="FFFFFF"/>
              </a:solidFill>
            </a:endParaRPr>
          </a:p>
        </p:txBody>
      </p:sp>
    </p:spTree>
    <p:extLst>
      <p:ext uri="{BB962C8B-B14F-4D97-AF65-F5344CB8AC3E}">
        <p14:creationId xmlns:p14="http://schemas.microsoft.com/office/powerpoint/2010/main" val="151613640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ítulo d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Slide Number Placeholder 2"/>
          <p:cNvSpPr>
            <a:spLocks noGrp="1"/>
          </p:cNvSpPr>
          <p:nvPr>
            <p:ph type="sldNum" sz="quarter" idx="10"/>
          </p:nvPr>
        </p:nvSpPr>
        <p:spPr/>
        <p:txBody>
          <a:bodyPr/>
          <a:lstStyle>
            <a:lvl1pPr>
              <a:defRPr/>
            </a:lvl1pPr>
          </a:lstStyle>
          <a:p>
            <a:fld id="{B8F9516C-5F28-47A9-93BC-66E5818D1F1D}" type="slidenum">
              <a:rPr lang="es-ES">
                <a:solidFill>
                  <a:srgbClr val="002776"/>
                </a:solidFill>
              </a:rPr>
              <a:pPr/>
              <a:t>‹#›</a:t>
            </a:fld>
            <a:endParaRPr lang="es-ES">
              <a:solidFill>
                <a:srgbClr val="002776"/>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6869149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F8BDE2BE-4A0B-4129-99F8-26E0137EA4A3}" type="slidenum">
              <a:rPr lang="es-ES">
                <a:solidFill>
                  <a:srgbClr val="002776"/>
                </a:solidFill>
              </a:rPr>
              <a:pPr/>
              <a:t>‹#›</a:t>
            </a:fld>
            <a:endParaRPr lang="es-ES">
              <a:solidFill>
                <a:srgbClr val="002776"/>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350211120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Cierre">
    <p:spTree>
      <p:nvGrpSpPr>
        <p:cNvPr id="1" name=""/>
        <p:cNvGrpSpPr/>
        <p:nvPr/>
      </p:nvGrpSpPr>
      <p:grpSpPr>
        <a:xfrm>
          <a:off x="0" y="0"/>
          <a:ext cx="0" cy="0"/>
          <a:chOff x="0" y="0"/>
          <a:chExt cx="0" cy="0"/>
        </a:xfrm>
      </p:grpSpPr>
      <p:sp>
        <p:nvSpPr>
          <p:cNvPr id="4" name="Rectangle 3"/>
          <p:cNvSpPr/>
          <p:nvPr userDrawn="1"/>
        </p:nvSpPr>
        <p:spPr>
          <a:xfrm>
            <a:off x="0" y="0"/>
            <a:ext cx="9906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81992" tIns="40997" rIns="81992" bIns="40997" rtlCol="0" anchor="ctr"/>
          <a:lstStyle/>
          <a:p>
            <a:pPr algn="ctr" fontAlgn="base">
              <a:spcBef>
                <a:spcPct val="0"/>
              </a:spcBef>
              <a:spcAft>
                <a:spcPct val="0"/>
              </a:spcAft>
            </a:pPr>
            <a:endParaRPr lang="nb-NO">
              <a:solidFill>
                <a:srgbClr val="FFFFFF"/>
              </a:solidFill>
            </a:endParaRPr>
          </a:p>
        </p:txBody>
      </p:sp>
      <p:pic>
        <p:nvPicPr>
          <p:cNvPr id="5" name="Picture 19" descr="DEL_PRI_RGB"/>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373627" y="2990028"/>
            <a:ext cx="3737612" cy="791253"/>
          </a:xfrm>
          <a:prstGeom prst="rect">
            <a:avLst/>
          </a:prstGeom>
          <a:noFill/>
          <a:ln w="9525">
            <a:noFill/>
            <a:miter lim="800000"/>
            <a:headEnd/>
            <a:tailEnd/>
          </a:ln>
        </p:spPr>
      </p:pic>
      <p:sp>
        <p:nvSpPr>
          <p:cNvPr id="8" name="Text Placeholder 7"/>
          <p:cNvSpPr>
            <a:spLocks noGrp="1"/>
          </p:cNvSpPr>
          <p:nvPr>
            <p:ph type="body" sz="quarter" idx="13"/>
          </p:nvPr>
        </p:nvSpPr>
        <p:spPr>
          <a:xfrm>
            <a:off x="450249" y="4146733"/>
            <a:ext cx="6640475" cy="2288334"/>
          </a:xfrm>
        </p:spPr>
        <p:txBody>
          <a:bodyPr/>
          <a:lstStyle>
            <a:lvl1pPr>
              <a:defRPr sz="600">
                <a:solidFill>
                  <a:srgbClr val="000000"/>
                </a:solidFill>
              </a:defRPr>
            </a:lvl1pPr>
            <a:lvl2pPr>
              <a:defRPr sz="700"/>
            </a:lvl2pPr>
            <a:lvl3pPr>
              <a:defRPr sz="700"/>
            </a:lvl3pPr>
            <a:lvl4pPr>
              <a:defRPr sz="700"/>
            </a:lvl4pPr>
            <a:lvl5pPr>
              <a:defRPr sz="700"/>
            </a:lvl5pPr>
          </a:lstStyle>
          <a:p>
            <a:pPr lvl="0"/>
            <a:r>
              <a:rPr lang="en-US" smtClean="0"/>
              <a:t>Click to edit Master text styles</a:t>
            </a:r>
          </a:p>
        </p:txBody>
      </p:sp>
      <p:sp>
        <p:nvSpPr>
          <p:cNvPr id="7" name="Slide Number Placeholder 3"/>
          <p:cNvSpPr>
            <a:spLocks noGrp="1"/>
          </p:cNvSpPr>
          <p:nvPr>
            <p:ph type="sldNum" sz="quarter" idx="10"/>
          </p:nvPr>
        </p:nvSpPr>
        <p:spPr>
          <a:xfrm>
            <a:off x="450228" y="6554170"/>
            <a:ext cx="306387" cy="144247"/>
          </a:xfrm>
        </p:spPr>
        <p:txBody>
          <a:bodyPr/>
          <a:lstStyle>
            <a:lvl1pPr>
              <a:defRPr>
                <a:solidFill>
                  <a:schemeClr val="bg1"/>
                </a:solidFill>
              </a:defRPr>
            </a:lvl1pPr>
          </a:lstStyle>
          <a:p>
            <a:fld id="{20A7A354-C5FB-4D1E-BE75-5A939ED93F75}" type="slidenum">
              <a:rPr lang="es-ES" smtClean="0">
                <a:solidFill>
                  <a:srgbClr val="FFFFFF"/>
                </a:solidFill>
              </a:rPr>
              <a:pPr/>
              <a:t>‹#›</a:t>
            </a:fld>
            <a:endParaRPr lang="es-ES">
              <a:solidFill>
                <a:srgbClr val="FFFFFF"/>
              </a:solidFill>
            </a:endParaRPr>
          </a:p>
        </p:txBody>
      </p:sp>
      <p:sp>
        <p:nvSpPr>
          <p:cNvPr id="9" name="Footer Placeholder 4"/>
          <p:cNvSpPr>
            <a:spLocks noGrp="1"/>
          </p:cNvSpPr>
          <p:nvPr>
            <p:ph type="ftr" sz="quarter" idx="11"/>
          </p:nvPr>
        </p:nvSpPr>
        <p:spPr>
          <a:xfrm>
            <a:off x="836319" y="6554170"/>
            <a:ext cx="4677095" cy="144247"/>
          </a:xfrm>
        </p:spPr>
        <p:txBody>
          <a:bodyPr/>
          <a:lstStyle>
            <a:lvl1pPr>
              <a:defRPr>
                <a:solidFill>
                  <a:schemeClr val="bg1"/>
                </a:solidFill>
              </a:defRPr>
            </a:lvl1pPr>
          </a:lstStyle>
          <a:p>
            <a:endParaRPr lang="es-ES">
              <a:solidFill>
                <a:srgbClr val="FFFFFF"/>
              </a:solidFill>
            </a:endParaRPr>
          </a:p>
        </p:txBody>
      </p:sp>
    </p:spTree>
    <p:extLst>
      <p:ext uri="{BB962C8B-B14F-4D97-AF65-F5344CB8AC3E}">
        <p14:creationId xmlns:p14="http://schemas.microsoft.com/office/powerpoint/2010/main" val="1538997435"/>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Título de presentación">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4952218" y="1195983"/>
            <a:ext cx="4953782" cy="5239081"/>
          </a:xfrm>
        </p:spPr>
        <p:txBody>
          <a:bodyPr/>
          <a:lstStyle/>
          <a:p>
            <a:r>
              <a:rPr lang="en-US" smtClean="0"/>
              <a:t>Click icon to add picture</a:t>
            </a:r>
            <a:endParaRPr lang="es-ES"/>
          </a:p>
        </p:txBody>
      </p:sp>
      <p:sp>
        <p:nvSpPr>
          <p:cNvPr id="120835" name="Title Placeholder 1"/>
          <p:cNvSpPr>
            <a:spLocks noGrp="1"/>
          </p:cNvSpPr>
          <p:nvPr>
            <p:ph type="ctrTitle"/>
          </p:nvPr>
        </p:nvSpPr>
        <p:spPr>
          <a:xfrm>
            <a:off x="830092" y="2886328"/>
            <a:ext cx="4431671" cy="1128762"/>
          </a:xfrm>
        </p:spPr>
        <p:txBody>
          <a:bodyPr/>
          <a:lstStyle>
            <a:lvl1pPr>
              <a:lnSpc>
                <a:spcPct val="95000"/>
              </a:lnSpc>
              <a:defRPr sz="2900" b="0" smtClean="0">
                <a:latin typeface="Times New Roman" pitchFamily="18" charset="0"/>
              </a:defRPr>
            </a:lvl1pPr>
          </a:lstStyle>
          <a:p>
            <a:r>
              <a:rPr lang="en-US" smtClean="0"/>
              <a:t>Click to edit Master title style</a:t>
            </a:r>
            <a:endParaRPr lang="es-ES" dirty="0" smtClean="0"/>
          </a:p>
        </p:txBody>
      </p:sp>
      <p:sp>
        <p:nvSpPr>
          <p:cNvPr id="120836" name="Text Placeholder 2"/>
          <p:cNvSpPr>
            <a:spLocks noGrp="1"/>
          </p:cNvSpPr>
          <p:nvPr>
            <p:ph type="subTitle" idx="1"/>
          </p:nvPr>
        </p:nvSpPr>
        <p:spPr>
          <a:xfrm>
            <a:off x="440822" y="6028973"/>
            <a:ext cx="5135113" cy="303897"/>
          </a:xfrm>
        </p:spPr>
        <p:txBody>
          <a:bodyPr anchor="b"/>
          <a:lstStyle>
            <a:lvl1pPr>
              <a:lnSpc>
                <a:spcPts val="1995"/>
              </a:lnSpc>
              <a:defRPr sz="1600" b="1" smtClean="0"/>
            </a:lvl1pPr>
          </a:lstStyle>
          <a:p>
            <a:r>
              <a:rPr lang="en-US" smtClean="0"/>
              <a:t>Click to edit Master subtitle style</a:t>
            </a:r>
            <a:endParaRPr lang="es-ES" dirty="0" smtClean="0"/>
          </a:p>
        </p:txBody>
      </p:sp>
      <p:pic>
        <p:nvPicPr>
          <p:cNvPr id="120841" name="Picture 5" descr="DEL_PRI_RGB"/>
          <p:cNvPicPr>
            <a:picLocks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311094" y="253483"/>
            <a:ext cx="2310410" cy="470551"/>
          </a:xfrm>
          <a:prstGeom prst="rect">
            <a:avLst/>
          </a:prstGeom>
          <a:noFill/>
          <a:ln w="9525">
            <a:noFill/>
            <a:miter lim="800000"/>
            <a:headEnd/>
            <a:tailEnd/>
          </a:ln>
        </p:spPr>
      </p:pic>
      <p:sp>
        <p:nvSpPr>
          <p:cNvPr id="10" name="Slide Number Placeholder 3"/>
          <p:cNvSpPr>
            <a:spLocks noGrp="1"/>
          </p:cNvSpPr>
          <p:nvPr>
            <p:ph type="sldNum" sz="quarter" idx="11"/>
          </p:nvPr>
        </p:nvSpPr>
        <p:spPr>
          <a:xfrm>
            <a:off x="450226" y="6554140"/>
            <a:ext cx="306387" cy="144247"/>
          </a:xfrm>
        </p:spPr>
        <p:txBody>
          <a:bodyPr/>
          <a:lstStyle>
            <a:lvl1pPr>
              <a:defRPr>
                <a:solidFill>
                  <a:schemeClr val="bg1"/>
                </a:solidFill>
              </a:defRPr>
            </a:lvl1pPr>
          </a:lstStyle>
          <a:p>
            <a:fld id="{20A7A354-C5FB-4D1E-BE75-5A939ED93F75}" type="slidenum">
              <a:rPr lang="es-ES" smtClean="0">
                <a:solidFill>
                  <a:srgbClr val="FFFFFF"/>
                </a:solidFill>
              </a:rPr>
              <a:pPr/>
              <a:t>‹#›</a:t>
            </a:fld>
            <a:endParaRPr lang="es-ES">
              <a:solidFill>
                <a:srgbClr val="FFFFFF"/>
              </a:solidFill>
            </a:endParaRPr>
          </a:p>
        </p:txBody>
      </p:sp>
      <p:sp>
        <p:nvSpPr>
          <p:cNvPr id="11" name="Footer Placeholder 4"/>
          <p:cNvSpPr>
            <a:spLocks noGrp="1"/>
          </p:cNvSpPr>
          <p:nvPr>
            <p:ph type="ftr" sz="quarter" idx="12"/>
          </p:nvPr>
        </p:nvSpPr>
        <p:spPr>
          <a:xfrm>
            <a:off x="836319" y="6554140"/>
            <a:ext cx="4677095" cy="144247"/>
          </a:xfrm>
        </p:spPr>
        <p:txBody>
          <a:bodyPr/>
          <a:lstStyle>
            <a:lvl1pPr>
              <a:defRPr>
                <a:solidFill>
                  <a:schemeClr val="bg1"/>
                </a:solidFill>
              </a:defRPr>
            </a:lvl1pPr>
          </a:lstStyle>
          <a:p>
            <a:endParaRPr lang="es-ES">
              <a:solidFill>
                <a:srgbClr val="FFFFFF"/>
              </a:solidFill>
            </a:endParaRPr>
          </a:p>
        </p:txBody>
      </p:sp>
    </p:spTree>
    <p:extLst>
      <p:ext uri="{BB962C8B-B14F-4D97-AF65-F5344CB8AC3E}">
        <p14:creationId xmlns:p14="http://schemas.microsoft.com/office/powerpoint/2010/main" val="1625085810"/>
      </p:ext>
    </p:extLst>
  </p:cSld>
  <p:clrMapOvr>
    <a:masterClrMapping/>
  </p:clrMapOv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eparador para proyectar">
    <p:bg>
      <p:bgPr>
        <a:solidFill>
          <a:schemeClr val="tx2"/>
        </a:solidFill>
        <a:effectLst/>
      </p:bgPr>
    </p:bg>
    <p:spTree>
      <p:nvGrpSpPr>
        <p:cNvPr id="1" name=""/>
        <p:cNvGrpSpPr/>
        <p:nvPr/>
      </p:nvGrpSpPr>
      <p:grpSpPr>
        <a:xfrm>
          <a:off x="0" y="0"/>
          <a:ext cx="0" cy="0"/>
          <a:chOff x="0" y="0"/>
          <a:chExt cx="0" cy="0"/>
        </a:xfrm>
      </p:grpSpPr>
      <p:sp>
        <p:nvSpPr>
          <p:cNvPr id="148482" name="Title Placeholder 1"/>
          <p:cNvSpPr>
            <a:spLocks noGrp="1"/>
          </p:cNvSpPr>
          <p:nvPr>
            <p:ph type="ctrTitle"/>
          </p:nvPr>
        </p:nvSpPr>
        <p:spPr>
          <a:xfrm>
            <a:off x="1238064" y="2670849"/>
            <a:ext cx="6621716" cy="1400449"/>
          </a:xfrm>
        </p:spPr>
        <p:txBody>
          <a:bodyPr/>
          <a:lstStyle>
            <a:lvl1pPr>
              <a:lnSpc>
                <a:spcPct val="95000"/>
              </a:lnSpc>
              <a:defRPr sz="4700" b="0">
                <a:solidFill>
                  <a:schemeClr val="bg2"/>
                </a:solidFill>
                <a:latin typeface="Times New Roman" pitchFamily="18" charset="0"/>
              </a:defRPr>
            </a:lvl1pPr>
          </a:lstStyle>
          <a:p>
            <a:r>
              <a:rPr lang="en-US" smtClean="0"/>
              <a:t>Click to edit Master title style</a:t>
            </a:r>
            <a:endParaRPr lang="es-ES" dirty="0"/>
          </a:p>
        </p:txBody>
      </p:sp>
      <p:sp>
        <p:nvSpPr>
          <p:cNvPr id="7" name="Slide Number Placeholder 9"/>
          <p:cNvSpPr>
            <a:spLocks noGrp="1"/>
          </p:cNvSpPr>
          <p:nvPr>
            <p:ph type="sldNum" sz="quarter" idx="4"/>
          </p:nvPr>
        </p:nvSpPr>
        <p:spPr/>
        <p:txBody>
          <a:bodyPr/>
          <a:lstStyle>
            <a:lvl1pPr>
              <a:defRPr>
                <a:solidFill>
                  <a:schemeClr val="bg1"/>
                </a:solidFill>
              </a:defRPr>
            </a:lvl1pPr>
          </a:lstStyle>
          <a:p>
            <a:fld id="{CE8A445D-9762-4AF0-AB67-A595631D9EAD}" type="slidenum">
              <a:rPr lang="es-ES">
                <a:solidFill>
                  <a:srgbClr val="FFFFFF"/>
                </a:solidFill>
              </a:rPr>
              <a:pPr/>
              <a:t>‹#›</a:t>
            </a:fld>
            <a:endParaRPr lang="es-ES">
              <a:solidFill>
                <a:srgbClr val="FFFFFF"/>
              </a:solidFill>
            </a:endParaRPr>
          </a:p>
        </p:txBody>
      </p:sp>
      <p:sp>
        <p:nvSpPr>
          <p:cNvPr id="10" name="Footer Placeholder 10"/>
          <p:cNvSpPr>
            <a:spLocks noGrp="1"/>
          </p:cNvSpPr>
          <p:nvPr>
            <p:ph type="ftr" sz="quarter" idx="3"/>
          </p:nvPr>
        </p:nvSpPr>
        <p:spPr/>
        <p:txBody>
          <a:bodyPr vert="horz" wrap="square" lIns="0" tIns="0" rIns="0" bIns="0" numCol="1" anchor="t" anchorCtr="0" compatLnSpc="1">
            <a:prstTxWarp prst="textNoShape">
              <a:avLst/>
            </a:prstTxWarp>
            <a:noAutofit/>
          </a:bodyPr>
          <a:lstStyle>
            <a:lvl1pPr algn="l" defTabSz="913695" rtl="0" fontAlgn="base">
              <a:lnSpc>
                <a:spcPts val="1077"/>
              </a:lnSpc>
              <a:spcBef>
                <a:spcPct val="0"/>
              </a:spcBef>
              <a:spcAft>
                <a:spcPct val="0"/>
              </a:spcAft>
              <a:defRPr lang="es-ES" sz="900" kern="1200" smtClean="0">
                <a:solidFill>
                  <a:schemeClr val="bg1"/>
                </a:solidFill>
                <a:latin typeface="Arial" charset="0"/>
                <a:ea typeface="+mn-ea"/>
                <a:cs typeface="Arial" charset="0"/>
              </a:defRPr>
            </a:lvl1pPr>
          </a:lstStyle>
          <a:p>
            <a:endParaRPr>
              <a:solidFill>
                <a:srgbClr val="FFFFFF"/>
              </a:solidFill>
            </a:endParaRPr>
          </a:p>
        </p:txBody>
      </p:sp>
    </p:spTree>
    <p:extLst>
      <p:ext uri="{BB962C8B-B14F-4D97-AF65-F5344CB8AC3E}">
        <p14:creationId xmlns:p14="http://schemas.microsoft.com/office/powerpoint/2010/main" val="2729119710"/>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ítulo y conteni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s-ES">
                <a:solidFill>
                  <a:srgbClr val="002776"/>
                </a:solidFill>
              </a:rPr>
              <a:pPr/>
              <a:t>‹#›</a:t>
            </a:fld>
            <a:endParaRPr lang="es-ES">
              <a:solidFill>
                <a:srgbClr val="002776"/>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344003063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Separador para imprimir">
    <p:spTree>
      <p:nvGrpSpPr>
        <p:cNvPr id="1" name=""/>
        <p:cNvGrpSpPr/>
        <p:nvPr/>
      </p:nvGrpSpPr>
      <p:grpSpPr>
        <a:xfrm>
          <a:off x="0" y="0"/>
          <a:ext cx="0" cy="0"/>
          <a:chOff x="0" y="0"/>
          <a:chExt cx="0" cy="0"/>
        </a:xfrm>
      </p:grpSpPr>
      <p:sp>
        <p:nvSpPr>
          <p:cNvPr id="2" name="Title 1"/>
          <p:cNvSpPr>
            <a:spLocks noGrp="1"/>
          </p:cNvSpPr>
          <p:nvPr>
            <p:ph type="title"/>
          </p:nvPr>
        </p:nvSpPr>
        <p:spPr>
          <a:xfrm>
            <a:off x="442400" y="2835910"/>
            <a:ext cx="5156997" cy="387924"/>
          </a:xfrm>
        </p:spPr>
        <p:txBody>
          <a:bodyPr/>
          <a:lstStyle>
            <a:lvl1pPr>
              <a:defRPr sz="2500"/>
            </a:lvl1pPr>
          </a:lstStyle>
          <a:p>
            <a:r>
              <a:rPr lang="en-US" smtClean="0"/>
              <a:t>Click to edit Master title style</a:t>
            </a:r>
            <a:endParaRPr lang="es-ES" dirty="0"/>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s-ES">
                <a:solidFill>
                  <a:srgbClr val="002776"/>
                </a:solidFill>
              </a:rPr>
              <a:pPr/>
              <a:t>‹#›</a:t>
            </a:fld>
            <a:endParaRPr lang="es-ES">
              <a:solidFill>
                <a:srgbClr val="002776"/>
              </a:solidFill>
            </a:endParaRPr>
          </a:p>
        </p:txBody>
      </p:sp>
      <p:sp>
        <p:nvSpPr>
          <p:cNvPr id="10" name="Picture Placeholder 9"/>
          <p:cNvSpPr>
            <a:spLocks noGrp="1"/>
          </p:cNvSpPr>
          <p:nvPr>
            <p:ph type="pic" sz="quarter" idx="13"/>
          </p:nvPr>
        </p:nvSpPr>
        <p:spPr>
          <a:xfrm>
            <a:off x="5627520" y="0"/>
            <a:ext cx="4278480" cy="6858000"/>
          </a:xfrm>
        </p:spPr>
        <p:txBody>
          <a:bodyPr/>
          <a:lstStyle/>
          <a:p>
            <a:r>
              <a:rPr lang="en-US" smtClean="0"/>
              <a:t>Click icon to add picture</a:t>
            </a:r>
            <a:endParaRPr lang="es-ES"/>
          </a:p>
        </p:txBody>
      </p:sp>
      <p:sp>
        <p:nvSpPr>
          <p:cNvPr id="5" name="Footer Placeholder 4"/>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256579517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Separador para proyectar">
    <p:bg>
      <p:bgPr>
        <a:solidFill>
          <a:schemeClr val="tx2"/>
        </a:solidFill>
        <a:effectLst/>
      </p:bgPr>
    </p:bg>
    <p:spTree>
      <p:nvGrpSpPr>
        <p:cNvPr id="1" name=""/>
        <p:cNvGrpSpPr/>
        <p:nvPr/>
      </p:nvGrpSpPr>
      <p:grpSpPr>
        <a:xfrm>
          <a:off x="0" y="0"/>
          <a:ext cx="0" cy="0"/>
          <a:chOff x="0" y="0"/>
          <a:chExt cx="0" cy="0"/>
        </a:xfrm>
      </p:grpSpPr>
      <p:sp>
        <p:nvSpPr>
          <p:cNvPr id="148482" name="Title Placeholder 1"/>
          <p:cNvSpPr>
            <a:spLocks noGrp="1"/>
          </p:cNvSpPr>
          <p:nvPr>
            <p:ph type="ctrTitle"/>
          </p:nvPr>
        </p:nvSpPr>
        <p:spPr>
          <a:xfrm>
            <a:off x="1238064" y="2670676"/>
            <a:ext cx="6621716" cy="1400449"/>
          </a:xfrm>
        </p:spPr>
        <p:txBody>
          <a:bodyPr/>
          <a:lstStyle>
            <a:lvl1pPr>
              <a:lnSpc>
                <a:spcPct val="95000"/>
              </a:lnSpc>
              <a:defRPr sz="4700" b="0">
                <a:solidFill>
                  <a:schemeClr val="bg2"/>
                </a:solidFill>
                <a:latin typeface="Times New Roman" pitchFamily="18" charset="0"/>
              </a:defRPr>
            </a:lvl1pPr>
          </a:lstStyle>
          <a:p>
            <a:r>
              <a:rPr lang="en-US" smtClean="0"/>
              <a:t>Click to edit Master title style</a:t>
            </a:r>
            <a:endParaRPr lang="es-ES" dirty="0"/>
          </a:p>
        </p:txBody>
      </p:sp>
      <p:sp>
        <p:nvSpPr>
          <p:cNvPr id="7" name="Slide Number Placeholder 9"/>
          <p:cNvSpPr>
            <a:spLocks noGrp="1"/>
          </p:cNvSpPr>
          <p:nvPr>
            <p:ph type="sldNum" sz="quarter" idx="4"/>
          </p:nvPr>
        </p:nvSpPr>
        <p:spPr/>
        <p:txBody>
          <a:bodyPr/>
          <a:lstStyle>
            <a:lvl1pPr>
              <a:defRPr>
                <a:solidFill>
                  <a:schemeClr val="bg1"/>
                </a:solidFill>
              </a:defRPr>
            </a:lvl1pPr>
          </a:lstStyle>
          <a:p>
            <a:fld id="{CE8A445D-9762-4AF0-AB67-A595631D9EAD}" type="slidenum">
              <a:rPr lang="es-ES">
                <a:solidFill>
                  <a:srgbClr val="FFFFFF"/>
                </a:solidFill>
              </a:rPr>
              <a:pPr/>
              <a:t>‹#›</a:t>
            </a:fld>
            <a:endParaRPr lang="es-ES">
              <a:solidFill>
                <a:srgbClr val="FFFFFF"/>
              </a:solidFill>
            </a:endParaRPr>
          </a:p>
        </p:txBody>
      </p:sp>
      <p:sp>
        <p:nvSpPr>
          <p:cNvPr id="10" name="Footer Placeholder 10"/>
          <p:cNvSpPr>
            <a:spLocks noGrp="1"/>
          </p:cNvSpPr>
          <p:nvPr>
            <p:ph type="ftr" sz="quarter" idx="3"/>
          </p:nvPr>
        </p:nvSpPr>
        <p:spPr/>
        <p:txBody>
          <a:bodyPr vert="horz" wrap="square" lIns="0" tIns="0" rIns="0" bIns="0" numCol="1" anchor="t" anchorCtr="0" compatLnSpc="1">
            <a:prstTxWarp prst="textNoShape">
              <a:avLst/>
            </a:prstTxWarp>
            <a:noAutofit/>
          </a:bodyPr>
          <a:lstStyle>
            <a:lvl1pPr algn="l" defTabSz="913695" rtl="0" fontAlgn="base">
              <a:lnSpc>
                <a:spcPts val="1077"/>
              </a:lnSpc>
              <a:spcBef>
                <a:spcPct val="0"/>
              </a:spcBef>
              <a:spcAft>
                <a:spcPct val="0"/>
              </a:spcAft>
              <a:defRPr lang="es-ES" sz="900" kern="1200" smtClean="0">
                <a:solidFill>
                  <a:schemeClr val="bg1"/>
                </a:solidFill>
                <a:latin typeface="Arial" charset="0"/>
                <a:ea typeface="+mn-ea"/>
                <a:cs typeface="Arial" charset="0"/>
              </a:defRPr>
            </a:lvl1pPr>
          </a:lstStyle>
          <a:p>
            <a:endParaRPr>
              <a:solidFill>
                <a:srgbClr val="FFFFFF"/>
              </a:solidFill>
            </a:endParaRPr>
          </a:p>
        </p:txBody>
      </p:sp>
    </p:spTree>
    <p:extLst>
      <p:ext uri="{BB962C8B-B14F-4D97-AF65-F5344CB8AC3E}">
        <p14:creationId xmlns:p14="http://schemas.microsoft.com/office/powerpoint/2010/main" val="265143884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ítulo d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Slide Number Placeholder 2"/>
          <p:cNvSpPr>
            <a:spLocks noGrp="1"/>
          </p:cNvSpPr>
          <p:nvPr>
            <p:ph type="sldNum" sz="quarter" idx="10"/>
          </p:nvPr>
        </p:nvSpPr>
        <p:spPr/>
        <p:txBody>
          <a:bodyPr/>
          <a:lstStyle>
            <a:lvl1pPr>
              <a:defRPr/>
            </a:lvl1pPr>
          </a:lstStyle>
          <a:p>
            <a:fld id="{B8F9516C-5F28-47A9-93BC-66E5818D1F1D}" type="slidenum">
              <a:rPr lang="es-ES">
                <a:solidFill>
                  <a:srgbClr val="002776"/>
                </a:solidFill>
              </a:rPr>
              <a:pPr/>
              <a:t>‹#›</a:t>
            </a:fld>
            <a:endParaRPr lang="es-ES">
              <a:solidFill>
                <a:srgbClr val="002776"/>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208516391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F8BDE2BE-4A0B-4129-99F8-26E0137EA4A3}" type="slidenum">
              <a:rPr lang="es-ES">
                <a:solidFill>
                  <a:srgbClr val="002776"/>
                </a:solidFill>
              </a:rPr>
              <a:pPr/>
              <a:t>‹#›</a:t>
            </a:fld>
            <a:endParaRPr lang="es-ES">
              <a:solidFill>
                <a:srgbClr val="002776"/>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204359171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Cierre">
    <p:spTree>
      <p:nvGrpSpPr>
        <p:cNvPr id="1" name=""/>
        <p:cNvGrpSpPr/>
        <p:nvPr/>
      </p:nvGrpSpPr>
      <p:grpSpPr>
        <a:xfrm>
          <a:off x="0" y="0"/>
          <a:ext cx="0" cy="0"/>
          <a:chOff x="0" y="0"/>
          <a:chExt cx="0" cy="0"/>
        </a:xfrm>
      </p:grpSpPr>
      <p:sp>
        <p:nvSpPr>
          <p:cNvPr id="4" name="Rectangle 3"/>
          <p:cNvSpPr/>
          <p:nvPr userDrawn="1"/>
        </p:nvSpPr>
        <p:spPr>
          <a:xfrm>
            <a:off x="0" y="0"/>
            <a:ext cx="9906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81992" tIns="40997" rIns="81992" bIns="40997" rtlCol="0" anchor="ctr"/>
          <a:lstStyle/>
          <a:p>
            <a:pPr algn="ctr" fontAlgn="base">
              <a:spcBef>
                <a:spcPct val="0"/>
              </a:spcBef>
              <a:spcAft>
                <a:spcPct val="0"/>
              </a:spcAft>
            </a:pPr>
            <a:endParaRPr lang="nb-NO">
              <a:solidFill>
                <a:srgbClr val="FFFFFF"/>
              </a:solidFill>
            </a:endParaRPr>
          </a:p>
        </p:txBody>
      </p:sp>
      <p:pic>
        <p:nvPicPr>
          <p:cNvPr id="5" name="Picture 19" descr="DEL_PRI_RGB"/>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373627" y="2989998"/>
            <a:ext cx="3737612" cy="791253"/>
          </a:xfrm>
          <a:prstGeom prst="rect">
            <a:avLst/>
          </a:prstGeom>
          <a:noFill/>
          <a:ln w="9525">
            <a:noFill/>
            <a:miter lim="800000"/>
            <a:headEnd/>
            <a:tailEnd/>
          </a:ln>
        </p:spPr>
      </p:pic>
      <p:sp>
        <p:nvSpPr>
          <p:cNvPr id="8" name="Text Placeholder 7"/>
          <p:cNvSpPr>
            <a:spLocks noGrp="1"/>
          </p:cNvSpPr>
          <p:nvPr>
            <p:ph type="body" sz="quarter" idx="13"/>
          </p:nvPr>
        </p:nvSpPr>
        <p:spPr>
          <a:xfrm>
            <a:off x="450231" y="4146733"/>
            <a:ext cx="6640475" cy="2288334"/>
          </a:xfrm>
        </p:spPr>
        <p:txBody>
          <a:bodyPr/>
          <a:lstStyle>
            <a:lvl1pPr>
              <a:defRPr sz="600">
                <a:solidFill>
                  <a:srgbClr val="000000"/>
                </a:solidFill>
              </a:defRPr>
            </a:lvl1pPr>
            <a:lvl2pPr>
              <a:defRPr sz="700"/>
            </a:lvl2pPr>
            <a:lvl3pPr>
              <a:defRPr sz="700"/>
            </a:lvl3pPr>
            <a:lvl4pPr>
              <a:defRPr sz="700"/>
            </a:lvl4pPr>
            <a:lvl5pPr>
              <a:defRPr sz="700"/>
            </a:lvl5pPr>
          </a:lstStyle>
          <a:p>
            <a:pPr lvl="0"/>
            <a:r>
              <a:rPr lang="en-US" smtClean="0"/>
              <a:t>Click to edit Master text styles</a:t>
            </a:r>
          </a:p>
        </p:txBody>
      </p:sp>
      <p:sp>
        <p:nvSpPr>
          <p:cNvPr id="7" name="Slide Number Placeholder 3"/>
          <p:cNvSpPr>
            <a:spLocks noGrp="1"/>
          </p:cNvSpPr>
          <p:nvPr>
            <p:ph type="sldNum" sz="quarter" idx="10"/>
          </p:nvPr>
        </p:nvSpPr>
        <p:spPr>
          <a:xfrm>
            <a:off x="450226" y="6554140"/>
            <a:ext cx="306387" cy="144247"/>
          </a:xfrm>
        </p:spPr>
        <p:txBody>
          <a:bodyPr/>
          <a:lstStyle>
            <a:lvl1pPr>
              <a:defRPr>
                <a:solidFill>
                  <a:schemeClr val="bg1"/>
                </a:solidFill>
              </a:defRPr>
            </a:lvl1pPr>
          </a:lstStyle>
          <a:p>
            <a:fld id="{20A7A354-C5FB-4D1E-BE75-5A939ED93F75}" type="slidenum">
              <a:rPr lang="es-ES" smtClean="0">
                <a:solidFill>
                  <a:srgbClr val="FFFFFF"/>
                </a:solidFill>
              </a:rPr>
              <a:pPr/>
              <a:t>‹#›</a:t>
            </a:fld>
            <a:endParaRPr lang="es-ES">
              <a:solidFill>
                <a:srgbClr val="FFFFFF"/>
              </a:solidFill>
            </a:endParaRPr>
          </a:p>
        </p:txBody>
      </p:sp>
      <p:sp>
        <p:nvSpPr>
          <p:cNvPr id="9" name="Footer Placeholder 4"/>
          <p:cNvSpPr>
            <a:spLocks noGrp="1"/>
          </p:cNvSpPr>
          <p:nvPr>
            <p:ph type="ftr" sz="quarter" idx="11"/>
          </p:nvPr>
        </p:nvSpPr>
        <p:spPr>
          <a:xfrm>
            <a:off x="836319" y="6554140"/>
            <a:ext cx="4677095" cy="144247"/>
          </a:xfrm>
        </p:spPr>
        <p:txBody>
          <a:bodyPr/>
          <a:lstStyle>
            <a:lvl1pPr>
              <a:defRPr>
                <a:solidFill>
                  <a:schemeClr val="bg1"/>
                </a:solidFill>
              </a:defRPr>
            </a:lvl1pPr>
          </a:lstStyle>
          <a:p>
            <a:endParaRPr lang="es-ES">
              <a:solidFill>
                <a:srgbClr val="FFFFFF"/>
              </a:solidFill>
            </a:endParaRPr>
          </a:p>
        </p:txBody>
      </p:sp>
    </p:spTree>
    <p:extLst>
      <p:ext uri="{BB962C8B-B14F-4D97-AF65-F5344CB8AC3E}">
        <p14:creationId xmlns:p14="http://schemas.microsoft.com/office/powerpoint/2010/main" val="2955003635"/>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Título de presentación">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4952218" y="1195983"/>
            <a:ext cx="4953782" cy="5239081"/>
          </a:xfrm>
        </p:spPr>
        <p:txBody>
          <a:bodyPr/>
          <a:lstStyle/>
          <a:p>
            <a:r>
              <a:rPr lang="en-US" dirty="0" smtClean="0"/>
              <a:t>Click icon to add picture</a:t>
            </a:r>
            <a:endParaRPr lang="es-ES" dirty="0"/>
          </a:p>
        </p:txBody>
      </p:sp>
      <p:sp>
        <p:nvSpPr>
          <p:cNvPr id="120835" name="Title Placeholder 1"/>
          <p:cNvSpPr>
            <a:spLocks noGrp="1"/>
          </p:cNvSpPr>
          <p:nvPr>
            <p:ph type="ctrTitle"/>
          </p:nvPr>
        </p:nvSpPr>
        <p:spPr>
          <a:xfrm>
            <a:off x="830092" y="2886328"/>
            <a:ext cx="4431671" cy="1128762"/>
          </a:xfrm>
        </p:spPr>
        <p:txBody>
          <a:bodyPr/>
          <a:lstStyle>
            <a:lvl1pPr>
              <a:lnSpc>
                <a:spcPct val="95000"/>
              </a:lnSpc>
              <a:defRPr sz="2900" b="0" smtClean="0">
                <a:latin typeface="Times New Roman" pitchFamily="18" charset="0"/>
              </a:defRPr>
            </a:lvl1pPr>
          </a:lstStyle>
          <a:p>
            <a:r>
              <a:rPr lang="en-US" smtClean="0"/>
              <a:t>Click to edit Master title style</a:t>
            </a:r>
            <a:endParaRPr lang="es-ES" dirty="0" smtClean="0"/>
          </a:p>
        </p:txBody>
      </p:sp>
      <p:sp>
        <p:nvSpPr>
          <p:cNvPr id="120836" name="Text Placeholder 2"/>
          <p:cNvSpPr>
            <a:spLocks noGrp="1"/>
          </p:cNvSpPr>
          <p:nvPr>
            <p:ph type="subTitle" idx="1"/>
          </p:nvPr>
        </p:nvSpPr>
        <p:spPr>
          <a:xfrm>
            <a:off x="440822" y="6028973"/>
            <a:ext cx="5135113" cy="303897"/>
          </a:xfrm>
        </p:spPr>
        <p:txBody>
          <a:bodyPr anchor="b"/>
          <a:lstStyle>
            <a:lvl1pPr>
              <a:lnSpc>
                <a:spcPts val="1995"/>
              </a:lnSpc>
              <a:defRPr sz="1600" b="1" smtClean="0"/>
            </a:lvl1pPr>
          </a:lstStyle>
          <a:p>
            <a:r>
              <a:rPr lang="en-US" smtClean="0"/>
              <a:t>Click to edit Master subtitle style</a:t>
            </a:r>
            <a:endParaRPr lang="es-ES" dirty="0" smtClean="0"/>
          </a:p>
        </p:txBody>
      </p:sp>
      <p:pic>
        <p:nvPicPr>
          <p:cNvPr id="120841" name="Picture 5" descr="DEL_PRI_RGB"/>
          <p:cNvPicPr>
            <a:picLocks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311094" y="253483"/>
            <a:ext cx="2310410" cy="470551"/>
          </a:xfrm>
          <a:prstGeom prst="rect">
            <a:avLst/>
          </a:prstGeom>
          <a:noFill/>
          <a:ln w="9525">
            <a:noFill/>
            <a:miter lim="800000"/>
            <a:headEnd/>
            <a:tailEnd/>
          </a:ln>
        </p:spPr>
      </p:pic>
      <p:sp>
        <p:nvSpPr>
          <p:cNvPr id="10" name="Slide Number Placeholder 3"/>
          <p:cNvSpPr>
            <a:spLocks noGrp="1"/>
          </p:cNvSpPr>
          <p:nvPr>
            <p:ph type="sldNum" sz="quarter" idx="11"/>
          </p:nvPr>
        </p:nvSpPr>
        <p:spPr>
          <a:xfrm>
            <a:off x="450226" y="6554140"/>
            <a:ext cx="306387" cy="144247"/>
          </a:xfrm>
        </p:spPr>
        <p:txBody>
          <a:bodyPr/>
          <a:lstStyle>
            <a:lvl1pPr>
              <a:defRPr>
                <a:solidFill>
                  <a:schemeClr val="bg1"/>
                </a:solidFill>
              </a:defRPr>
            </a:lvl1pPr>
          </a:lstStyle>
          <a:p>
            <a:fld id="{20A7A354-C5FB-4D1E-BE75-5A939ED93F75}" type="slidenum">
              <a:rPr lang="es-ES" smtClean="0">
                <a:solidFill>
                  <a:srgbClr val="FFFFFF"/>
                </a:solidFill>
              </a:rPr>
              <a:pPr/>
              <a:t>‹#›</a:t>
            </a:fld>
            <a:endParaRPr lang="es-ES" dirty="0">
              <a:solidFill>
                <a:srgbClr val="FFFFFF"/>
              </a:solidFill>
            </a:endParaRPr>
          </a:p>
        </p:txBody>
      </p:sp>
      <p:sp>
        <p:nvSpPr>
          <p:cNvPr id="11" name="Footer Placeholder 4"/>
          <p:cNvSpPr>
            <a:spLocks noGrp="1"/>
          </p:cNvSpPr>
          <p:nvPr>
            <p:ph type="ftr" sz="quarter" idx="12"/>
          </p:nvPr>
        </p:nvSpPr>
        <p:spPr>
          <a:xfrm>
            <a:off x="836319" y="6554140"/>
            <a:ext cx="4677095" cy="144247"/>
          </a:xfrm>
        </p:spPr>
        <p:txBody>
          <a:bodyPr/>
          <a:lstStyle>
            <a:lvl1pPr>
              <a:defRPr>
                <a:solidFill>
                  <a:schemeClr val="bg1"/>
                </a:solidFill>
              </a:defRPr>
            </a:lvl1pPr>
          </a:lstStyle>
          <a:p>
            <a:endParaRPr lang="es-ES" dirty="0">
              <a:solidFill>
                <a:srgbClr val="FFFFFF"/>
              </a:solidFill>
            </a:endParaRPr>
          </a:p>
        </p:txBody>
      </p:sp>
    </p:spTree>
    <p:extLst>
      <p:ext uri="{BB962C8B-B14F-4D97-AF65-F5344CB8AC3E}">
        <p14:creationId xmlns:p14="http://schemas.microsoft.com/office/powerpoint/2010/main" val="1509935587"/>
      </p:ext>
    </p:extLst>
  </p:cSld>
  <p:clrMapOvr>
    <a:masterClrMapping/>
  </p:clrMapOvr>
  <p:transition/>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ítulo y contenido">
    <p:spTree>
      <p:nvGrpSpPr>
        <p:cNvPr id="1" name=""/>
        <p:cNvGrpSpPr/>
        <p:nvPr/>
      </p:nvGrpSpPr>
      <p:grpSpPr>
        <a:xfrm>
          <a:off x="0" y="0"/>
          <a:ext cx="0" cy="0"/>
          <a:chOff x="0" y="0"/>
          <a:chExt cx="0" cy="0"/>
        </a:xfrm>
      </p:grpSpPr>
      <p:sp>
        <p:nvSpPr>
          <p:cNvPr id="2" name="Title 1"/>
          <p:cNvSpPr>
            <a:spLocks noGrp="1"/>
          </p:cNvSpPr>
          <p:nvPr>
            <p:ph type="title"/>
          </p:nvPr>
        </p:nvSpPr>
        <p:spPr>
          <a:xfrm>
            <a:off x="431138" y="332656"/>
            <a:ext cx="9124399" cy="630202"/>
          </a:xfrm>
        </p:spPr>
        <p:txBody>
          <a:bodyPr/>
          <a:lstStyle/>
          <a:p>
            <a:r>
              <a:rPr lang="en-US" dirty="0" smtClean="0"/>
              <a:t>Click to edit Master title style</a:t>
            </a:r>
            <a:endParaRPr lang="es-E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s-ES">
                <a:solidFill>
                  <a:srgbClr val="002776"/>
                </a:solidFill>
              </a:rPr>
              <a:pPr/>
              <a:t>‹#›</a:t>
            </a:fld>
            <a:endParaRPr lang="es-ES" dirty="0">
              <a:solidFill>
                <a:srgbClr val="002776"/>
              </a:solidFill>
            </a:endParaRPr>
          </a:p>
        </p:txBody>
      </p:sp>
      <p:sp>
        <p:nvSpPr>
          <p:cNvPr id="5" name="Footer Placeholder 4"/>
          <p:cNvSpPr>
            <a:spLocks noGrp="1"/>
          </p:cNvSpPr>
          <p:nvPr>
            <p:ph type="ftr" sz="quarter" idx="11"/>
          </p:nvPr>
        </p:nvSpPr>
        <p:spPr/>
        <p:txBody>
          <a:bodyPr/>
          <a:lstStyle>
            <a:lvl1pPr>
              <a:defRPr/>
            </a:lvl1pPr>
          </a:lstStyle>
          <a:p>
            <a:endParaRPr lang="es-ES" dirty="0">
              <a:solidFill>
                <a:srgbClr val="002776"/>
              </a:solidFill>
            </a:endParaRPr>
          </a:p>
        </p:txBody>
      </p:sp>
    </p:spTree>
    <p:extLst>
      <p:ext uri="{BB962C8B-B14F-4D97-AF65-F5344CB8AC3E}">
        <p14:creationId xmlns:p14="http://schemas.microsoft.com/office/powerpoint/2010/main" val="359569189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Separador para imprimir">
    <p:spTree>
      <p:nvGrpSpPr>
        <p:cNvPr id="1" name=""/>
        <p:cNvGrpSpPr/>
        <p:nvPr/>
      </p:nvGrpSpPr>
      <p:grpSpPr>
        <a:xfrm>
          <a:off x="0" y="0"/>
          <a:ext cx="0" cy="0"/>
          <a:chOff x="0" y="0"/>
          <a:chExt cx="0" cy="0"/>
        </a:xfrm>
      </p:grpSpPr>
      <p:sp>
        <p:nvSpPr>
          <p:cNvPr id="2" name="Title 1"/>
          <p:cNvSpPr>
            <a:spLocks noGrp="1"/>
          </p:cNvSpPr>
          <p:nvPr>
            <p:ph type="title"/>
          </p:nvPr>
        </p:nvSpPr>
        <p:spPr>
          <a:xfrm>
            <a:off x="442400" y="2835910"/>
            <a:ext cx="5156997" cy="387924"/>
          </a:xfrm>
        </p:spPr>
        <p:txBody>
          <a:bodyPr/>
          <a:lstStyle>
            <a:lvl1pPr>
              <a:defRPr sz="2500"/>
            </a:lvl1pPr>
          </a:lstStyle>
          <a:p>
            <a:r>
              <a:rPr lang="en-US" smtClean="0"/>
              <a:t>Click to edit Master title style</a:t>
            </a:r>
            <a:endParaRPr lang="es-ES" dirty="0"/>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s-ES">
                <a:solidFill>
                  <a:srgbClr val="002776"/>
                </a:solidFill>
              </a:rPr>
              <a:pPr/>
              <a:t>‹#›</a:t>
            </a:fld>
            <a:endParaRPr lang="es-ES" dirty="0">
              <a:solidFill>
                <a:srgbClr val="002776"/>
              </a:solidFill>
            </a:endParaRPr>
          </a:p>
        </p:txBody>
      </p:sp>
      <p:sp>
        <p:nvSpPr>
          <p:cNvPr id="10" name="Picture Placeholder 9"/>
          <p:cNvSpPr>
            <a:spLocks noGrp="1"/>
          </p:cNvSpPr>
          <p:nvPr>
            <p:ph type="pic" sz="quarter" idx="13"/>
          </p:nvPr>
        </p:nvSpPr>
        <p:spPr>
          <a:xfrm>
            <a:off x="5627520" y="0"/>
            <a:ext cx="4278480" cy="6858000"/>
          </a:xfrm>
        </p:spPr>
        <p:txBody>
          <a:bodyPr/>
          <a:lstStyle/>
          <a:p>
            <a:r>
              <a:rPr lang="en-US" dirty="0" smtClean="0"/>
              <a:t>Click icon to add picture</a:t>
            </a:r>
            <a:endParaRPr lang="es-ES" dirty="0"/>
          </a:p>
        </p:txBody>
      </p:sp>
      <p:sp>
        <p:nvSpPr>
          <p:cNvPr id="5" name="Footer Placeholder 4"/>
          <p:cNvSpPr>
            <a:spLocks noGrp="1"/>
          </p:cNvSpPr>
          <p:nvPr>
            <p:ph type="ftr" sz="quarter" idx="11"/>
          </p:nvPr>
        </p:nvSpPr>
        <p:spPr/>
        <p:txBody>
          <a:bodyPr/>
          <a:lstStyle>
            <a:lvl1pPr>
              <a:defRPr/>
            </a:lvl1pPr>
          </a:lstStyle>
          <a:p>
            <a:endParaRPr lang="es-ES" dirty="0">
              <a:solidFill>
                <a:srgbClr val="002776"/>
              </a:solidFill>
            </a:endParaRPr>
          </a:p>
        </p:txBody>
      </p:sp>
    </p:spTree>
    <p:extLst>
      <p:ext uri="{BB962C8B-B14F-4D97-AF65-F5344CB8AC3E}">
        <p14:creationId xmlns:p14="http://schemas.microsoft.com/office/powerpoint/2010/main" val="394283990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Separador para proyectar">
    <p:bg>
      <p:bgPr>
        <a:solidFill>
          <a:schemeClr val="tx2"/>
        </a:solidFill>
        <a:effectLst/>
      </p:bgPr>
    </p:bg>
    <p:spTree>
      <p:nvGrpSpPr>
        <p:cNvPr id="1" name=""/>
        <p:cNvGrpSpPr/>
        <p:nvPr/>
      </p:nvGrpSpPr>
      <p:grpSpPr>
        <a:xfrm>
          <a:off x="0" y="0"/>
          <a:ext cx="0" cy="0"/>
          <a:chOff x="0" y="0"/>
          <a:chExt cx="0" cy="0"/>
        </a:xfrm>
      </p:grpSpPr>
      <p:sp>
        <p:nvSpPr>
          <p:cNvPr id="148482" name="Title Placeholder 1"/>
          <p:cNvSpPr>
            <a:spLocks noGrp="1"/>
          </p:cNvSpPr>
          <p:nvPr>
            <p:ph type="ctrTitle"/>
          </p:nvPr>
        </p:nvSpPr>
        <p:spPr>
          <a:xfrm>
            <a:off x="1238064" y="2670676"/>
            <a:ext cx="6621716" cy="1400449"/>
          </a:xfrm>
        </p:spPr>
        <p:txBody>
          <a:bodyPr/>
          <a:lstStyle>
            <a:lvl1pPr>
              <a:lnSpc>
                <a:spcPct val="95000"/>
              </a:lnSpc>
              <a:defRPr sz="4700" b="0">
                <a:solidFill>
                  <a:schemeClr val="bg2"/>
                </a:solidFill>
                <a:latin typeface="Times New Roman" pitchFamily="18" charset="0"/>
              </a:defRPr>
            </a:lvl1pPr>
          </a:lstStyle>
          <a:p>
            <a:r>
              <a:rPr lang="en-US" smtClean="0"/>
              <a:t>Click to edit Master title style</a:t>
            </a:r>
            <a:endParaRPr lang="es-ES" dirty="0"/>
          </a:p>
        </p:txBody>
      </p:sp>
      <p:sp>
        <p:nvSpPr>
          <p:cNvPr id="7" name="Slide Number Placeholder 9"/>
          <p:cNvSpPr>
            <a:spLocks noGrp="1"/>
          </p:cNvSpPr>
          <p:nvPr>
            <p:ph type="sldNum" sz="quarter" idx="4"/>
          </p:nvPr>
        </p:nvSpPr>
        <p:spPr/>
        <p:txBody>
          <a:bodyPr/>
          <a:lstStyle>
            <a:lvl1pPr>
              <a:defRPr>
                <a:solidFill>
                  <a:schemeClr val="bg1"/>
                </a:solidFill>
              </a:defRPr>
            </a:lvl1pPr>
          </a:lstStyle>
          <a:p>
            <a:fld id="{CE8A445D-9762-4AF0-AB67-A595631D9EAD}" type="slidenum">
              <a:rPr lang="es-ES">
                <a:solidFill>
                  <a:srgbClr val="FFFFFF"/>
                </a:solidFill>
              </a:rPr>
              <a:pPr/>
              <a:t>‹#›</a:t>
            </a:fld>
            <a:endParaRPr lang="es-ES" dirty="0">
              <a:solidFill>
                <a:srgbClr val="FFFFFF"/>
              </a:solidFill>
            </a:endParaRPr>
          </a:p>
        </p:txBody>
      </p:sp>
      <p:sp>
        <p:nvSpPr>
          <p:cNvPr id="10" name="Footer Placeholder 10"/>
          <p:cNvSpPr>
            <a:spLocks noGrp="1"/>
          </p:cNvSpPr>
          <p:nvPr>
            <p:ph type="ftr" sz="quarter" idx="3"/>
          </p:nvPr>
        </p:nvSpPr>
        <p:spPr/>
        <p:txBody>
          <a:bodyPr vert="horz" wrap="square" lIns="0" tIns="0" rIns="0" bIns="0" numCol="1" anchor="t" anchorCtr="0" compatLnSpc="1">
            <a:prstTxWarp prst="textNoShape">
              <a:avLst/>
            </a:prstTxWarp>
            <a:noAutofit/>
          </a:bodyPr>
          <a:lstStyle>
            <a:lvl1pPr algn="l" defTabSz="913695" rtl="0" fontAlgn="base">
              <a:lnSpc>
                <a:spcPts val="1077"/>
              </a:lnSpc>
              <a:spcBef>
                <a:spcPct val="0"/>
              </a:spcBef>
              <a:spcAft>
                <a:spcPct val="0"/>
              </a:spcAft>
              <a:defRPr lang="es-ES" sz="900" kern="1200" smtClean="0">
                <a:solidFill>
                  <a:schemeClr val="bg1"/>
                </a:solidFill>
                <a:latin typeface="Arial" charset="0"/>
                <a:ea typeface="+mn-ea"/>
                <a:cs typeface="Arial" charset="0"/>
              </a:defRPr>
            </a:lvl1pPr>
          </a:lstStyle>
          <a:p>
            <a:endParaRPr dirty="0">
              <a:solidFill>
                <a:srgbClr val="FFFFFF"/>
              </a:solidFill>
            </a:endParaRPr>
          </a:p>
        </p:txBody>
      </p:sp>
    </p:spTree>
    <p:extLst>
      <p:ext uri="{BB962C8B-B14F-4D97-AF65-F5344CB8AC3E}">
        <p14:creationId xmlns:p14="http://schemas.microsoft.com/office/powerpoint/2010/main" val="42847239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ítulo d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Slide Number Placeholder 2"/>
          <p:cNvSpPr>
            <a:spLocks noGrp="1"/>
          </p:cNvSpPr>
          <p:nvPr>
            <p:ph type="sldNum" sz="quarter" idx="10"/>
          </p:nvPr>
        </p:nvSpPr>
        <p:spPr/>
        <p:txBody>
          <a:bodyPr/>
          <a:lstStyle>
            <a:lvl1pPr>
              <a:defRPr/>
            </a:lvl1pPr>
          </a:lstStyle>
          <a:p>
            <a:fld id="{B8F9516C-5F28-47A9-93BC-66E5818D1F1D}" type="slidenum">
              <a:rPr lang="es-ES">
                <a:solidFill>
                  <a:srgbClr val="002776"/>
                </a:solidFill>
              </a:rPr>
              <a:pPr/>
              <a:t>‹#›</a:t>
            </a:fld>
            <a:endParaRPr lang="es-ES">
              <a:solidFill>
                <a:srgbClr val="002776"/>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4118204433"/>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ítulo d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Slide Number Placeholder 2"/>
          <p:cNvSpPr>
            <a:spLocks noGrp="1"/>
          </p:cNvSpPr>
          <p:nvPr>
            <p:ph type="sldNum" sz="quarter" idx="10"/>
          </p:nvPr>
        </p:nvSpPr>
        <p:spPr/>
        <p:txBody>
          <a:bodyPr/>
          <a:lstStyle>
            <a:lvl1pPr>
              <a:defRPr/>
            </a:lvl1pPr>
          </a:lstStyle>
          <a:p>
            <a:fld id="{B8F9516C-5F28-47A9-93BC-66E5818D1F1D}" type="slidenum">
              <a:rPr lang="es-ES">
                <a:solidFill>
                  <a:srgbClr val="002776"/>
                </a:solidFill>
              </a:rPr>
              <a:pPr/>
              <a:t>‹#›</a:t>
            </a:fld>
            <a:endParaRPr lang="es-ES" dirty="0">
              <a:solidFill>
                <a:srgbClr val="002776"/>
              </a:solidFill>
            </a:endParaRPr>
          </a:p>
        </p:txBody>
      </p:sp>
      <p:sp>
        <p:nvSpPr>
          <p:cNvPr id="4" name="Footer Placeholder 3"/>
          <p:cNvSpPr>
            <a:spLocks noGrp="1"/>
          </p:cNvSpPr>
          <p:nvPr>
            <p:ph type="ftr" sz="quarter" idx="11"/>
          </p:nvPr>
        </p:nvSpPr>
        <p:spPr/>
        <p:txBody>
          <a:bodyPr/>
          <a:lstStyle>
            <a:lvl1pPr>
              <a:defRPr/>
            </a:lvl1pPr>
          </a:lstStyle>
          <a:p>
            <a:endParaRPr lang="es-ES" dirty="0">
              <a:solidFill>
                <a:srgbClr val="002776"/>
              </a:solidFill>
            </a:endParaRPr>
          </a:p>
        </p:txBody>
      </p:sp>
    </p:spTree>
    <p:extLst>
      <p:ext uri="{BB962C8B-B14F-4D97-AF65-F5344CB8AC3E}">
        <p14:creationId xmlns:p14="http://schemas.microsoft.com/office/powerpoint/2010/main" val="153506270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F8BDE2BE-4A0B-4129-99F8-26E0137EA4A3}" type="slidenum">
              <a:rPr lang="es-ES">
                <a:solidFill>
                  <a:srgbClr val="002776"/>
                </a:solidFill>
              </a:rPr>
              <a:pPr/>
              <a:t>‹#›</a:t>
            </a:fld>
            <a:endParaRPr lang="es-ES" dirty="0">
              <a:solidFill>
                <a:srgbClr val="002776"/>
              </a:solidFill>
            </a:endParaRPr>
          </a:p>
        </p:txBody>
      </p:sp>
      <p:sp>
        <p:nvSpPr>
          <p:cNvPr id="3" name="Footer Placeholder 2"/>
          <p:cNvSpPr>
            <a:spLocks noGrp="1"/>
          </p:cNvSpPr>
          <p:nvPr>
            <p:ph type="ftr" sz="quarter" idx="11"/>
          </p:nvPr>
        </p:nvSpPr>
        <p:spPr/>
        <p:txBody>
          <a:bodyPr/>
          <a:lstStyle>
            <a:lvl1pPr>
              <a:defRPr/>
            </a:lvl1pPr>
          </a:lstStyle>
          <a:p>
            <a:endParaRPr lang="es-ES" dirty="0">
              <a:solidFill>
                <a:srgbClr val="002776"/>
              </a:solidFill>
            </a:endParaRPr>
          </a:p>
        </p:txBody>
      </p:sp>
    </p:spTree>
    <p:extLst>
      <p:ext uri="{BB962C8B-B14F-4D97-AF65-F5344CB8AC3E}">
        <p14:creationId xmlns:p14="http://schemas.microsoft.com/office/powerpoint/2010/main" val="298925683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Cierre">
    <p:spTree>
      <p:nvGrpSpPr>
        <p:cNvPr id="1" name=""/>
        <p:cNvGrpSpPr/>
        <p:nvPr/>
      </p:nvGrpSpPr>
      <p:grpSpPr>
        <a:xfrm>
          <a:off x="0" y="0"/>
          <a:ext cx="0" cy="0"/>
          <a:chOff x="0" y="0"/>
          <a:chExt cx="0" cy="0"/>
        </a:xfrm>
      </p:grpSpPr>
      <p:sp>
        <p:nvSpPr>
          <p:cNvPr id="4" name="Rectangle 3"/>
          <p:cNvSpPr/>
          <p:nvPr userDrawn="1"/>
        </p:nvSpPr>
        <p:spPr>
          <a:xfrm>
            <a:off x="0" y="0"/>
            <a:ext cx="9906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81992" tIns="40997" rIns="81992" bIns="40997" rtlCol="0" anchor="ctr"/>
          <a:lstStyle/>
          <a:p>
            <a:pPr algn="ctr" fontAlgn="base">
              <a:spcBef>
                <a:spcPct val="0"/>
              </a:spcBef>
              <a:spcAft>
                <a:spcPct val="0"/>
              </a:spcAft>
            </a:pPr>
            <a:endParaRPr lang="nb-NO">
              <a:solidFill>
                <a:srgbClr val="FFFFFF"/>
              </a:solidFill>
            </a:endParaRPr>
          </a:p>
        </p:txBody>
      </p:sp>
      <p:pic>
        <p:nvPicPr>
          <p:cNvPr id="5" name="Picture 19" descr="DEL_PRI_RGB"/>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373627" y="2989998"/>
            <a:ext cx="3737612" cy="791253"/>
          </a:xfrm>
          <a:prstGeom prst="rect">
            <a:avLst/>
          </a:prstGeom>
          <a:noFill/>
          <a:ln w="9525">
            <a:noFill/>
            <a:miter lim="800000"/>
            <a:headEnd/>
            <a:tailEnd/>
          </a:ln>
        </p:spPr>
      </p:pic>
      <p:sp>
        <p:nvSpPr>
          <p:cNvPr id="8" name="Text Placeholder 7"/>
          <p:cNvSpPr>
            <a:spLocks noGrp="1"/>
          </p:cNvSpPr>
          <p:nvPr>
            <p:ph type="body" sz="quarter" idx="13"/>
          </p:nvPr>
        </p:nvSpPr>
        <p:spPr>
          <a:xfrm>
            <a:off x="450231" y="4146733"/>
            <a:ext cx="6640475" cy="2288334"/>
          </a:xfrm>
        </p:spPr>
        <p:txBody>
          <a:bodyPr/>
          <a:lstStyle>
            <a:lvl1pPr>
              <a:defRPr sz="600">
                <a:solidFill>
                  <a:srgbClr val="000000"/>
                </a:solidFill>
              </a:defRPr>
            </a:lvl1pPr>
            <a:lvl2pPr>
              <a:defRPr sz="700"/>
            </a:lvl2pPr>
            <a:lvl3pPr>
              <a:defRPr sz="700"/>
            </a:lvl3pPr>
            <a:lvl4pPr>
              <a:defRPr sz="700"/>
            </a:lvl4pPr>
            <a:lvl5pPr>
              <a:defRPr sz="700"/>
            </a:lvl5pPr>
          </a:lstStyle>
          <a:p>
            <a:pPr lvl="0"/>
            <a:r>
              <a:rPr lang="en-US" smtClean="0"/>
              <a:t>Click to edit Master text styles</a:t>
            </a:r>
          </a:p>
        </p:txBody>
      </p:sp>
      <p:sp>
        <p:nvSpPr>
          <p:cNvPr id="7" name="Slide Number Placeholder 3"/>
          <p:cNvSpPr>
            <a:spLocks noGrp="1"/>
          </p:cNvSpPr>
          <p:nvPr>
            <p:ph type="sldNum" sz="quarter" idx="10"/>
          </p:nvPr>
        </p:nvSpPr>
        <p:spPr>
          <a:xfrm>
            <a:off x="450226" y="6554140"/>
            <a:ext cx="306387" cy="144247"/>
          </a:xfrm>
        </p:spPr>
        <p:txBody>
          <a:bodyPr/>
          <a:lstStyle>
            <a:lvl1pPr>
              <a:defRPr>
                <a:solidFill>
                  <a:schemeClr val="bg1"/>
                </a:solidFill>
              </a:defRPr>
            </a:lvl1pPr>
          </a:lstStyle>
          <a:p>
            <a:fld id="{20A7A354-C5FB-4D1E-BE75-5A939ED93F75}" type="slidenum">
              <a:rPr lang="es-ES" smtClean="0">
                <a:solidFill>
                  <a:srgbClr val="FFFFFF"/>
                </a:solidFill>
              </a:rPr>
              <a:pPr/>
              <a:t>‹#›</a:t>
            </a:fld>
            <a:endParaRPr lang="es-ES" dirty="0">
              <a:solidFill>
                <a:srgbClr val="FFFFFF"/>
              </a:solidFill>
            </a:endParaRPr>
          </a:p>
        </p:txBody>
      </p:sp>
      <p:sp>
        <p:nvSpPr>
          <p:cNvPr id="9" name="Footer Placeholder 4"/>
          <p:cNvSpPr>
            <a:spLocks noGrp="1"/>
          </p:cNvSpPr>
          <p:nvPr>
            <p:ph type="ftr" sz="quarter" idx="11"/>
          </p:nvPr>
        </p:nvSpPr>
        <p:spPr>
          <a:xfrm>
            <a:off x="836319" y="6554140"/>
            <a:ext cx="4677095" cy="144247"/>
          </a:xfrm>
        </p:spPr>
        <p:txBody>
          <a:bodyPr/>
          <a:lstStyle>
            <a:lvl1pPr>
              <a:defRPr>
                <a:solidFill>
                  <a:schemeClr val="bg1"/>
                </a:solidFill>
              </a:defRPr>
            </a:lvl1pPr>
          </a:lstStyle>
          <a:p>
            <a:endParaRPr lang="es-ES" dirty="0">
              <a:solidFill>
                <a:srgbClr val="FFFFFF"/>
              </a:solidFill>
            </a:endParaRPr>
          </a:p>
        </p:txBody>
      </p:sp>
    </p:spTree>
    <p:extLst>
      <p:ext uri="{BB962C8B-B14F-4D97-AF65-F5344CB8AC3E}">
        <p14:creationId xmlns:p14="http://schemas.microsoft.com/office/powerpoint/2010/main" val="3311306915"/>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Título de presentación">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4952218" y="1195983"/>
            <a:ext cx="4953782" cy="5239081"/>
          </a:xfrm>
        </p:spPr>
        <p:txBody>
          <a:bodyPr/>
          <a:lstStyle/>
          <a:p>
            <a:r>
              <a:rPr lang="en-US" dirty="0" smtClean="0"/>
              <a:t>Click icon to add picture</a:t>
            </a:r>
            <a:endParaRPr lang="es-ES" dirty="0"/>
          </a:p>
        </p:txBody>
      </p:sp>
      <p:sp>
        <p:nvSpPr>
          <p:cNvPr id="120835" name="Title Placeholder 1"/>
          <p:cNvSpPr>
            <a:spLocks noGrp="1"/>
          </p:cNvSpPr>
          <p:nvPr>
            <p:ph type="ctrTitle"/>
          </p:nvPr>
        </p:nvSpPr>
        <p:spPr>
          <a:xfrm>
            <a:off x="830092" y="2886328"/>
            <a:ext cx="4431671" cy="1128762"/>
          </a:xfrm>
        </p:spPr>
        <p:txBody>
          <a:bodyPr/>
          <a:lstStyle>
            <a:lvl1pPr>
              <a:lnSpc>
                <a:spcPct val="95000"/>
              </a:lnSpc>
              <a:defRPr sz="2900" b="0" smtClean="0">
                <a:latin typeface="Times New Roman" pitchFamily="18" charset="0"/>
              </a:defRPr>
            </a:lvl1pPr>
          </a:lstStyle>
          <a:p>
            <a:r>
              <a:rPr lang="en-US" smtClean="0"/>
              <a:t>Click to edit Master title style</a:t>
            </a:r>
            <a:endParaRPr lang="es-ES" dirty="0" smtClean="0"/>
          </a:p>
        </p:txBody>
      </p:sp>
      <p:sp>
        <p:nvSpPr>
          <p:cNvPr id="120836" name="Text Placeholder 2"/>
          <p:cNvSpPr>
            <a:spLocks noGrp="1"/>
          </p:cNvSpPr>
          <p:nvPr>
            <p:ph type="subTitle" idx="1"/>
          </p:nvPr>
        </p:nvSpPr>
        <p:spPr>
          <a:xfrm>
            <a:off x="440822" y="6028973"/>
            <a:ext cx="5135113" cy="303897"/>
          </a:xfrm>
        </p:spPr>
        <p:txBody>
          <a:bodyPr anchor="b"/>
          <a:lstStyle>
            <a:lvl1pPr>
              <a:lnSpc>
                <a:spcPts val="1995"/>
              </a:lnSpc>
              <a:defRPr sz="1600" b="1" smtClean="0"/>
            </a:lvl1pPr>
          </a:lstStyle>
          <a:p>
            <a:r>
              <a:rPr lang="en-US" smtClean="0"/>
              <a:t>Click to edit Master subtitle style</a:t>
            </a:r>
            <a:endParaRPr lang="es-ES" dirty="0" smtClean="0"/>
          </a:p>
        </p:txBody>
      </p:sp>
      <p:pic>
        <p:nvPicPr>
          <p:cNvPr id="120841" name="Picture 5" descr="DEL_PRI_RGB"/>
          <p:cNvPicPr>
            <a:picLocks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311094" y="253483"/>
            <a:ext cx="2310410" cy="470551"/>
          </a:xfrm>
          <a:prstGeom prst="rect">
            <a:avLst/>
          </a:prstGeom>
          <a:noFill/>
          <a:ln w="9525">
            <a:noFill/>
            <a:miter lim="800000"/>
            <a:headEnd/>
            <a:tailEnd/>
          </a:ln>
        </p:spPr>
      </p:pic>
      <p:sp>
        <p:nvSpPr>
          <p:cNvPr id="10" name="Slide Number Placeholder 3"/>
          <p:cNvSpPr>
            <a:spLocks noGrp="1"/>
          </p:cNvSpPr>
          <p:nvPr>
            <p:ph type="sldNum" sz="quarter" idx="11"/>
          </p:nvPr>
        </p:nvSpPr>
        <p:spPr>
          <a:xfrm>
            <a:off x="450226" y="6554140"/>
            <a:ext cx="306387" cy="144247"/>
          </a:xfrm>
        </p:spPr>
        <p:txBody>
          <a:bodyPr/>
          <a:lstStyle>
            <a:lvl1pPr>
              <a:defRPr>
                <a:solidFill>
                  <a:schemeClr val="bg1"/>
                </a:solidFill>
              </a:defRPr>
            </a:lvl1pPr>
          </a:lstStyle>
          <a:p>
            <a:fld id="{20A7A354-C5FB-4D1E-BE75-5A939ED93F75}" type="slidenum">
              <a:rPr lang="es-ES" smtClean="0">
                <a:solidFill>
                  <a:srgbClr val="FFFFFF"/>
                </a:solidFill>
              </a:rPr>
              <a:pPr/>
              <a:t>‹#›</a:t>
            </a:fld>
            <a:endParaRPr lang="es-ES" dirty="0">
              <a:solidFill>
                <a:srgbClr val="FFFFFF"/>
              </a:solidFill>
            </a:endParaRPr>
          </a:p>
        </p:txBody>
      </p:sp>
      <p:sp>
        <p:nvSpPr>
          <p:cNvPr id="11" name="Footer Placeholder 4"/>
          <p:cNvSpPr>
            <a:spLocks noGrp="1"/>
          </p:cNvSpPr>
          <p:nvPr>
            <p:ph type="ftr" sz="quarter" idx="12"/>
          </p:nvPr>
        </p:nvSpPr>
        <p:spPr>
          <a:xfrm>
            <a:off x="836319" y="6554140"/>
            <a:ext cx="4677095" cy="144247"/>
          </a:xfrm>
        </p:spPr>
        <p:txBody>
          <a:bodyPr/>
          <a:lstStyle>
            <a:lvl1pPr>
              <a:defRPr>
                <a:solidFill>
                  <a:schemeClr val="bg1"/>
                </a:solidFill>
              </a:defRPr>
            </a:lvl1pPr>
          </a:lstStyle>
          <a:p>
            <a:endParaRPr lang="es-ES" dirty="0">
              <a:solidFill>
                <a:srgbClr val="FFFFFF"/>
              </a:solidFill>
            </a:endParaRPr>
          </a:p>
        </p:txBody>
      </p:sp>
    </p:spTree>
    <p:extLst>
      <p:ext uri="{BB962C8B-B14F-4D97-AF65-F5344CB8AC3E}">
        <p14:creationId xmlns:p14="http://schemas.microsoft.com/office/powerpoint/2010/main" val="354753406"/>
      </p:ext>
    </p:extLst>
  </p:cSld>
  <p:clrMapOvr>
    <a:masterClrMapping/>
  </p:clrMapOvr>
  <p:transition/>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ítulo y contenido">
    <p:spTree>
      <p:nvGrpSpPr>
        <p:cNvPr id="1" name=""/>
        <p:cNvGrpSpPr/>
        <p:nvPr/>
      </p:nvGrpSpPr>
      <p:grpSpPr>
        <a:xfrm>
          <a:off x="0" y="0"/>
          <a:ext cx="0" cy="0"/>
          <a:chOff x="0" y="0"/>
          <a:chExt cx="0" cy="0"/>
        </a:xfrm>
      </p:grpSpPr>
      <p:sp>
        <p:nvSpPr>
          <p:cNvPr id="2" name="Title 1"/>
          <p:cNvSpPr>
            <a:spLocks noGrp="1"/>
          </p:cNvSpPr>
          <p:nvPr>
            <p:ph type="title"/>
          </p:nvPr>
        </p:nvSpPr>
        <p:spPr>
          <a:xfrm>
            <a:off x="431138" y="332656"/>
            <a:ext cx="9124399" cy="630202"/>
          </a:xfrm>
        </p:spPr>
        <p:txBody>
          <a:bodyPr/>
          <a:lstStyle/>
          <a:p>
            <a:r>
              <a:rPr lang="en-US" dirty="0" smtClean="0"/>
              <a:t>Click to edit Master title style</a:t>
            </a:r>
            <a:endParaRPr lang="es-E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s-ES">
                <a:solidFill>
                  <a:srgbClr val="002776"/>
                </a:solidFill>
              </a:rPr>
              <a:pPr/>
              <a:t>‹#›</a:t>
            </a:fld>
            <a:endParaRPr lang="es-ES" dirty="0">
              <a:solidFill>
                <a:srgbClr val="002776"/>
              </a:solidFill>
            </a:endParaRPr>
          </a:p>
        </p:txBody>
      </p:sp>
      <p:sp>
        <p:nvSpPr>
          <p:cNvPr id="5" name="Footer Placeholder 4"/>
          <p:cNvSpPr>
            <a:spLocks noGrp="1"/>
          </p:cNvSpPr>
          <p:nvPr>
            <p:ph type="ftr" sz="quarter" idx="11"/>
          </p:nvPr>
        </p:nvSpPr>
        <p:spPr/>
        <p:txBody>
          <a:bodyPr/>
          <a:lstStyle>
            <a:lvl1pPr>
              <a:defRPr/>
            </a:lvl1pPr>
          </a:lstStyle>
          <a:p>
            <a:endParaRPr lang="es-ES" dirty="0">
              <a:solidFill>
                <a:srgbClr val="002776"/>
              </a:solidFill>
            </a:endParaRPr>
          </a:p>
        </p:txBody>
      </p:sp>
    </p:spTree>
    <p:extLst>
      <p:ext uri="{BB962C8B-B14F-4D97-AF65-F5344CB8AC3E}">
        <p14:creationId xmlns:p14="http://schemas.microsoft.com/office/powerpoint/2010/main" val="260486572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Separador para imprimir">
    <p:spTree>
      <p:nvGrpSpPr>
        <p:cNvPr id="1" name=""/>
        <p:cNvGrpSpPr/>
        <p:nvPr/>
      </p:nvGrpSpPr>
      <p:grpSpPr>
        <a:xfrm>
          <a:off x="0" y="0"/>
          <a:ext cx="0" cy="0"/>
          <a:chOff x="0" y="0"/>
          <a:chExt cx="0" cy="0"/>
        </a:xfrm>
      </p:grpSpPr>
      <p:sp>
        <p:nvSpPr>
          <p:cNvPr id="2" name="Title 1"/>
          <p:cNvSpPr>
            <a:spLocks noGrp="1"/>
          </p:cNvSpPr>
          <p:nvPr>
            <p:ph type="title"/>
          </p:nvPr>
        </p:nvSpPr>
        <p:spPr>
          <a:xfrm>
            <a:off x="442400" y="2835910"/>
            <a:ext cx="5156997" cy="387924"/>
          </a:xfrm>
        </p:spPr>
        <p:txBody>
          <a:bodyPr/>
          <a:lstStyle>
            <a:lvl1pPr>
              <a:defRPr sz="2500"/>
            </a:lvl1pPr>
          </a:lstStyle>
          <a:p>
            <a:r>
              <a:rPr lang="en-US" smtClean="0"/>
              <a:t>Click to edit Master title style</a:t>
            </a:r>
            <a:endParaRPr lang="es-ES" dirty="0"/>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s-ES">
                <a:solidFill>
                  <a:srgbClr val="002776"/>
                </a:solidFill>
              </a:rPr>
              <a:pPr/>
              <a:t>‹#›</a:t>
            </a:fld>
            <a:endParaRPr lang="es-ES" dirty="0">
              <a:solidFill>
                <a:srgbClr val="002776"/>
              </a:solidFill>
            </a:endParaRPr>
          </a:p>
        </p:txBody>
      </p:sp>
      <p:sp>
        <p:nvSpPr>
          <p:cNvPr id="10" name="Picture Placeholder 9"/>
          <p:cNvSpPr>
            <a:spLocks noGrp="1"/>
          </p:cNvSpPr>
          <p:nvPr>
            <p:ph type="pic" sz="quarter" idx="13"/>
          </p:nvPr>
        </p:nvSpPr>
        <p:spPr>
          <a:xfrm>
            <a:off x="5627520" y="0"/>
            <a:ext cx="4278480" cy="6858000"/>
          </a:xfrm>
        </p:spPr>
        <p:txBody>
          <a:bodyPr/>
          <a:lstStyle/>
          <a:p>
            <a:r>
              <a:rPr lang="en-US" dirty="0" smtClean="0"/>
              <a:t>Click icon to add picture</a:t>
            </a:r>
            <a:endParaRPr lang="es-ES" dirty="0"/>
          </a:p>
        </p:txBody>
      </p:sp>
      <p:sp>
        <p:nvSpPr>
          <p:cNvPr id="5" name="Footer Placeholder 4"/>
          <p:cNvSpPr>
            <a:spLocks noGrp="1"/>
          </p:cNvSpPr>
          <p:nvPr>
            <p:ph type="ftr" sz="quarter" idx="11"/>
          </p:nvPr>
        </p:nvSpPr>
        <p:spPr/>
        <p:txBody>
          <a:bodyPr/>
          <a:lstStyle>
            <a:lvl1pPr>
              <a:defRPr/>
            </a:lvl1pPr>
          </a:lstStyle>
          <a:p>
            <a:endParaRPr lang="es-ES" dirty="0">
              <a:solidFill>
                <a:srgbClr val="002776"/>
              </a:solidFill>
            </a:endParaRPr>
          </a:p>
        </p:txBody>
      </p:sp>
    </p:spTree>
    <p:extLst>
      <p:ext uri="{BB962C8B-B14F-4D97-AF65-F5344CB8AC3E}">
        <p14:creationId xmlns:p14="http://schemas.microsoft.com/office/powerpoint/2010/main" val="139486991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userDrawn="1">
  <p:cSld name="Separador para proyectar">
    <p:bg>
      <p:bgPr>
        <a:solidFill>
          <a:schemeClr val="tx2"/>
        </a:solidFill>
        <a:effectLst/>
      </p:bgPr>
    </p:bg>
    <p:spTree>
      <p:nvGrpSpPr>
        <p:cNvPr id="1" name=""/>
        <p:cNvGrpSpPr/>
        <p:nvPr/>
      </p:nvGrpSpPr>
      <p:grpSpPr>
        <a:xfrm>
          <a:off x="0" y="0"/>
          <a:ext cx="0" cy="0"/>
          <a:chOff x="0" y="0"/>
          <a:chExt cx="0" cy="0"/>
        </a:xfrm>
      </p:grpSpPr>
      <p:sp>
        <p:nvSpPr>
          <p:cNvPr id="148482" name="Title Placeholder 1"/>
          <p:cNvSpPr>
            <a:spLocks noGrp="1"/>
          </p:cNvSpPr>
          <p:nvPr>
            <p:ph type="ctrTitle"/>
          </p:nvPr>
        </p:nvSpPr>
        <p:spPr>
          <a:xfrm>
            <a:off x="1238064" y="2670676"/>
            <a:ext cx="6621716" cy="1400449"/>
          </a:xfrm>
        </p:spPr>
        <p:txBody>
          <a:bodyPr/>
          <a:lstStyle>
            <a:lvl1pPr>
              <a:lnSpc>
                <a:spcPct val="95000"/>
              </a:lnSpc>
              <a:defRPr sz="4700" b="0">
                <a:solidFill>
                  <a:schemeClr val="bg2"/>
                </a:solidFill>
                <a:latin typeface="Times New Roman" pitchFamily="18" charset="0"/>
              </a:defRPr>
            </a:lvl1pPr>
          </a:lstStyle>
          <a:p>
            <a:r>
              <a:rPr lang="en-US" smtClean="0"/>
              <a:t>Click to edit Master title style</a:t>
            </a:r>
            <a:endParaRPr lang="es-ES" dirty="0"/>
          </a:p>
        </p:txBody>
      </p:sp>
      <p:sp>
        <p:nvSpPr>
          <p:cNvPr id="7" name="Slide Number Placeholder 9"/>
          <p:cNvSpPr>
            <a:spLocks noGrp="1"/>
          </p:cNvSpPr>
          <p:nvPr>
            <p:ph type="sldNum" sz="quarter" idx="4"/>
          </p:nvPr>
        </p:nvSpPr>
        <p:spPr/>
        <p:txBody>
          <a:bodyPr/>
          <a:lstStyle>
            <a:lvl1pPr>
              <a:defRPr>
                <a:solidFill>
                  <a:schemeClr val="bg1"/>
                </a:solidFill>
              </a:defRPr>
            </a:lvl1pPr>
          </a:lstStyle>
          <a:p>
            <a:fld id="{CE8A445D-9762-4AF0-AB67-A595631D9EAD}" type="slidenum">
              <a:rPr lang="es-ES">
                <a:solidFill>
                  <a:srgbClr val="FFFFFF"/>
                </a:solidFill>
              </a:rPr>
              <a:pPr/>
              <a:t>‹#›</a:t>
            </a:fld>
            <a:endParaRPr lang="es-ES" dirty="0">
              <a:solidFill>
                <a:srgbClr val="FFFFFF"/>
              </a:solidFill>
            </a:endParaRPr>
          </a:p>
        </p:txBody>
      </p:sp>
      <p:sp>
        <p:nvSpPr>
          <p:cNvPr id="10" name="Footer Placeholder 10"/>
          <p:cNvSpPr>
            <a:spLocks noGrp="1"/>
          </p:cNvSpPr>
          <p:nvPr>
            <p:ph type="ftr" sz="quarter" idx="3"/>
          </p:nvPr>
        </p:nvSpPr>
        <p:spPr/>
        <p:txBody>
          <a:bodyPr vert="horz" wrap="square" lIns="0" tIns="0" rIns="0" bIns="0" numCol="1" anchor="t" anchorCtr="0" compatLnSpc="1">
            <a:prstTxWarp prst="textNoShape">
              <a:avLst/>
            </a:prstTxWarp>
            <a:noAutofit/>
          </a:bodyPr>
          <a:lstStyle>
            <a:lvl1pPr algn="l" defTabSz="913695" rtl="0" fontAlgn="base">
              <a:lnSpc>
                <a:spcPts val="1077"/>
              </a:lnSpc>
              <a:spcBef>
                <a:spcPct val="0"/>
              </a:spcBef>
              <a:spcAft>
                <a:spcPct val="0"/>
              </a:spcAft>
              <a:defRPr lang="es-ES" sz="900" kern="1200" smtClean="0">
                <a:solidFill>
                  <a:schemeClr val="bg1"/>
                </a:solidFill>
                <a:latin typeface="Arial" charset="0"/>
                <a:ea typeface="+mn-ea"/>
                <a:cs typeface="Arial" charset="0"/>
              </a:defRPr>
            </a:lvl1pPr>
          </a:lstStyle>
          <a:p>
            <a:endParaRPr dirty="0">
              <a:solidFill>
                <a:srgbClr val="FFFFFF"/>
              </a:solidFill>
            </a:endParaRPr>
          </a:p>
        </p:txBody>
      </p:sp>
    </p:spTree>
    <p:extLst>
      <p:ext uri="{BB962C8B-B14F-4D97-AF65-F5344CB8AC3E}">
        <p14:creationId xmlns:p14="http://schemas.microsoft.com/office/powerpoint/2010/main" val="324479243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ítulo d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Slide Number Placeholder 2"/>
          <p:cNvSpPr>
            <a:spLocks noGrp="1"/>
          </p:cNvSpPr>
          <p:nvPr>
            <p:ph type="sldNum" sz="quarter" idx="10"/>
          </p:nvPr>
        </p:nvSpPr>
        <p:spPr/>
        <p:txBody>
          <a:bodyPr/>
          <a:lstStyle>
            <a:lvl1pPr>
              <a:defRPr/>
            </a:lvl1pPr>
          </a:lstStyle>
          <a:p>
            <a:fld id="{B8F9516C-5F28-47A9-93BC-66E5818D1F1D}" type="slidenum">
              <a:rPr lang="es-ES">
                <a:solidFill>
                  <a:srgbClr val="002776"/>
                </a:solidFill>
              </a:rPr>
              <a:pPr/>
              <a:t>‹#›</a:t>
            </a:fld>
            <a:endParaRPr lang="es-ES" dirty="0">
              <a:solidFill>
                <a:srgbClr val="002776"/>
              </a:solidFill>
            </a:endParaRPr>
          </a:p>
        </p:txBody>
      </p:sp>
      <p:sp>
        <p:nvSpPr>
          <p:cNvPr id="4" name="Footer Placeholder 3"/>
          <p:cNvSpPr>
            <a:spLocks noGrp="1"/>
          </p:cNvSpPr>
          <p:nvPr>
            <p:ph type="ftr" sz="quarter" idx="11"/>
          </p:nvPr>
        </p:nvSpPr>
        <p:spPr/>
        <p:txBody>
          <a:bodyPr/>
          <a:lstStyle>
            <a:lvl1pPr>
              <a:defRPr/>
            </a:lvl1pPr>
          </a:lstStyle>
          <a:p>
            <a:endParaRPr lang="es-ES" dirty="0">
              <a:solidFill>
                <a:srgbClr val="002776"/>
              </a:solidFill>
            </a:endParaRPr>
          </a:p>
        </p:txBody>
      </p:sp>
    </p:spTree>
    <p:extLst>
      <p:ext uri="{BB962C8B-B14F-4D97-AF65-F5344CB8AC3E}">
        <p14:creationId xmlns:p14="http://schemas.microsoft.com/office/powerpoint/2010/main" val="296307497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F8BDE2BE-4A0B-4129-99F8-26E0137EA4A3}" type="slidenum">
              <a:rPr lang="es-ES">
                <a:solidFill>
                  <a:srgbClr val="002776"/>
                </a:solidFill>
              </a:rPr>
              <a:pPr/>
              <a:t>‹#›</a:t>
            </a:fld>
            <a:endParaRPr lang="es-ES" dirty="0">
              <a:solidFill>
                <a:srgbClr val="002776"/>
              </a:solidFill>
            </a:endParaRPr>
          </a:p>
        </p:txBody>
      </p:sp>
      <p:sp>
        <p:nvSpPr>
          <p:cNvPr id="3" name="Footer Placeholder 2"/>
          <p:cNvSpPr>
            <a:spLocks noGrp="1"/>
          </p:cNvSpPr>
          <p:nvPr>
            <p:ph type="ftr" sz="quarter" idx="11"/>
          </p:nvPr>
        </p:nvSpPr>
        <p:spPr/>
        <p:txBody>
          <a:bodyPr/>
          <a:lstStyle>
            <a:lvl1pPr>
              <a:defRPr/>
            </a:lvl1pPr>
          </a:lstStyle>
          <a:p>
            <a:endParaRPr lang="es-ES" dirty="0">
              <a:solidFill>
                <a:srgbClr val="002776"/>
              </a:solidFill>
            </a:endParaRPr>
          </a:p>
        </p:txBody>
      </p:sp>
    </p:spTree>
    <p:extLst>
      <p:ext uri="{BB962C8B-B14F-4D97-AF65-F5344CB8AC3E}">
        <p14:creationId xmlns:p14="http://schemas.microsoft.com/office/powerpoint/2010/main" val="57770861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Cierre">
    <p:spTree>
      <p:nvGrpSpPr>
        <p:cNvPr id="1" name=""/>
        <p:cNvGrpSpPr/>
        <p:nvPr/>
      </p:nvGrpSpPr>
      <p:grpSpPr>
        <a:xfrm>
          <a:off x="0" y="0"/>
          <a:ext cx="0" cy="0"/>
          <a:chOff x="0" y="0"/>
          <a:chExt cx="0" cy="0"/>
        </a:xfrm>
      </p:grpSpPr>
      <p:sp>
        <p:nvSpPr>
          <p:cNvPr id="4" name="Rectangle 3"/>
          <p:cNvSpPr/>
          <p:nvPr userDrawn="1"/>
        </p:nvSpPr>
        <p:spPr>
          <a:xfrm>
            <a:off x="0" y="0"/>
            <a:ext cx="9906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81992" tIns="40997" rIns="81992" bIns="40997" rtlCol="0" anchor="ctr"/>
          <a:lstStyle/>
          <a:p>
            <a:pPr algn="ctr" fontAlgn="base">
              <a:spcBef>
                <a:spcPct val="0"/>
              </a:spcBef>
              <a:spcAft>
                <a:spcPct val="0"/>
              </a:spcAft>
            </a:pPr>
            <a:endParaRPr lang="nb-NO">
              <a:solidFill>
                <a:srgbClr val="FFFFFF"/>
              </a:solidFill>
            </a:endParaRPr>
          </a:p>
        </p:txBody>
      </p:sp>
      <p:pic>
        <p:nvPicPr>
          <p:cNvPr id="5" name="Picture 19" descr="DEL_PRI_RGB"/>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373627" y="2989998"/>
            <a:ext cx="3737612" cy="791253"/>
          </a:xfrm>
          <a:prstGeom prst="rect">
            <a:avLst/>
          </a:prstGeom>
          <a:noFill/>
          <a:ln w="9525">
            <a:noFill/>
            <a:miter lim="800000"/>
            <a:headEnd/>
            <a:tailEnd/>
          </a:ln>
        </p:spPr>
      </p:pic>
      <p:sp>
        <p:nvSpPr>
          <p:cNvPr id="8" name="Text Placeholder 7"/>
          <p:cNvSpPr>
            <a:spLocks noGrp="1"/>
          </p:cNvSpPr>
          <p:nvPr>
            <p:ph type="body" sz="quarter" idx="13"/>
          </p:nvPr>
        </p:nvSpPr>
        <p:spPr>
          <a:xfrm>
            <a:off x="450231" y="4146733"/>
            <a:ext cx="6640475" cy="2288334"/>
          </a:xfrm>
        </p:spPr>
        <p:txBody>
          <a:bodyPr/>
          <a:lstStyle>
            <a:lvl1pPr>
              <a:defRPr sz="600">
                <a:solidFill>
                  <a:srgbClr val="000000"/>
                </a:solidFill>
              </a:defRPr>
            </a:lvl1pPr>
            <a:lvl2pPr>
              <a:defRPr sz="700"/>
            </a:lvl2pPr>
            <a:lvl3pPr>
              <a:defRPr sz="700"/>
            </a:lvl3pPr>
            <a:lvl4pPr>
              <a:defRPr sz="700"/>
            </a:lvl4pPr>
            <a:lvl5pPr>
              <a:defRPr sz="700"/>
            </a:lvl5pPr>
          </a:lstStyle>
          <a:p>
            <a:pPr lvl="0"/>
            <a:r>
              <a:rPr lang="en-US" smtClean="0"/>
              <a:t>Click to edit Master text styles</a:t>
            </a:r>
          </a:p>
        </p:txBody>
      </p:sp>
      <p:sp>
        <p:nvSpPr>
          <p:cNvPr id="7" name="Slide Number Placeholder 3"/>
          <p:cNvSpPr>
            <a:spLocks noGrp="1"/>
          </p:cNvSpPr>
          <p:nvPr>
            <p:ph type="sldNum" sz="quarter" idx="10"/>
          </p:nvPr>
        </p:nvSpPr>
        <p:spPr>
          <a:xfrm>
            <a:off x="450226" y="6554140"/>
            <a:ext cx="306387" cy="144247"/>
          </a:xfrm>
        </p:spPr>
        <p:txBody>
          <a:bodyPr/>
          <a:lstStyle>
            <a:lvl1pPr>
              <a:defRPr>
                <a:solidFill>
                  <a:schemeClr val="bg1"/>
                </a:solidFill>
              </a:defRPr>
            </a:lvl1pPr>
          </a:lstStyle>
          <a:p>
            <a:fld id="{20A7A354-C5FB-4D1E-BE75-5A939ED93F75}" type="slidenum">
              <a:rPr lang="es-ES" smtClean="0">
                <a:solidFill>
                  <a:srgbClr val="FFFFFF"/>
                </a:solidFill>
              </a:rPr>
              <a:pPr/>
              <a:t>‹#›</a:t>
            </a:fld>
            <a:endParaRPr lang="es-ES" dirty="0">
              <a:solidFill>
                <a:srgbClr val="FFFFFF"/>
              </a:solidFill>
            </a:endParaRPr>
          </a:p>
        </p:txBody>
      </p:sp>
      <p:sp>
        <p:nvSpPr>
          <p:cNvPr id="9" name="Footer Placeholder 4"/>
          <p:cNvSpPr>
            <a:spLocks noGrp="1"/>
          </p:cNvSpPr>
          <p:nvPr>
            <p:ph type="ftr" sz="quarter" idx="11"/>
          </p:nvPr>
        </p:nvSpPr>
        <p:spPr>
          <a:xfrm>
            <a:off x="836319" y="6554140"/>
            <a:ext cx="4677095" cy="144247"/>
          </a:xfrm>
        </p:spPr>
        <p:txBody>
          <a:bodyPr/>
          <a:lstStyle>
            <a:lvl1pPr>
              <a:defRPr>
                <a:solidFill>
                  <a:schemeClr val="bg1"/>
                </a:solidFill>
              </a:defRPr>
            </a:lvl1pPr>
          </a:lstStyle>
          <a:p>
            <a:endParaRPr lang="es-ES" dirty="0">
              <a:solidFill>
                <a:srgbClr val="FFFFFF"/>
              </a:solidFill>
            </a:endParaRPr>
          </a:p>
        </p:txBody>
      </p:sp>
    </p:spTree>
    <p:extLst>
      <p:ext uri="{BB962C8B-B14F-4D97-AF65-F5344CB8AC3E}">
        <p14:creationId xmlns:p14="http://schemas.microsoft.com/office/powerpoint/2010/main" val="77779709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F8BDE2BE-4A0B-4129-99F8-26E0137EA4A3}" type="slidenum">
              <a:rPr lang="es-ES">
                <a:solidFill>
                  <a:srgbClr val="002776"/>
                </a:solidFill>
              </a:rPr>
              <a:pPr/>
              <a:t>‹#›</a:t>
            </a:fld>
            <a:endParaRPr lang="es-ES">
              <a:solidFill>
                <a:srgbClr val="002776"/>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468284963"/>
      </p:ext>
    </p:extLst>
  </p:cSld>
  <p:clrMapOvr>
    <a:masterClrMapping/>
  </p:clrMapOvr>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userDrawn="1">
  <p:cSld name="Título de presentación">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4952218" y="1195983"/>
            <a:ext cx="4953782" cy="5239081"/>
          </a:xfrm>
        </p:spPr>
        <p:txBody>
          <a:bodyPr/>
          <a:lstStyle/>
          <a:p>
            <a:r>
              <a:rPr lang="en-US" smtClean="0"/>
              <a:t>Click icon to add picture</a:t>
            </a:r>
            <a:endParaRPr lang="es-ES"/>
          </a:p>
        </p:txBody>
      </p:sp>
      <p:sp>
        <p:nvSpPr>
          <p:cNvPr id="120835" name="Title Placeholder 1"/>
          <p:cNvSpPr>
            <a:spLocks noGrp="1"/>
          </p:cNvSpPr>
          <p:nvPr>
            <p:ph type="ctrTitle"/>
          </p:nvPr>
        </p:nvSpPr>
        <p:spPr>
          <a:xfrm>
            <a:off x="830076" y="2886328"/>
            <a:ext cx="4431671" cy="1128762"/>
          </a:xfrm>
          <a:prstGeom prst="rect">
            <a:avLst/>
          </a:prstGeom>
        </p:spPr>
        <p:txBody>
          <a:bodyPr lIns="85942" tIns="42972" rIns="85942" bIns="42972"/>
          <a:lstStyle>
            <a:lvl1pPr>
              <a:lnSpc>
                <a:spcPct val="95000"/>
              </a:lnSpc>
              <a:defRPr sz="3000" b="0" smtClean="0">
                <a:latin typeface="Times New Roman" pitchFamily="18" charset="0"/>
              </a:defRPr>
            </a:lvl1pPr>
          </a:lstStyle>
          <a:p>
            <a:r>
              <a:rPr lang="en-US" smtClean="0"/>
              <a:t>Click to edit Master title style</a:t>
            </a:r>
            <a:endParaRPr lang="es-ES" dirty="0" smtClean="0"/>
          </a:p>
        </p:txBody>
      </p:sp>
      <p:sp>
        <p:nvSpPr>
          <p:cNvPr id="120836" name="Text Placeholder 2"/>
          <p:cNvSpPr>
            <a:spLocks noGrp="1"/>
          </p:cNvSpPr>
          <p:nvPr>
            <p:ph type="subTitle" idx="1"/>
          </p:nvPr>
        </p:nvSpPr>
        <p:spPr>
          <a:xfrm>
            <a:off x="440822" y="6028955"/>
            <a:ext cx="5135113" cy="303897"/>
          </a:xfrm>
        </p:spPr>
        <p:txBody>
          <a:bodyPr anchor="b"/>
          <a:lstStyle>
            <a:lvl1pPr>
              <a:lnSpc>
                <a:spcPts val="2091"/>
              </a:lnSpc>
              <a:defRPr sz="1700" b="1" smtClean="0"/>
            </a:lvl1pPr>
          </a:lstStyle>
          <a:p>
            <a:r>
              <a:rPr lang="en-US" smtClean="0"/>
              <a:t>Click to edit Master subtitle style</a:t>
            </a:r>
            <a:endParaRPr lang="es-ES" dirty="0" smtClean="0"/>
          </a:p>
        </p:txBody>
      </p:sp>
      <p:pic>
        <p:nvPicPr>
          <p:cNvPr id="120841" name="Picture 5" descr="DEL_PRI_RGB"/>
          <p:cNvPicPr>
            <a:picLocks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311084" y="253483"/>
            <a:ext cx="2310410" cy="470551"/>
          </a:xfrm>
          <a:prstGeom prst="rect">
            <a:avLst/>
          </a:prstGeom>
          <a:noFill/>
          <a:ln w="9525">
            <a:noFill/>
            <a:miter lim="800000"/>
            <a:headEnd/>
            <a:tailEnd/>
          </a:ln>
        </p:spPr>
      </p:pic>
      <p:sp>
        <p:nvSpPr>
          <p:cNvPr id="10" name="Slide Number Placeholder 3"/>
          <p:cNvSpPr>
            <a:spLocks noGrp="1"/>
          </p:cNvSpPr>
          <p:nvPr>
            <p:ph type="sldNum" sz="quarter" idx="11"/>
          </p:nvPr>
        </p:nvSpPr>
        <p:spPr>
          <a:xfrm>
            <a:off x="450215" y="6554122"/>
            <a:ext cx="306387" cy="144247"/>
          </a:xfrm>
        </p:spPr>
        <p:txBody>
          <a:bodyPr/>
          <a:lstStyle>
            <a:lvl1pPr>
              <a:defRPr>
                <a:solidFill>
                  <a:schemeClr val="bg1"/>
                </a:solidFill>
              </a:defRPr>
            </a:lvl1pPr>
          </a:lstStyle>
          <a:p>
            <a:fld id="{20A7A354-C5FB-4D1E-BE75-5A939ED93F75}" type="slidenum">
              <a:rPr lang="es-ES" smtClean="0">
                <a:solidFill>
                  <a:srgbClr val="FFFFFF"/>
                </a:solidFill>
              </a:rPr>
              <a:pPr/>
              <a:t>‹#›</a:t>
            </a:fld>
            <a:endParaRPr lang="es-ES">
              <a:solidFill>
                <a:srgbClr val="FFFFFF"/>
              </a:solidFill>
            </a:endParaRPr>
          </a:p>
        </p:txBody>
      </p:sp>
      <p:sp>
        <p:nvSpPr>
          <p:cNvPr id="11" name="Footer Placeholder 4"/>
          <p:cNvSpPr>
            <a:spLocks noGrp="1"/>
          </p:cNvSpPr>
          <p:nvPr>
            <p:ph type="ftr" sz="quarter" idx="12"/>
          </p:nvPr>
        </p:nvSpPr>
        <p:spPr>
          <a:xfrm>
            <a:off x="836319" y="6554122"/>
            <a:ext cx="4677095" cy="144247"/>
          </a:xfrm>
        </p:spPr>
        <p:txBody>
          <a:bodyPr/>
          <a:lstStyle>
            <a:lvl1pPr>
              <a:defRPr>
                <a:solidFill>
                  <a:schemeClr val="bg1"/>
                </a:solidFill>
              </a:defRPr>
            </a:lvl1pPr>
          </a:lstStyle>
          <a:p>
            <a:endParaRPr lang="es-ES">
              <a:solidFill>
                <a:srgbClr val="FFFFFF"/>
              </a:solidFill>
            </a:endParaRPr>
          </a:p>
        </p:txBody>
      </p:sp>
    </p:spTree>
    <p:extLst>
      <p:ext uri="{BB962C8B-B14F-4D97-AF65-F5344CB8AC3E}">
        <p14:creationId xmlns:p14="http://schemas.microsoft.com/office/powerpoint/2010/main" val="3975930069"/>
      </p:ext>
    </p:extLst>
  </p:cSld>
  <p:clrMapOvr>
    <a:masterClrMapping/>
  </p:clrMapOvr>
  <p:transition/>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ítulo y contenido">
    <p:spTree>
      <p:nvGrpSpPr>
        <p:cNvPr id="1" name=""/>
        <p:cNvGrpSpPr/>
        <p:nvPr/>
      </p:nvGrpSpPr>
      <p:grpSpPr>
        <a:xfrm>
          <a:off x="0" y="0"/>
          <a:ext cx="0" cy="0"/>
          <a:chOff x="0" y="0"/>
          <a:chExt cx="0" cy="0"/>
        </a:xfrm>
      </p:grpSpPr>
      <p:sp>
        <p:nvSpPr>
          <p:cNvPr id="2" name="Title 1"/>
          <p:cNvSpPr>
            <a:spLocks noGrp="1"/>
          </p:cNvSpPr>
          <p:nvPr>
            <p:ph type="title"/>
          </p:nvPr>
        </p:nvSpPr>
        <p:spPr>
          <a:xfrm>
            <a:off x="442396" y="350115"/>
            <a:ext cx="9124399" cy="630202"/>
          </a:xfrm>
          <a:prstGeom prst="rect">
            <a:avLst/>
          </a:prstGeom>
        </p:spPr>
        <p:txBody>
          <a:bodyPr lIns="85942" tIns="42972" rIns="85942" bIns="42972"/>
          <a:lstStyle/>
          <a:p>
            <a:r>
              <a:rPr lang="en-US" smtClean="0"/>
              <a:t>Click to edit Master title style</a:t>
            </a:r>
            <a:endParaRPr lang="es-E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s-ES">
                <a:solidFill>
                  <a:srgbClr val="002776"/>
                </a:solidFill>
              </a:rPr>
              <a:pPr/>
              <a:t>‹#›</a:t>
            </a:fld>
            <a:endParaRPr lang="es-ES">
              <a:solidFill>
                <a:srgbClr val="002776"/>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229763111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Separador para imprimir">
    <p:spTree>
      <p:nvGrpSpPr>
        <p:cNvPr id="1" name=""/>
        <p:cNvGrpSpPr/>
        <p:nvPr/>
      </p:nvGrpSpPr>
      <p:grpSpPr>
        <a:xfrm>
          <a:off x="0" y="0"/>
          <a:ext cx="0" cy="0"/>
          <a:chOff x="0" y="0"/>
          <a:chExt cx="0" cy="0"/>
        </a:xfrm>
      </p:grpSpPr>
      <p:sp>
        <p:nvSpPr>
          <p:cNvPr id="2" name="Title 1"/>
          <p:cNvSpPr>
            <a:spLocks noGrp="1"/>
          </p:cNvSpPr>
          <p:nvPr>
            <p:ph type="title"/>
          </p:nvPr>
        </p:nvSpPr>
        <p:spPr>
          <a:xfrm>
            <a:off x="442400" y="2835910"/>
            <a:ext cx="5156997" cy="387924"/>
          </a:xfrm>
          <a:prstGeom prst="rect">
            <a:avLst/>
          </a:prstGeom>
        </p:spPr>
        <p:txBody>
          <a:bodyPr lIns="85942" tIns="42972" rIns="85942" bIns="42972"/>
          <a:lstStyle>
            <a:lvl1pPr>
              <a:defRPr sz="2600"/>
            </a:lvl1pPr>
          </a:lstStyle>
          <a:p>
            <a:r>
              <a:rPr lang="en-US" smtClean="0"/>
              <a:t>Click to edit Master title style</a:t>
            </a:r>
            <a:endParaRPr lang="es-ES" dirty="0"/>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s-ES">
                <a:solidFill>
                  <a:srgbClr val="002776"/>
                </a:solidFill>
              </a:rPr>
              <a:pPr/>
              <a:t>‹#›</a:t>
            </a:fld>
            <a:endParaRPr lang="es-ES">
              <a:solidFill>
                <a:srgbClr val="002776"/>
              </a:solidFill>
            </a:endParaRPr>
          </a:p>
        </p:txBody>
      </p:sp>
      <p:sp>
        <p:nvSpPr>
          <p:cNvPr id="10" name="Picture Placeholder 9"/>
          <p:cNvSpPr>
            <a:spLocks noGrp="1"/>
          </p:cNvSpPr>
          <p:nvPr>
            <p:ph type="pic" sz="quarter" idx="13"/>
          </p:nvPr>
        </p:nvSpPr>
        <p:spPr>
          <a:xfrm>
            <a:off x="5627533" y="0"/>
            <a:ext cx="4278479" cy="6858000"/>
          </a:xfrm>
        </p:spPr>
        <p:txBody>
          <a:bodyPr/>
          <a:lstStyle/>
          <a:p>
            <a:r>
              <a:rPr lang="en-US" smtClean="0"/>
              <a:t>Click icon to add picture</a:t>
            </a:r>
            <a:endParaRPr lang="es-ES"/>
          </a:p>
        </p:txBody>
      </p:sp>
      <p:sp>
        <p:nvSpPr>
          <p:cNvPr id="5" name="Footer Placeholder 4"/>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196887695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Separador para proyectar">
    <p:bg>
      <p:bgPr>
        <a:solidFill>
          <a:schemeClr val="tx2"/>
        </a:solidFill>
        <a:effectLst/>
      </p:bgPr>
    </p:bg>
    <p:spTree>
      <p:nvGrpSpPr>
        <p:cNvPr id="1" name=""/>
        <p:cNvGrpSpPr/>
        <p:nvPr/>
      </p:nvGrpSpPr>
      <p:grpSpPr>
        <a:xfrm>
          <a:off x="0" y="0"/>
          <a:ext cx="0" cy="0"/>
          <a:chOff x="0" y="0"/>
          <a:chExt cx="0" cy="0"/>
        </a:xfrm>
      </p:grpSpPr>
      <p:sp>
        <p:nvSpPr>
          <p:cNvPr id="148482" name="Title Placeholder 1"/>
          <p:cNvSpPr>
            <a:spLocks noGrp="1"/>
          </p:cNvSpPr>
          <p:nvPr>
            <p:ph type="ctrTitle"/>
          </p:nvPr>
        </p:nvSpPr>
        <p:spPr>
          <a:xfrm>
            <a:off x="1238055" y="2670671"/>
            <a:ext cx="6621716" cy="1400449"/>
          </a:xfrm>
          <a:prstGeom prst="rect">
            <a:avLst/>
          </a:prstGeom>
        </p:spPr>
        <p:txBody>
          <a:bodyPr lIns="85942" tIns="42972" rIns="85942" bIns="42972"/>
          <a:lstStyle>
            <a:lvl1pPr>
              <a:lnSpc>
                <a:spcPct val="95000"/>
              </a:lnSpc>
              <a:defRPr sz="4900" b="0">
                <a:solidFill>
                  <a:schemeClr val="bg2"/>
                </a:solidFill>
                <a:latin typeface="Times New Roman" pitchFamily="18" charset="0"/>
              </a:defRPr>
            </a:lvl1pPr>
          </a:lstStyle>
          <a:p>
            <a:r>
              <a:rPr lang="en-US" smtClean="0"/>
              <a:t>Click to edit Master title style</a:t>
            </a:r>
            <a:endParaRPr lang="es-ES" dirty="0"/>
          </a:p>
        </p:txBody>
      </p:sp>
      <p:sp>
        <p:nvSpPr>
          <p:cNvPr id="7" name="Slide Number Placeholder 9"/>
          <p:cNvSpPr>
            <a:spLocks noGrp="1"/>
          </p:cNvSpPr>
          <p:nvPr>
            <p:ph type="sldNum" sz="quarter" idx="4"/>
          </p:nvPr>
        </p:nvSpPr>
        <p:spPr/>
        <p:txBody>
          <a:bodyPr/>
          <a:lstStyle>
            <a:lvl1pPr>
              <a:defRPr>
                <a:solidFill>
                  <a:schemeClr val="bg1"/>
                </a:solidFill>
              </a:defRPr>
            </a:lvl1pPr>
          </a:lstStyle>
          <a:p>
            <a:fld id="{CE8A445D-9762-4AF0-AB67-A595631D9EAD}" type="slidenum">
              <a:rPr lang="es-ES">
                <a:solidFill>
                  <a:srgbClr val="FFFFFF"/>
                </a:solidFill>
              </a:rPr>
              <a:pPr/>
              <a:t>‹#›</a:t>
            </a:fld>
            <a:endParaRPr lang="es-ES">
              <a:solidFill>
                <a:srgbClr val="FFFFFF"/>
              </a:solidFill>
            </a:endParaRPr>
          </a:p>
        </p:txBody>
      </p:sp>
      <p:sp>
        <p:nvSpPr>
          <p:cNvPr id="10" name="Footer Placeholder 10"/>
          <p:cNvSpPr>
            <a:spLocks noGrp="1"/>
          </p:cNvSpPr>
          <p:nvPr>
            <p:ph type="ftr" sz="quarter" idx="3"/>
          </p:nvPr>
        </p:nvSpPr>
        <p:spPr/>
        <p:txBody>
          <a:bodyPr vert="horz" wrap="square" lIns="0" tIns="0" rIns="0" bIns="0" numCol="1" anchor="t" anchorCtr="0" compatLnSpc="1">
            <a:prstTxWarp prst="textNoShape">
              <a:avLst/>
            </a:prstTxWarp>
            <a:noAutofit/>
          </a:bodyPr>
          <a:lstStyle>
            <a:lvl1pPr algn="l" defTabSz="957736" rtl="0" fontAlgn="base">
              <a:lnSpc>
                <a:spcPts val="1128"/>
              </a:lnSpc>
              <a:spcBef>
                <a:spcPct val="0"/>
              </a:spcBef>
              <a:spcAft>
                <a:spcPct val="0"/>
              </a:spcAft>
              <a:defRPr lang="es-ES" sz="900" kern="1200" smtClean="0">
                <a:solidFill>
                  <a:schemeClr val="bg1"/>
                </a:solidFill>
                <a:latin typeface="Arial" charset="0"/>
                <a:ea typeface="+mn-ea"/>
                <a:cs typeface="Arial" charset="0"/>
              </a:defRPr>
            </a:lvl1pPr>
          </a:lstStyle>
          <a:p>
            <a:endParaRPr>
              <a:solidFill>
                <a:srgbClr val="FFFFFF"/>
              </a:solidFill>
            </a:endParaRPr>
          </a:p>
        </p:txBody>
      </p:sp>
    </p:spTree>
    <p:extLst>
      <p:ext uri="{BB962C8B-B14F-4D97-AF65-F5344CB8AC3E}">
        <p14:creationId xmlns:p14="http://schemas.microsoft.com/office/powerpoint/2010/main" val="41326766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ítulo de slide">
    <p:spTree>
      <p:nvGrpSpPr>
        <p:cNvPr id="1" name=""/>
        <p:cNvGrpSpPr/>
        <p:nvPr/>
      </p:nvGrpSpPr>
      <p:grpSpPr>
        <a:xfrm>
          <a:off x="0" y="0"/>
          <a:ext cx="0" cy="0"/>
          <a:chOff x="0" y="0"/>
          <a:chExt cx="0" cy="0"/>
        </a:xfrm>
      </p:grpSpPr>
      <p:sp>
        <p:nvSpPr>
          <p:cNvPr id="2" name="Title 1"/>
          <p:cNvSpPr>
            <a:spLocks noGrp="1"/>
          </p:cNvSpPr>
          <p:nvPr>
            <p:ph type="title"/>
          </p:nvPr>
        </p:nvSpPr>
        <p:spPr>
          <a:xfrm>
            <a:off x="442396" y="350115"/>
            <a:ext cx="9124399" cy="630202"/>
          </a:xfrm>
          <a:prstGeom prst="rect">
            <a:avLst/>
          </a:prstGeom>
        </p:spPr>
        <p:txBody>
          <a:bodyPr lIns="85942" tIns="42972" rIns="85942" bIns="42972"/>
          <a:lstStyle/>
          <a:p>
            <a:r>
              <a:rPr lang="en-US" smtClean="0"/>
              <a:t>Click to edit Master title style</a:t>
            </a:r>
            <a:endParaRPr lang="es-ES"/>
          </a:p>
        </p:txBody>
      </p:sp>
      <p:sp>
        <p:nvSpPr>
          <p:cNvPr id="3" name="Slide Number Placeholder 2"/>
          <p:cNvSpPr>
            <a:spLocks noGrp="1"/>
          </p:cNvSpPr>
          <p:nvPr>
            <p:ph type="sldNum" sz="quarter" idx="10"/>
          </p:nvPr>
        </p:nvSpPr>
        <p:spPr/>
        <p:txBody>
          <a:bodyPr/>
          <a:lstStyle>
            <a:lvl1pPr>
              <a:defRPr/>
            </a:lvl1pPr>
          </a:lstStyle>
          <a:p>
            <a:fld id="{B8F9516C-5F28-47A9-93BC-66E5818D1F1D}" type="slidenum">
              <a:rPr lang="es-ES">
                <a:solidFill>
                  <a:srgbClr val="002776"/>
                </a:solidFill>
              </a:rPr>
              <a:pPr/>
              <a:t>‹#›</a:t>
            </a:fld>
            <a:endParaRPr lang="es-ES">
              <a:solidFill>
                <a:srgbClr val="002776"/>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403052535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F8BDE2BE-4A0B-4129-99F8-26E0137EA4A3}" type="slidenum">
              <a:rPr lang="es-ES">
                <a:solidFill>
                  <a:srgbClr val="002776"/>
                </a:solidFill>
              </a:rPr>
              <a:pPr/>
              <a:t>‹#›</a:t>
            </a:fld>
            <a:endParaRPr lang="es-ES">
              <a:solidFill>
                <a:srgbClr val="002776"/>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328381152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Cierre">
    <p:spTree>
      <p:nvGrpSpPr>
        <p:cNvPr id="1" name=""/>
        <p:cNvGrpSpPr/>
        <p:nvPr/>
      </p:nvGrpSpPr>
      <p:grpSpPr>
        <a:xfrm>
          <a:off x="0" y="0"/>
          <a:ext cx="0" cy="0"/>
          <a:chOff x="0" y="0"/>
          <a:chExt cx="0" cy="0"/>
        </a:xfrm>
      </p:grpSpPr>
      <p:sp>
        <p:nvSpPr>
          <p:cNvPr id="4" name="Rectangle 3"/>
          <p:cNvSpPr/>
          <p:nvPr userDrawn="1"/>
        </p:nvSpPr>
        <p:spPr>
          <a:xfrm>
            <a:off x="0" y="0"/>
            <a:ext cx="9906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85942" tIns="42972" rIns="85942" bIns="42972" rtlCol="0" anchor="ctr"/>
          <a:lstStyle/>
          <a:p>
            <a:pPr algn="ctr" defTabSz="914272" fontAlgn="base">
              <a:spcBef>
                <a:spcPct val="0"/>
              </a:spcBef>
              <a:spcAft>
                <a:spcPct val="0"/>
              </a:spcAft>
            </a:pPr>
            <a:endParaRPr lang="nb-NO" sz="1900">
              <a:solidFill>
                <a:srgbClr val="FFFFFF"/>
              </a:solidFill>
            </a:endParaRPr>
          </a:p>
        </p:txBody>
      </p:sp>
      <p:pic>
        <p:nvPicPr>
          <p:cNvPr id="5" name="Picture 19" descr="DEL_PRI_RGB"/>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373610" y="2989980"/>
            <a:ext cx="3737611" cy="791253"/>
          </a:xfrm>
          <a:prstGeom prst="rect">
            <a:avLst/>
          </a:prstGeom>
          <a:noFill/>
          <a:ln w="9525">
            <a:noFill/>
            <a:miter lim="800000"/>
            <a:headEnd/>
            <a:tailEnd/>
          </a:ln>
        </p:spPr>
      </p:pic>
      <p:sp>
        <p:nvSpPr>
          <p:cNvPr id="8" name="Text Placeholder 7"/>
          <p:cNvSpPr>
            <a:spLocks noGrp="1"/>
          </p:cNvSpPr>
          <p:nvPr>
            <p:ph type="body" sz="quarter" idx="13"/>
          </p:nvPr>
        </p:nvSpPr>
        <p:spPr>
          <a:xfrm>
            <a:off x="450203" y="4146733"/>
            <a:ext cx="6640474" cy="2288334"/>
          </a:xfrm>
        </p:spPr>
        <p:txBody>
          <a:bodyPr/>
          <a:lstStyle>
            <a:lvl1pPr>
              <a:defRPr sz="700">
                <a:solidFill>
                  <a:srgbClr val="000000"/>
                </a:solidFill>
              </a:defRPr>
            </a:lvl1pPr>
            <a:lvl2pPr>
              <a:defRPr sz="800"/>
            </a:lvl2pPr>
            <a:lvl3pPr>
              <a:defRPr sz="800"/>
            </a:lvl3pPr>
            <a:lvl4pPr>
              <a:defRPr sz="800"/>
            </a:lvl4pPr>
            <a:lvl5pPr>
              <a:defRPr sz="800"/>
            </a:lvl5pPr>
          </a:lstStyle>
          <a:p>
            <a:pPr lvl="0"/>
            <a:r>
              <a:rPr lang="en-US" smtClean="0"/>
              <a:t>Click to edit Master text styles</a:t>
            </a:r>
          </a:p>
        </p:txBody>
      </p:sp>
      <p:sp>
        <p:nvSpPr>
          <p:cNvPr id="7" name="Slide Number Placeholder 3"/>
          <p:cNvSpPr>
            <a:spLocks noGrp="1"/>
          </p:cNvSpPr>
          <p:nvPr>
            <p:ph type="sldNum" sz="quarter" idx="10"/>
          </p:nvPr>
        </p:nvSpPr>
        <p:spPr>
          <a:xfrm>
            <a:off x="450215" y="6554122"/>
            <a:ext cx="306387" cy="144247"/>
          </a:xfrm>
        </p:spPr>
        <p:txBody>
          <a:bodyPr/>
          <a:lstStyle>
            <a:lvl1pPr>
              <a:defRPr>
                <a:solidFill>
                  <a:schemeClr val="bg1"/>
                </a:solidFill>
              </a:defRPr>
            </a:lvl1pPr>
          </a:lstStyle>
          <a:p>
            <a:fld id="{20A7A354-C5FB-4D1E-BE75-5A939ED93F75}" type="slidenum">
              <a:rPr lang="es-ES" smtClean="0">
                <a:solidFill>
                  <a:srgbClr val="FFFFFF"/>
                </a:solidFill>
              </a:rPr>
              <a:pPr/>
              <a:t>‹#›</a:t>
            </a:fld>
            <a:endParaRPr lang="es-ES">
              <a:solidFill>
                <a:srgbClr val="FFFFFF"/>
              </a:solidFill>
            </a:endParaRPr>
          </a:p>
        </p:txBody>
      </p:sp>
      <p:sp>
        <p:nvSpPr>
          <p:cNvPr id="9" name="Footer Placeholder 4"/>
          <p:cNvSpPr>
            <a:spLocks noGrp="1"/>
          </p:cNvSpPr>
          <p:nvPr>
            <p:ph type="ftr" sz="quarter" idx="11"/>
          </p:nvPr>
        </p:nvSpPr>
        <p:spPr>
          <a:xfrm>
            <a:off x="836319" y="6554122"/>
            <a:ext cx="4677095" cy="144247"/>
          </a:xfrm>
        </p:spPr>
        <p:txBody>
          <a:bodyPr/>
          <a:lstStyle>
            <a:lvl1pPr>
              <a:defRPr>
                <a:solidFill>
                  <a:schemeClr val="bg1"/>
                </a:solidFill>
              </a:defRPr>
            </a:lvl1pPr>
          </a:lstStyle>
          <a:p>
            <a:endParaRPr lang="es-ES">
              <a:solidFill>
                <a:srgbClr val="FFFFFF"/>
              </a:solidFill>
            </a:endParaRPr>
          </a:p>
        </p:txBody>
      </p:sp>
    </p:spTree>
    <p:extLst>
      <p:ext uri="{BB962C8B-B14F-4D97-AF65-F5344CB8AC3E}">
        <p14:creationId xmlns:p14="http://schemas.microsoft.com/office/powerpoint/2010/main" val="1044002345"/>
      </p:ext>
    </p:extLst>
  </p:cSld>
  <p:clrMapOvr>
    <a:masterClrMapping/>
  </p:clrMapOvr>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Título de presentación">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4952218" y="1195983"/>
            <a:ext cx="4953782" cy="5239081"/>
          </a:xfrm>
        </p:spPr>
        <p:txBody>
          <a:bodyPr/>
          <a:lstStyle/>
          <a:p>
            <a:r>
              <a:rPr lang="en-US" smtClean="0"/>
              <a:t>Click icon to add picture</a:t>
            </a:r>
            <a:endParaRPr lang="es-ES"/>
          </a:p>
        </p:txBody>
      </p:sp>
      <p:sp>
        <p:nvSpPr>
          <p:cNvPr id="120835" name="Title Placeholder 1"/>
          <p:cNvSpPr>
            <a:spLocks noGrp="1"/>
          </p:cNvSpPr>
          <p:nvPr>
            <p:ph type="ctrTitle"/>
          </p:nvPr>
        </p:nvSpPr>
        <p:spPr>
          <a:xfrm>
            <a:off x="830082" y="2886328"/>
            <a:ext cx="4431671" cy="1128762"/>
          </a:xfrm>
        </p:spPr>
        <p:txBody>
          <a:bodyPr/>
          <a:lstStyle>
            <a:lvl1pPr>
              <a:lnSpc>
                <a:spcPct val="95000"/>
              </a:lnSpc>
              <a:defRPr sz="2900" b="0" smtClean="0">
                <a:latin typeface="Times New Roman" pitchFamily="18" charset="0"/>
              </a:defRPr>
            </a:lvl1pPr>
          </a:lstStyle>
          <a:p>
            <a:r>
              <a:rPr lang="en-US" smtClean="0"/>
              <a:t>Click to edit Master title style</a:t>
            </a:r>
            <a:endParaRPr lang="es-ES" dirty="0" smtClean="0"/>
          </a:p>
        </p:txBody>
      </p:sp>
      <p:sp>
        <p:nvSpPr>
          <p:cNvPr id="120836" name="Text Placeholder 2"/>
          <p:cNvSpPr>
            <a:spLocks noGrp="1"/>
          </p:cNvSpPr>
          <p:nvPr>
            <p:ph type="subTitle" idx="1"/>
          </p:nvPr>
        </p:nvSpPr>
        <p:spPr>
          <a:xfrm>
            <a:off x="440822" y="6029010"/>
            <a:ext cx="5135113" cy="303897"/>
          </a:xfrm>
        </p:spPr>
        <p:txBody>
          <a:bodyPr anchor="b"/>
          <a:lstStyle>
            <a:lvl1pPr>
              <a:lnSpc>
                <a:spcPts val="1995"/>
              </a:lnSpc>
              <a:defRPr sz="1600" b="1" smtClean="0"/>
            </a:lvl1pPr>
          </a:lstStyle>
          <a:p>
            <a:r>
              <a:rPr lang="en-US" smtClean="0"/>
              <a:t>Click to edit Master subtitle style</a:t>
            </a:r>
            <a:endParaRPr lang="es-ES" dirty="0" smtClean="0"/>
          </a:p>
        </p:txBody>
      </p:sp>
      <p:pic>
        <p:nvPicPr>
          <p:cNvPr id="120841" name="Picture 5" descr="DEL_PRI_RGB"/>
          <p:cNvPicPr>
            <a:picLocks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311084" y="253483"/>
            <a:ext cx="2310410" cy="470551"/>
          </a:xfrm>
          <a:prstGeom prst="rect">
            <a:avLst/>
          </a:prstGeom>
          <a:noFill/>
          <a:ln w="9525">
            <a:noFill/>
            <a:miter lim="800000"/>
            <a:headEnd/>
            <a:tailEnd/>
          </a:ln>
        </p:spPr>
      </p:pic>
      <p:sp>
        <p:nvSpPr>
          <p:cNvPr id="10" name="Slide Number Placeholder 3"/>
          <p:cNvSpPr>
            <a:spLocks noGrp="1"/>
          </p:cNvSpPr>
          <p:nvPr>
            <p:ph type="sldNum" sz="quarter" idx="11"/>
          </p:nvPr>
        </p:nvSpPr>
        <p:spPr>
          <a:xfrm>
            <a:off x="450241" y="6554177"/>
            <a:ext cx="306387" cy="144247"/>
          </a:xfrm>
        </p:spPr>
        <p:txBody>
          <a:bodyPr/>
          <a:lstStyle>
            <a:lvl1pPr>
              <a:defRPr>
                <a:solidFill>
                  <a:schemeClr val="bg1"/>
                </a:solidFill>
              </a:defRPr>
            </a:lvl1pPr>
          </a:lstStyle>
          <a:p>
            <a:fld id="{20A7A354-C5FB-4D1E-BE75-5A939ED93F75}" type="slidenum">
              <a:rPr lang="es-ES" smtClean="0">
                <a:solidFill>
                  <a:srgbClr val="FFFFFF"/>
                </a:solidFill>
              </a:rPr>
              <a:pPr/>
              <a:t>‹#›</a:t>
            </a:fld>
            <a:endParaRPr lang="es-ES">
              <a:solidFill>
                <a:srgbClr val="FFFFFF"/>
              </a:solidFill>
            </a:endParaRPr>
          </a:p>
        </p:txBody>
      </p:sp>
      <p:sp>
        <p:nvSpPr>
          <p:cNvPr id="11" name="Footer Placeholder 4"/>
          <p:cNvSpPr>
            <a:spLocks noGrp="1"/>
          </p:cNvSpPr>
          <p:nvPr>
            <p:ph type="ftr" sz="quarter" idx="12"/>
          </p:nvPr>
        </p:nvSpPr>
        <p:spPr>
          <a:xfrm>
            <a:off x="836319" y="6554177"/>
            <a:ext cx="4677095" cy="144247"/>
          </a:xfrm>
        </p:spPr>
        <p:txBody>
          <a:bodyPr/>
          <a:lstStyle>
            <a:lvl1pPr>
              <a:defRPr>
                <a:solidFill>
                  <a:schemeClr val="bg1"/>
                </a:solidFill>
              </a:defRPr>
            </a:lvl1pPr>
          </a:lstStyle>
          <a:p>
            <a:endParaRPr lang="es-ES">
              <a:solidFill>
                <a:srgbClr val="FFFFFF"/>
              </a:solidFill>
            </a:endParaRPr>
          </a:p>
        </p:txBody>
      </p:sp>
    </p:spTree>
    <p:extLst>
      <p:ext uri="{BB962C8B-B14F-4D97-AF65-F5344CB8AC3E}">
        <p14:creationId xmlns:p14="http://schemas.microsoft.com/office/powerpoint/2010/main" val="2530455381"/>
      </p:ext>
    </p:extLst>
  </p:cSld>
  <p:clrMapOvr>
    <a:masterClrMapping/>
  </p:clrMapOvr>
  <p:transition/>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ítulo y contenido">
    <p:spTree>
      <p:nvGrpSpPr>
        <p:cNvPr id="1" name=""/>
        <p:cNvGrpSpPr/>
        <p:nvPr/>
      </p:nvGrpSpPr>
      <p:grpSpPr>
        <a:xfrm>
          <a:off x="0" y="0"/>
          <a:ext cx="0" cy="0"/>
          <a:chOff x="0" y="0"/>
          <a:chExt cx="0" cy="0"/>
        </a:xfrm>
      </p:grpSpPr>
      <p:sp>
        <p:nvSpPr>
          <p:cNvPr id="2" name="Title 1"/>
          <p:cNvSpPr>
            <a:spLocks noGrp="1"/>
          </p:cNvSpPr>
          <p:nvPr>
            <p:ph type="title"/>
          </p:nvPr>
        </p:nvSpPr>
        <p:spPr>
          <a:xfrm>
            <a:off x="442412" y="710569"/>
            <a:ext cx="7606953" cy="630202"/>
          </a:xfrm>
        </p:spPr>
        <p:txBody>
          <a:bodyPr/>
          <a:lstStyle/>
          <a:p>
            <a:r>
              <a:rPr lang="en-US" smtClean="0"/>
              <a:t>Click to edit Master title style</a:t>
            </a:r>
            <a:endParaRPr lang="es-E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s-ES">
                <a:solidFill>
                  <a:srgbClr val="002776"/>
                </a:solidFill>
              </a:rPr>
              <a:pPr/>
              <a:t>‹#›</a:t>
            </a:fld>
            <a:endParaRPr lang="es-ES">
              <a:solidFill>
                <a:srgbClr val="002776"/>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4140972103"/>
      </p:ext>
    </p:extLst>
  </p:cSld>
  <p:clrMapOvr>
    <a:masterClrMapping/>
  </p:clrMapOvr>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Separador para imprimir">
    <p:spTree>
      <p:nvGrpSpPr>
        <p:cNvPr id="1" name=""/>
        <p:cNvGrpSpPr/>
        <p:nvPr/>
      </p:nvGrpSpPr>
      <p:grpSpPr>
        <a:xfrm>
          <a:off x="0" y="0"/>
          <a:ext cx="0" cy="0"/>
          <a:chOff x="0" y="0"/>
          <a:chExt cx="0" cy="0"/>
        </a:xfrm>
      </p:grpSpPr>
      <p:sp>
        <p:nvSpPr>
          <p:cNvPr id="2" name="Title 1"/>
          <p:cNvSpPr>
            <a:spLocks noGrp="1"/>
          </p:cNvSpPr>
          <p:nvPr>
            <p:ph type="title"/>
          </p:nvPr>
        </p:nvSpPr>
        <p:spPr>
          <a:xfrm>
            <a:off x="442424" y="2835910"/>
            <a:ext cx="5156997" cy="387924"/>
          </a:xfrm>
        </p:spPr>
        <p:txBody>
          <a:bodyPr/>
          <a:lstStyle>
            <a:lvl1pPr>
              <a:defRPr sz="2500"/>
            </a:lvl1pPr>
          </a:lstStyle>
          <a:p>
            <a:r>
              <a:rPr lang="en-US" smtClean="0"/>
              <a:t>Click to edit Master title style</a:t>
            </a:r>
            <a:endParaRPr lang="es-ES" dirty="0"/>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s-ES">
                <a:solidFill>
                  <a:srgbClr val="002776"/>
                </a:solidFill>
              </a:rPr>
              <a:pPr/>
              <a:t>‹#›</a:t>
            </a:fld>
            <a:endParaRPr lang="es-ES">
              <a:solidFill>
                <a:srgbClr val="002776"/>
              </a:solidFill>
            </a:endParaRPr>
          </a:p>
        </p:txBody>
      </p:sp>
      <p:sp>
        <p:nvSpPr>
          <p:cNvPr id="10" name="Picture Placeholder 9"/>
          <p:cNvSpPr>
            <a:spLocks noGrp="1"/>
          </p:cNvSpPr>
          <p:nvPr>
            <p:ph type="pic" sz="quarter" idx="13"/>
          </p:nvPr>
        </p:nvSpPr>
        <p:spPr>
          <a:xfrm>
            <a:off x="5627520" y="0"/>
            <a:ext cx="4278480" cy="6858000"/>
          </a:xfrm>
        </p:spPr>
        <p:txBody>
          <a:bodyPr/>
          <a:lstStyle/>
          <a:p>
            <a:r>
              <a:rPr lang="en-US" smtClean="0"/>
              <a:t>Click icon to add picture</a:t>
            </a:r>
            <a:endParaRPr lang="es-ES"/>
          </a:p>
        </p:txBody>
      </p:sp>
      <p:sp>
        <p:nvSpPr>
          <p:cNvPr id="5" name="Footer Placeholder 4"/>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153963191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ierre">
    <p:spTree>
      <p:nvGrpSpPr>
        <p:cNvPr id="1" name=""/>
        <p:cNvGrpSpPr/>
        <p:nvPr/>
      </p:nvGrpSpPr>
      <p:grpSpPr>
        <a:xfrm>
          <a:off x="0" y="0"/>
          <a:ext cx="0" cy="0"/>
          <a:chOff x="0" y="0"/>
          <a:chExt cx="0" cy="0"/>
        </a:xfrm>
      </p:grpSpPr>
      <p:sp>
        <p:nvSpPr>
          <p:cNvPr id="4" name="Rectangle 3"/>
          <p:cNvSpPr/>
          <p:nvPr userDrawn="1"/>
        </p:nvSpPr>
        <p:spPr>
          <a:xfrm>
            <a:off x="0" y="0"/>
            <a:ext cx="9906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81992" tIns="40997" rIns="81992" bIns="40997" rtlCol="0" anchor="ctr"/>
          <a:lstStyle/>
          <a:p>
            <a:pPr algn="ctr" fontAlgn="base">
              <a:spcBef>
                <a:spcPct val="0"/>
              </a:spcBef>
              <a:spcAft>
                <a:spcPct val="0"/>
              </a:spcAft>
            </a:pPr>
            <a:endParaRPr lang="nb-NO">
              <a:solidFill>
                <a:srgbClr val="FFFFFF"/>
              </a:solidFill>
            </a:endParaRPr>
          </a:p>
        </p:txBody>
      </p:sp>
      <p:pic>
        <p:nvPicPr>
          <p:cNvPr id="5" name="Picture 19" descr="DEL_PRI_RGB"/>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373627" y="2990174"/>
            <a:ext cx="3737612" cy="791253"/>
          </a:xfrm>
          <a:prstGeom prst="rect">
            <a:avLst/>
          </a:prstGeom>
          <a:noFill/>
          <a:ln w="9525">
            <a:noFill/>
            <a:miter lim="800000"/>
            <a:headEnd/>
            <a:tailEnd/>
          </a:ln>
        </p:spPr>
      </p:pic>
      <p:sp>
        <p:nvSpPr>
          <p:cNvPr id="8" name="Text Placeholder 7"/>
          <p:cNvSpPr>
            <a:spLocks noGrp="1"/>
          </p:cNvSpPr>
          <p:nvPr>
            <p:ph type="body" sz="quarter" idx="13"/>
          </p:nvPr>
        </p:nvSpPr>
        <p:spPr>
          <a:xfrm>
            <a:off x="450285" y="4146733"/>
            <a:ext cx="6640475" cy="2288334"/>
          </a:xfrm>
        </p:spPr>
        <p:txBody>
          <a:bodyPr/>
          <a:lstStyle>
            <a:lvl1pPr>
              <a:defRPr sz="600">
                <a:solidFill>
                  <a:srgbClr val="000000"/>
                </a:solidFill>
              </a:defRPr>
            </a:lvl1pPr>
            <a:lvl2pPr>
              <a:defRPr sz="700"/>
            </a:lvl2pPr>
            <a:lvl3pPr>
              <a:defRPr sz="700"/>
            </a:lvl3pPr>
            <a:lvl4pPr>
              <a:defRPr sz="700"/>
            </a:lvl4pPr>
            <a:lvl5pPr>
              <a:defRPr sz="700"/>
            </a:lvl5pPr>
          </a:lstStyle>
          <a:p>
            <a:pPr lvl="0"/>
            <a:r>
              <a:rPr lang="en-US" smtClean="0"/>
              <a:t>Click to edit Master text styles</a:t>
            </a:r>
          </a:p>
        </p:txBody>
      </p:sp>
      <p:sp>
        <p:nvSpPr>
          <p:cNvPr id="7" name="Slide Number Placeholder 3"/>
          <p:cNvSpPr>
            <a:spLocks noGrp="1"/>
          </p:cNvSpPr>
          <p:nvPr>
            <p:ph type="sldNum" sz="quarter" idx="10"/>
          </p:nvPr>
        </p:nvSpPr>
        <p:spPr>
          <a:xfrm>
            <a:off x="450307" y="6554316"/>
            <a:ext cx="306387" cy="144247"/>
          </a:xfrm>
        </p:spPr>
        <p:txBody>
          <a:bodyPr/>
          <a:lstStyle>
            <a:lvl1pPr>
              <a:defRPr>
                <a:solidFill>
                  <a:schemeClr val="bg1"/>
                </a:solidFill>
              </a:defRPr>
            </a:lvl1pPr>
          </a:lstStyle>
          <a:p>
            <a:fld id="{20A7A354-C5FB-4D1E-BE75-5A939ED93F75}" type="slidenum">
              <a:rPr lang="es-ES" smtClean="0">
                <a:solidFill>
                  <a:srgbClr val="FFFFFF"/>
                </a:solidFill>
              </a:rPr>
              <a:pPr/>
              <a:t>‹#›</a:t>
            </a:fld>
            <a:endParaRPr lang="es-ES">
              <a:solidFill>
                <a:srgbClr val="FFFFFF"/>
              </a:solidFill>
            </a:endParaRPr>
          </a:p>
        </p:txBody>
      </p:sp>
      <p:sp>
        <p:nvSpPr>
          <p:cNvPr id="9" name="Footer Placeholder 4"/>
          <p:cNvSpPr>
            <a:spLocks noGrp="1"/>
          </p:cNvSpPr>
          <p:nvPr>
            <p:ph type="ftr" sz="quarter" idx="11"/>
          </p:nvPr>
        </p:nvSpPr>
        <p:spPr>
          <a:xfrm>
            <a:off x="836319" y="6554316"/>
            <a:ext cx="4677095" cy="144247"/>
          </a:xfrm>
        </p:spPr>
        <p:txBody>
          <a:bodyPr/>
          <a:lstStyle>
            <a:lvl1pPr>
              <a:defRPr>
                <a:solidFill>
                  <a:schemeClr val="bg1"/>
                </a:solidFill>
              </a:defRPr>
            </a:lvl1pPr>
          </a:lstStyle>
          <a:p>
            <a:endParaRPr lang="es-ES">
              <a:solidFill>
                <a:srgbClr val="FFFFFF"/>
              </a:solidFill>
            </a:endParaRPr>
          </a:p>
        </p:txBody>
      </p:sp>
    </p:spTree>
    <p:extLst>
      <p:ext uri="{BB962C8B-B14F-4D97-AF65-F5344CB8AC3E}">
        <p14:creationId xmlns:p14="http://schemas.microsoft.com/office/powerpoint/2010/main" val="3024897578"/>
      </p:ext>
    </p:extLst>
  </p:cSld>
  <p:clrMapOvr>
    <a:masterClrMapping/>
  </p:clrMapOvr>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userDrawn="1">
  <p:cSld name="Separador para proyectar">
    <p:bg>
      <p:bgPr>
        <a:solidFill>
          <a:schemeClr val="tx2"/>
        </a:solidFill>
        <a:effectLst/>
      </p:bgPr>
    </p:bg>
    <p:spTree>
      <p:nvGrpSpPr>
        <p:cNvPr id="1" name=""/>
        <p:cNvGrpSpPr/>
        <p:nvPr/>
      </p:nvGrpSpPr>
      <p:grpSpPr>
        <a:xfrm>
          <a:off x="0" y="0"/>
          <a:ext cx="0" cy="0"/>
          <a:chOff x="0" y="0"/>
          <a:chExt cx="0" cy="0"/>
        </a:xfrm>
      </p:grpSpPr>
      <p:sp>
        <p:nvSpPr>
          <p:cNvPr id="148482" name="Title Placeholder 1"/>
          <p:cNvSpPr>
            <a:spLocks noGrp="1"/>
          </p:cNvSpPr>
          <p:nvPr>
            <p:ph type="ctrTitle"/>
          </p:nvPr>
        </p:nvSpPr>
        <p:spPr>
          <a:xfrm>
            <a:off x="1238064" y="2670729"/>
            <a:ext cx="6621716" cy="1400449"/>
          </a:xfrm>
        </p:spPr>
        <p:txBody>
          <a:bodyPr/>
          <a:lstStyle>
            <a:lvl1pPr>
              <a:lnSpc>
                <a:spcPct val="95000"/>
              </a:lnSpc>
              <a:defRPr sz="4700" b="0">
                <a:solidFill>
                  <a:schemeClr val="bg2"/>
                </a:solidFill>
                <a:latin typeface="Times New Roman" pitchFamily="18" charset="0"/>
              </a:defRPr>
            </a:lvl1pPr>
          </a:lstStyle>
          <a:p>
            <a:r>
              <a:rPr lang="en-US" smtClean="0"/>
              <a:t>Click to edit Master title style</a:t>
            </a:r>
            <a:endParaRPr lang="es-ES" dirty="0"/>
          </a:p>
        </p:txBody>
      </p:sp>
      <p:sp>
        <p:nvSpPr>
          <p:cNvPr id="7" name="Slide Number Placeholder 9"/>
          <p:cNvSpPr>
            <a:spLocks noGrp="1"/>
          </p:cNvSpPr>
          <p:nvPr>
            <p:ph type="sldNum" sz="quarter" idx="4"/>
          </p:nvPr>
        </p:nvSpPr>
        <p:spPr/>
        <p:txBody>
          <a:bodyPr/>
          <a:lstStyle>
            <a:lvl1pPr>
              <a:defRPr>
                <a:solidFill>
                  <a:schemeClr val="bg1"/>
                </a:solidFill>
              </a:defRPr>
            </a:lvl1pPr>
          </a:lstStyle>
          <a:p>
            <a:fld id="{CE8A445D-9762-4AF0-AB67-A595631D9EAD}" type="slidenum">
              <a:rPr lang="es-ES">
                <a:solidFill>
                  <a:srgbClr val="FFFFFF"/>
                </a:solidFill>
              </a:rPr>
              <a:pPr/>
              <a:t>‹#›</a:t>
            </a:fld>
            <a:endParaRPr lang="es-ES">
              <a:solidFill>
                <a:srgbClr val="FFFFFF"/>
              </a:solidFill>
            </a:endParaRPr>
          </a:p>
        </p:txBody>
      </p:sp>
      <p:sp>
        <p:nvSpPr>
          <p:cNvPr id="10" name="Footer Placeholder 10"/>
          <p:cNvSpPr>
            <a:spLocks noGrp="1"/>
          </p:cNvSpPr>
          <p:nvPr>
            <p:ph type="ftr" sz="quarter" idx="3"/>
          </p:nvPr>
        </p:nvSpPr>
        <p:spPr/>
        <p:txBody>
          <a:bodyPr vert="horz" wrap="square" lIns="0" tIns="0" rIns="0" bIns="0" numCol="1" anchor="t" anchorCtr="0" compatLnSpc="1">
            <a:prstTxWarp prst="textNoShape">
              <a:avLst/>
            </a:prstTxWarp>
            <a:noAutofit/>
          </a:bodyPr>
          <a:lstStyle>
            <a:lvl1pPr algn="l" defTabSz="914130" rtl="0" fontAlgn="base">
              <a:lnSpc>
                <a:spcPts val="1077"/>
              </a:lnSpc>
              <a:spcBef>
                <a:spcPct val="0"/>
              </a:spcBef>
              <a:spcAft>
                <a:spcPct val="0"/>
              </a:spcAft>
              <a:defRPr lang="es-ES" sz="900" kern="1200" smtClean="0">
                <a:solidFill>
                  <a:schemeClr val="bg1"/>
                </a:solidFill>
                <a:latin typeface="Arial" charset="0"/>
                <a:ea typeface="+mn-ea"/>
                <a:cs typeface="Arial" charset="0"/>
              </a:defRPr>
            </a:lvl1pPr>
          </a:lstStyle>
          <a:p>
            <a:endParaRPr>
              <a:solidFill>
                <a:srgbClr val="FFFFFF"/>
              </a:solidFill>
            </a:endParaRPr>
          </a:p>
        </p:txBody>
      </p:sp>
    </p:spTree>
    <p:extLst>
      <p:ext uri="{BB962C8B-B14F-4D97-AF65-F5344CB8AC3E}">
        <p14:creationId xmlns:p14="http://schemas.microsoft.com/office/powerpoint/2010/main" val="2829547572"/>
      </p:ext>
    </p:extLst>
  </p:cSld>
  <p:clrMapOvr>
    <a:masterClrMapping/>
  </p:clrMapOvr>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Título d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Slide Number Placeholder 2"/>
          <p:cNvSpPr>
            <a:spLocks noGrp="1"/>
          </p:cNvSpPr>
          <p:nvPr>
            <p:ph type="sldNum" sz="quarter" idx="10"/>
          </p:nvPr>
        </p:nvSpPr>
        <p:spPr/>
        <p:txBody>
          <a:bodyPr/>
          <a:lstStyle>
            <a:lvl1pPr>
              <a:defRPr/>
            </a:lvl1pPr>
          </a:lstStyle>
          <a:p>
            <a:fld id="{B8F9516C-5F28-47A9-93BC-66E5818D1F1D}" type="slidenum">
              <a:rPr lang="es-ES">
                <a:solidFill>
                  <a:srgbClr val="002776"/>
                </a:solidFill>
              </a:rPr>
              <a:pPr/>
              <a:t>‹#›</a:t>
            </a:fld>
            <a:endParaRPr lang="es-ES">
              <a:solidFill>
                <a:srgbClr val="002776"/>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3864574489"/>
      </p:ext>
    </p:extLst>
  </p:cSld>
  <p:clrMapOvr>
    <a:masterClrMapping/>
  </p:clrMapOvr>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F8BDE2BE-4A0B-4129-99F8-26E0137EA4A3}" type="slidenum">
              <a:rPr lang="es-ES">
                <a:solidFill>
                  <a:srgbClr val="002776"/>
                </a:solidFill>
              </a:rPr>
              <a:pPr/>
              <a:t>‹#›</a:t>
            </a:fld>
            <a:endParaRPr lang="es-ES">
              <a:solidFill>
                <a:srgbClr val="002776"/>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1381938266"/>
      </p:ext>
    </p:extLst>
  </p:cSld>
  <p:clrMapOvr>
    <a:masterClrMapping/>
  </p:clrMapOvr>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Cierre">
    <p:spTree>
      <p:nvGrpSpPr>
        <p:cNvPr id="1" name=""/>
        <p:cNvGrpSpPr/>
        <p:nvPr/>
      </p:nvGrpSpPr>
      <p:grpSpPr>
        <a:xfrm>
          <a:off x="0" y="0"/>
          <a:ext cx="0" cy="0"/>
          <a:chOff x="0" y="0"/>
          <a:chExt cx="0" cy="0"/>
        </a:xfrm>
      </p:grpSpPr>
      <p:sp>
        <p:nvSpPr>
          <p:cNvPr id="4" name="Rectangle 3"/>
          <p:cNvSpPr/>
          <p:nvPr userDrawn="1"/>
        </p:nvSpPr>
        <p:spPr>
          <a:xfrm>
            <a:off x="0" y="0"/>
            <a:ext cx="9906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82030" tIns="41015" rIns="82030" bIns="41015" rtlCol="0" anchor="ctr"/>
          <a:lstStyle/>
          <a:p>
            <a:pPr algn="ctr" defTabSz="914272" fontAlgn="base">
              <a:spcBef>
                <a:spcPct val="0"/>
              </a:spcBef>
              <a:spcAft>
                <a:spcPct val="0"/>
              </a:spcAft>
            </a:pPr>
            <a:endParaRPr lang="nb-NO">
              <a:solidFill>
                <a:srgbClr val="FFFFFF"/>
              </a:solidFill>
            </a:endParaRPr>
          </a:p>
        </p:txBody>
      </p:sp>
      <p:pic>
        <p:nvPicPr>
          <p:cNvPr id="5" name="Picture 19" descr="DEL_PRI_RGB"/>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373610" y="2990035"/>
            <a:ext cx="3737612" cy="791253"/>
          </a:xfrm>
          <a:prstGeom prst="rect">
            <a:avLst/>
          </a:prstGeom>
          <a:noFill/>
          <a:ln w="9525">
            <a:noFill/>
            <a:miter lim="800000"/>
            <a:headEnd/>
            <a:tailEnd/>
          </a:ln>
        </p:spPr>
      </p:pic>
      <p:sp>
        <p:nvSpPr>
          <p:cNvPr id="8" name="Text Placeholder 7"/>
          <p:cNvSpPr>
            <a:spLocks noGrp="1"/>
          </p:cNvSpPr>
          <p:nvPr>
            <p:ph type="body" sz="quarter" idx="13"/>
          </p:nvPr>
        </p:nvSpPr>
        <p:spPr>
          <a:xfrm>
            <a:off x="450244" y="4146733"/>
            <a:ext cx="6640475" cy="2288334"/>
          </a:xfrm>
        </p:spPr>
        <p:txBody>
          <a:bodyPr/>
          <a:lstStyle>
            <a:lvl1pPr>
              <a:defRPr sz="600">
                <a:solidFill>
                  <a:srgbClr val="000000"/>
                </a:solidFill>
              </a:defRPr>
            </a:lvl1pPr>
            <a:lvl2pPr>
              <a:defRPr sz="700"/>
            </a:lvl2pPr>
            <a:lvl3pPr>
              <a:defRPr sz="700"/>
            </a:lvl3pPr>
            <a:lvl4pPr>
              <a:defRPr sz="700"/>
            </a:lvl4pPr>
            <a:lvl5pPr>
              <a:defRPr sz="700"/>
            </a:lvl5pPr>
          </a:lstStyle>
          <a:p>
            <a:pPr lvl="0"/>
            <a:r>
              <a:rPr lang="en-US" smtClean="0"/>
              <a:t>Click to edit Master text styles</a:t>
            </a:r>
          </a:p>
        </p:txBody>
      </p:sp>
      <p:sp>
        <p:nvSpPr>
          <p:cNvPr id="7" name="Slide Number Placeholder 3"/>
          <p:cNvSpPr>
            <a:spLocks noGrp="1"/>
          </p:cNvSpPr>
          <p:nvPr>
            <p:ph type="sldNum" sz="quarter" idx="10"/>
          </p:nvPr>
        </p:nvSpPr>
        <p:spPr>
          <a:xfrm>
            <a:off x="450241" y="6554177"/>
            <a:ext cx="306387" cy="144247"/>
          </a:xfrm>
        </p:spPr>
        <p:txBody>
          <a:bodyPr/>
          <a:lstStyle>
            <a:lvl1pPr>
              <a:defRPr>
                <a:solidFill>
                  <a:schemeClr val="bg1"/>
                </a:solidFill>
              </a:defRPr>
            </a:lvl1pPr>
          </a:lstStyle>
          <a:p>
            <a:fld id="{20A7A354-C5FB-4D1E-BE75-5A939ED93F75}" type="slidenum">
              <a:rPr lang="es-ES" smtClean="0">
                <a:solidFill>
                  <a:srgbClr val="FFFFFF"/>
                </a:solidFill>
              </a:rPr>
              <a:pPr/>
              <a:t>‹#›</a:t>
            </a:fld>
            <a:endParaRPr lang="es-ES">
              <a:solidFill>
                <a:srgbClr val="FFFFFF"/>
              </a:solidFill>
            </a:endParaRPr>
          </a:p>
        </p:txBody>
      </p:sp>
      <p:sp>
        <p:nvSpPr>
          <p:cNvPr id="9" name="Footer Placeholder 4"/>
          <p:cNvSpPr>
            <a:spLocks noGrp="1"/>
          </p:cNvSpPr>
          <p:nvPr>
            <p:ph type="ftr" sz="quarter" idx="11"/>
          </p:nvPr>
        </p:nvSpPr>
        <p:spPr>
          <a:xfrm>
            <a:off x="836319" y="6554177"/>
            <a:ext cx="4677095" cy="144247"/>
          </a:xfrm>
        </p:spPr>
        <p:txBody>
          <a:bodyPr/>
          <a:lstStyle>
            <a:lvl1pPr>
              <a:defRPr>
                <a:solidFill>
                  <a:schemeClr val="bg1"/>
                </a:solidFill>
              </a:defRPr>
            </a:lvl1pPr>
          </a:lstStyle>
          <a:p>
            <a:endParaRPr lang="es-ES">
              <a:solidFill>
                <a:srgbClr val="FFFFFF"/>
              </a:solidFill>
            </a:endParaRPr>
          </a:p>
        </p:txBody>
      </p:sp>
    </p:spTree>
    <p:extLst>
      <p:ext uri="{BB962C8B-B14F-4D97-AF65-F5344CB8AC3E}">
        <p14:creationId xmlns:p14="http://schemas.microsoft.com/office/powerpoint/2010/main" val="865911610"/>
      </p:ext>
    </p:extLst>
  </p:cSld>
  <p:clrMapOvr>
    <a:masterClrMapping/>
  </p:clrMapOvr>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Título de presentación">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4952218" y="1195983"/>
            <a:ext cx="4953782" cy="5239081"/>
          </a:xfrm>
        </p:spPr>
        <p:txBody>
          <a:bodyPr/>
          <a:lstStyle/>
          <a:p>
            <a:r>
              <a:rPr lang="en-US" smtClean="0"/>
              <a:t>Click icon to add picture</a:t>
            </a:r>
            <a:endParaRPr lang="es-ES"/>
          </a:p>
        </p:txBody>
      </p:sp>
      <p:sp>
        <p:nvSpPr>
          <p:cNvPr id="120835" name="Title Placeholder 1"/>
          <p:cNvSpPr>
            <a:spLocks noGrp="1"/>
          </p:cNvSpPr>
          <p:nvPr>
            <p:ph type="ctrTitle"/>
          </p:nvPr>
        </p:nvSpPr>
        <p:spPr>
          <a:xfrm>
            <a:off x="830082" y="2886328"/>
            <a:ext cx="4431671" cy="1128762"/>
          </a:xfrm>
        </p:spPr>
        <p:txBody>
          <a:bodyPr/>
          <a:lstStyle>
            <a:lvl1pPr>
              <a:lnSpc>
                <a:spcPct val="95000"/>
              </a:lnSpc>
              <a:defRPr sz="2900" b="0" smtClean="0">
                <a:latin typeface="Times New Roman" pitchFamily="18" charset="0"/>
              </a:defRPr>
            </a:lvl1pPr>
          </a:lstStyle>
          <a:p>
            <a:r>
              <a:rPr lang="en-US" smtClean="0"/>
              <a:t>Click to edit Master title style</a:t>
            </a:r>
            <a:endParaRPr lang="es-ES" dirty="0" smtClean="0"/>
          </a:p>
        </p:txBody>
      </p:sp>
      <p:sp>
        <p:nvSpPr>
          <p:cNvPr id="120836" name="Text Placeholder 2"/>
          <p:cNvSpPr>
            <a:spLocks noGrp="1"/>
          </p:cNvSpPr>
          <p:nvPr>
            <p:ph type="subTitle" idx="1"/>
          </p:nvPr>
        </p:nvSpPr>
        <p:spPr>
          <a:xfrm>
            <a:off x="440822" y="6029000"/>
            <a:ext cx="5135113" cy="303897"/>
          </a:xfrm>
        </p:spPr>
        <p:txBody>
          <a:bodyPr anchor="b"/>
          <a:lstStyle>
            <a:lvl1pPr>
              <a:lnSpc>
                <a:spcPts val="1995"/>
              </a:lnSpc>
              <a:defRPr sz="1600" b="1" smtClean="0"/>
            </a:lvl1pPr>
          </a:lstStyle>
          <a:p>
            <a:r>
              <a:rPr lang="en-US" smtClean="0"/>
              <a:t>Click to edit Master subtitle style</a:t>
            </a:r>
            <a:endParaRPr lang="es-ES" dirty="0" smtClean="0"/>
          </a:p>
        </p:txBody>
      </p:sp>
      <p:pic>
        <p:nvPicPr>
          <p:cNvPr id="120841" name="Picture 5" descr="DEL_PRI_RGB"/>
          <p:cNvPicPr>
            <a:picLocks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311084" y="253483"/>
            <a:ext cx="2310410" cy="470551"/>
          </a:xfrm>
          <a:prstGeom prst="rect">
            <a:avLst/>
          </a:prstGeom>
          <a:noFill/>
          <a:ln w="9525">
            <a:noFill/>
            <a:miter lim="800000"/>
            <a:headEnd/>
            <a:tailEnd/>
          </a:ln>
        </p:spPr>
      </p:pic>
      <p:sp>
        <p:nvSpPr>
          <p:cNvPr id="10" name="Slide Number Placeholder 3"/>
          <p:cNvSpPr>
            <a:spLocks noGrp="1"/>
          </p:cNvSpPr>
          <p:nvPr>
            <p:ph type="sldNum" sz="quarter" idx="11"/>
          </p:nvPr>
        </p:nvSpPr>
        <p:spPr>
          <a:xfrm>
            <a:off x="450235" y="6554167"/>
            <a:ext cx="306387" cy="144247"/>
          </a:xfrm>
        </p:spPr>
        <p:txBody>
          <a:bodyPr/>
          <a:lstStyle>
            <a:lvl1pPr>
              <a:defRPr>
                <a:solidFill>
                  <a:schemeClr val="bg1"/>
                </a:solidFill>
              </a:defRPr>
            </a:lvl1pPr>
          </a:lstStyle>
          <a:p>
            <a:fld id="{20A7A354-C5FB-4D1E-BE75-5A939ED93F75}" type="slidenum">
              <a:rPr lang="es-ES" smtClean="0">
                <a:solidFill>
                  <a:srgbClr val="FFFFFF"/>
                </a:solidFill>
              </a:rPr>
              <a:pPr/>
              <a:t>‹#›</a:t>
            </a:fld>
            <a:endParaRPr lang="es-ES">
              <a:solidFill>
                <a:srgbClr val="FFFFFF"/>
              </a:solidFill>
            </a:endParaRPr>
          </a:p>
        </p:txBody>
      </p:sp>
      <p:sp>
        <p:nvSpPr>
          <p:cNvPr id="11" name="Footer Placeholder 4"/>
          <p:cNvSpPr>
            <a:spLocks noGrp="1"/>
          </p:cNvSpPr>
          <p:nvPr>
            <p:ph type="ftr" sz="quarter" idx="12"/>
          </p:nvPr>
        </p:nvSpPr>
        <p:spPr>
          <a:xfrm>
            <a:off x="836319" y="6554167"/>
            <a:ext cx="4677095" cy="144247"/>
          </a:xfrm>
        </p:spPr>
        <p:txBody>
          <a:bodyPr/>
          <a:lstStyle>
            <a:lvl1pPr>
              <a:defRPr>
                <a:solidFill>
                  <a:schemeClr val="bg1"/>
                </a:solidFill>
              </a:defRPr>
            </a:lvl1pPr>
          </a:lstStyle>
          <a:p>
            <a:endParaRPr lang="es-ES">
              <a:solidFill>
                <a:srgbClr val="FFFFFF"/>
              </a:solidFill>
            </a:endParaRPr>
          </a:p>
        </p:txBody>
      </p:sp>
    </p:spTree>
    <p:extLst>
      <p:ext uri="{BB962C8B-B14F-4D97-AF65-F5344CB8AC3E}">
        <p14:creationId xmlns:p14="http://schemas.microsoft.com/office/powerpoint/2010/main" val="3904471292"/>
      </p:ext>
    </p:extLst>
  </p:cSld>
  <p:clrMapOvr>
    <a:masterClrMapping/>
  </p:clrMapOvr>
  <p:transition/>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Título y contenido">
    <p:spTree>
      <p:nvGrpSpPr>
        <p:cNvPr id="1" name=""/>
        <p:cNvGrpSpPr/>
        <p:nvPr/>
      </p:nvGrpSpPr>
      <p:grpSpPr>
        <a:xfrm>
          <a:off x="0" y="0"/>
          <a:ext cx="0" cy="0"/>
          <a:chOff x="0" y="0"/>
          <a:chExt cx="0" cy="0"/>
        </a:xfrm>
      </p:grpSpPr>
      <p:sp>
        <p:nvSpPr>
          <p:cNvPr id="2" name="Title 1"/>
          <p:cNvSpPr>
            <a:spLocks noGrp="1"/>
          </p:cNvSpPr>
          <p:nvPr>
            <p:ph type="title"/>
          </p:nvPr>
        </p:nvSpPr>
        <p:spPr>
          <a:xfrm>
            <a:off x="442408" y="710569"/>
            <a:ext cx="7606953" cy="630202"/>
          </a:xfrm>
        </p:spPr>
        <p:txBody>
          <a:bodyPr/>
          <a:lstStyle/>
          <a:p>
            <a:r>
              <a:rPr lang="en-US" smtClean="0"/>
              <a:t>Click to edit Master title style</a:t>
            </a:r>
            <a:endParaRPr lang="es-E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s-ES">
                <a:solidFill>
                  <a:srgbClr val="002776"/>
                </a:solidFill>
              </a:rPr>
              <a:pPr/>
              <a:t>‹#›</a:t>
            </a:fld>
            <a:endParaRPr lang="es-ES">
              <a:solidFill>
                <a:srgbClr val="002776"/>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4258321098"/>
      </p:ext>
    </p:extLst>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Separador para imprimir">
    <p:spTree>
      <p:nvGrpSpPr>
        <p:cNvPr id="1" name=""/>
        <p:cNvGrpSpPr/>
        <p:nvPr/>
      </p:nvGrpSpPr>
      <p:grpSpPr>
        <a:xfrm>
          <a:off x="0" y="0"/>
          <a:ext cx="0" cy="0"/>
          <a:chOff x="0" y="0"/>
          <a:chExt cx="0" cy="0"/>
        </a:xfrm>
      </p:grpSpPr>
      <p:sp>
        <p:nvSpPr>
          <p:cNvPr id="2" name="Title 1"/>
          <p:cNvSpPr>
            <a:spLocks noGrp="1"/>
          </p:cNvSpPr>
          <p:nvPr>
            <p:ph type="title"/>
          </p:nvPr>
        </p:nvSpPr>
        <p:spPr>
          <a:xfrm>
            <a:off x="442424" y="2835910"/>
            <a:ext cx="5156997" cy="387924"/>
          </a:xfrm>
        </p:spPr>
        <p:txBody>
          <a:bodyPr/>
          <a:lstStyle>
            <a:lvl1pPr>
              <a:defRPr sz="2500"/>
            </a:lvl1pPr>
          </a:lstStyle>
          <a:p>
            <a:r>
              <a:rPr lang="en-US" smtClean="0"/>
              <a:t>Click to edit Master title style</a:t>
            </a:r>
            <a:endParaRPr lang="es-ES" dirty="0"/>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s-ES">
                <a:solidFill>
                  <a:srgbClr val="002776"/>
                </a:solidFill>
              </a:rPr>
              <a:pPr/>
              <a:t>‹#›</a:t>
            </a:fld>
            <a:endParaRPr lang="es-ES">
              <a:solidFill>
                <a:srgbClr val="002776"/>
              </a:solidFill>
            </a:endParaRPr>
          </a:p>
        </p:txBody>
      </p:sp>
      <p:sp>
        <p:nvSpPr>
          <p:cNvPr id="10" name="Picture Placeholder 9"/>
          <p:cNvSpPr>
            <a:spLocks noGrp="1"/>
          </p:cNvSpPr>
          <p:nvPr>
            <p:ph type="pic" sz="quarter" idx="13"/>
          </p:nvPr>
        </p:nvSpPr>
        <p:spPr>
          <a:xfrm>
            <a:off x="5627520" y="0"/>
            <a:ext cx="4278480" cy="6858000"/>
          </a:xfrm>
        </p:spPr>
        <p:txBody>
          <a:bodyPr/>
          <a:lstStyle/>
          <a:p>
            <a:r>
              <a:rPr lang="en-US" smtClean="0"/>
              <a:t>Click icon to add picture</a:t>
            </a:r>
            <a:endParaRPr lang="es-ES"/>
          </a:p>
        </p:txBody>
      </p:sp>
      <p:sp>
        <p:nvSpPr>
          <p:cNvPr id="5" name="Footer Placeholder 4"/>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2354670338"/>
      </p:ext>
    </p:extLst>
  </p:cSld>
  <p:clrMapOvr>
    <a:masterClrMapping/>
  </p:clrMapOvr>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Separador para proyectar">
    <p:bg>
      <p:bgPr>
        <a:solidFill>
          <a:schemeClr val="tx2"/>
        </a:solidFill>
        <a:effectLst/>
      </p:bgPr>
    </p:bg>
    <p:spTree>
      <p:nvGrpSpPr>
        <p:cNvPr id="1" name=""/>
        <p:cNvGrpSpPr/>
        <p:nvPr/>
      </p:nvGrpSpPr>
      <p:grpSpPr>
        <a:xfrm>
          <a:off x="0" y="0"/>
          <a:ext cx="0" cy="0"/>
          <a:chOff x="0" y="0"/>
          <a:chExt cx="0" cy="0"/>
        </a:xfrm>
      </p:grpSpPr>
      <p:sp>
        <p:nvSpPr>
          <p:cNvPr id="148482" name="Title Placeholder 1"/>
          <p:cNvSpPr>
            <a:spLocks noGrp="1"/>
          </p:cNvSpPr>
          <p:nvPr>
            <p:ph type="ctrTitle"/>
          </p:nvPr>
        </p:nvSpPr>
        <p:spPr>
          <a:xfrm>
            <a:off x="1238064" y="2670716"/>
            <a:ext cx="6621716" cy="1400449"/>
          </a:xfrm>
        </p:spPr>
        <p:txBody>
          <a:bodyPr/>
          <a:lstStyle>
            <a:lvl1pPr>
              <a:lnSpc>
                <a:spcPct val="95000"/>
              </a:lnSpc>
              <a:defRPr sz="4700" b="0">
                <a:solidFill>
                  <a:schemeClr val="bg2"/>
                </a:solidFill>
                <a:latin typeface="Times New Roman" pitchFamily="18" charset="0"/>
              </a:defRPr>
            </a:lvl1pPr>
          </a:lstStyle>
          <a:p>
            <a:r>
              <a:rPr lang="en-US" smtClean="0"/>
              <a:t>Click to edit Master title style</a:t>
            </a:r>
            <a:endParaRPr lang="es-ES" dirty="0"/>
          </a:p>
        </p:txBody>
      </p:sp>
      <p:sp>
        <p:nvSpPr>
          <p:cNvPr id="7" name="Slide Number Placeholder 9"/>
          <p:cNvSpPr>
            <a:spLocks noGrp="1"/>
          </p:cNvSpPr>
          <p:nvPr>
            <p:ph type="sldNum" sz="quarter" idx="4"/>
          </p:nvPr>
        </p:nvSpPr>
        <p:spPr/>
        <p:txBody>
          <a:bodyPr/>
          <a:lstStyle>
            <a:lvl1pPr>
              <a:defRPr>
                <a:solidFill>
                  <a:schemeClr val="bg1"/>
                </a:solidFill>
              </a:defRPr>
            </a:lvl1pPr>
          </a:lstStyle>
          <a:p>
            <a:fld id="{CE8A445D-9762-4AF0-AB67-A595631D9EAD}" type="slidenum">
              <a:rPr lang="es-ES">
                <a:solidFill>
                  <a:srgbClr val="FFFFFF"/>
                </a:solidFill>
              </a:rPr>
              <a:pPr/>
              <a:t>‹#›</a:t>
            </a:fld>
            <a:endParaRPr lang="es-ES">
              <a:solidFill>
                <a:srgbClr val="FFFFFF"/>
              </a:solidFill>
            </a:endParaRPr>
          </a:p>
        </p:txBody>
      </p:sp>
      <p:sp>
        <p:nvSpPr>
          <p:cNvPr id="10" name="Footer Placeholder 10"/>
          <p:cNvSpPr>
            <a:spLocks noGrp="1"/>
          </p:cNvSpPr>
          <p:nvPr>
            <p:ph type="ftr" sz="quarter" idx="3"/>
          </p:nvPr>
        </p:nvSpPr>
        <p:spPr/>
        <p:txBody>
          <a:bodyPr vert="horz" wrap="square" lIns="0" tIns="0" rIns="0" bIns="0" numCol="1" anchor="t" anchorCtr="0" compatLnSpc="1">
            <a:prstTxWarp prst="textNoShape">
              <a:avLst/>
            </a:prstTxWarp>
            <a:noAutofit/>
          </a:bodyPr>
          <a:lstStyle>
            <a:lvl1pPr algn="l" defTabSz="914130" rtl="0" fontAlgn="base">
              <a:lnSpc>
                <a:spcPts val="1077"/>
              </a:lnSpc>
              <a:spcBef>
                <a:spcPct val="0"/>
              </a:spcBef>
              <a:spcAft>
                <a:spcPct val="0"/>
              </a:spcAft>
              <a:defRPr lang="es-ES" sz="900" kern="1200" smtClean="0">
                <a:solidFill>
                  <a:schemeClr val="bg1"/>
                </a:solidFill>
                <a:latin typeface="Arial" charset="0"/>
                <a:ea typeface="+mn-ea"/>
                <a:cs typeface="Arial" charset="0"/>
              </a:defRPr>
            </a:lvl1pPr>
          </a:lstStyle>
          <a:p>
            <a:endParaRPr>
              <a:solidFill>
                <a:srgbClr val="FFFFFF"/>
              </a:solidFill>
            </a:endParaRPr>
          </a:p>
        </p:txBody>
      </p:sp>
    </p:spTree>
    <p:extLst>
      <p:ext uri="{BB962C8B-B14F-4D97-AF65-F5344CB8AC3E}">
        <p14:creationId xmlns:p14="http://schemas.microsoft.com/office/powerpoint/2010/main" val="1442751354"/>
      </p:ext>
    </p:extLst>
  </p:cSld>
  <p:clrMapOvr>
    <a:masterClrMapping/>
  </p:clrMapOvr>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Título d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Slide Number Placeholder 2"/>
          <p:cNvSpPr>
            <a:spLocks noGrp="1"/>
          </p:cNvSpPr>
          <p:nvPr>
            <p:ph type="sldNum" sz="quarter" idx="10"/>
          </p:nvPr>
        </p:nvSpPr>
        <p:spPr/>
        <p:txBody>
          <a:bodyPr/>
          <a:lstStyle>
            <a:lvl1pPr>
              <a:defRPr/>
            </a:lvl1pPr>
          </a:lstStyle>
          <a:p>
            <a:fld id="{B8F9516C-5F28-47A9-93BC-66E5818D1F1D}" type="slidenum">
              <a:rPr lang="es-ES">
                <a:solidFill>
                  <a:srgbClr val="002776"/>
                </a:solidFill>
              </a:rPr>
              <a:pPr/>
              <a:t>‹#›</a:t>
            </a:fld>
            <a:endParaRPr lang="es-ES">
              <a:solidFill>
                <a:srgbClr val="002776"/>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936661121"/>
      </p:ext>
    </p:extLst>
  </p:cSld>
  <p:clrMapOvr>
    <a:masterClrMapping/>
  </p:clrMapOvr>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F8BDE2BE-4A0B-4129-99F8-26E0137EA4A3}" type="slidenum">
              <a:rPr lang="es-ES">
                <a:solidFill>
                  <a:srgbClr val="002776"/>
                </a:solidFill>
              </a:rPr>
              <a:pPr/>
              <a:t>‹#›</a:t>
            </a:fld>
            <a:endParaRPr lang="es-ES">
              <a:solidFill>
                <a:srgbClr val="002776"/>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250050948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ítulo de presentación">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4952218" y="1195983"/>
            <a:ext cx="4953782" cy="5239081"/>
          </a:xfrm>
        </p:spPr>
        <p:txBody>
          <a:bodyPr/>
          <a:lstStyle/>
          <a:p>
            <a:r>
              <a:rPr lang="en-US" smtClean="0"/>
              <a:t>Click icon to add picture</a:t>
            </a:r>
            <a:endParaRPr lang="es-ES"/>
          </a:p>
        </p:txBody>
      </p:sp>
      <p:sp>
        <p:nvSpPr>
          <p:cNvPr id="120835" name="Title Placeholder 1"/>
          <p:cNvSpPr>
            <a:spLocks noGrp="1"/>
          </p:cNvSpPr>
          <p:nvPr>
            <p:ph type="ctrTitle"/>
          </p:nvPr>
        </p:nvSpPr>
        <p:spPr>
          <a:xfrm>
            <a:off x="830106" y="2886328"/>
            <a:ext cx="4431671" cy="1128762"/>
          </a:xfrm>
        </p:spPr>
        <p:txBody>
          <a:bodyPr/>
          <a:lstStyle>
            <a:lvl1pPr>
              <a:lnSpc>
                <a:spcPct val="95000"/>
              </a:lnSpc>
              <a:defRPr sz="2900" b="0" smtClean="0">
                <a:latin typeface="Times New Roman" pitchFamily="18" charset="0"/>
              </a:defRPr>
            </a:lvl1pPr>
          </a:lstStyle>
          <a:p>
            <a:r>
              <a:rPr lang="en-US" smtClean="0"/>
              <a:t>Click to edit Master title style</a:t>
            </a:r>
            <a:endParaRPr lang="es-ES" dirty="0" smtClean="0"/>
          </a:p>
        </p:txBody>
      </p:sp>
      <p:sp>
        <p:nvSpPr>
          <p:cNvPr id="120836" name="Text Placeholder 2"/>
          <p:cNvSpPr>
            <a:spLocks noGrp="1"/>
          </p:cNvSpPr>
          <p:nvPr>
            <p:ph type="subTitle" idx="1"/>
          </p:nvPr>
        </p:nvSpPr>
        <p:spPr>
          <a:xfrm>
            <a:off x="440822" y="6029167"/>
            <a:ext cx="5135113" cy="303897"/>
          </a:xfrm>
        </p:spPr>
        <p:txBody>
          <a:bodyPr anchor="b"/>
          <a:lstStyle>
            <a:lvl1pPr>
              <a:lnSpc>
                <a:spcPts val="1995"/>
              </a:lnSpc>
              <a:defRPr sz="1600" b="1" smtClean="0"/>
            </a:lvl1pPr>
          </a:lstStyle>
          <a:p>
            <a:r>
              <a:rPr lang="en-US" smtClean="0"/>
              <a:t>Click to edit Master subtitle style</a:t>
            </a:r>
            <a:endParaRPr lang="es-ES" dirty="0" smtClean="0"/>
          </a:p>
        </p:txBody>
      </p:sp>
      <p:pic>
        <p:nvPicPr>
          <p:cNvPr id="120841" name="Picture 5" descr="DEL_PRI_RGB"/>
          <p:cNvPicPr>
            <a:picLocks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311094" y="253483"/>
            <a:ext cx="2310410" cy="470551"/>
          </a:xfrm>
          <a:prstGeom prst="rect">
            <a:avLst/>
          </a:prstGeom>
          <a:noFill/>
          <a:ln w="9525">
            <a:noFill/>
            <a:miter lim="800000"/>
            <a:headEnd/>
            <a:tailEnd/>
          </a:ln>
        </p:spPr>
      </p:pic>
      <p:sp>
        <p:nvSpPr>
          <p:cNvPr id="10" name="Slide Number Placeholder 3"/>
          <p:cNvSpPr>
            <a:spLocks noGrp="1"/>
          </p:cNvSpPr>
          <p:nvPr>
            <p:ph type="sldNum" sz="quarter" idx="11"/>
          </p:nvPr>
        </p:nvSpPr>
        <p:spPr>
          <a:xfrm>
            <a:off x="450321" y="6554334"/>
            <a:ext cx="306387" cy="144247"/>
          </a:xfrm>
        </p:spPr>
        <p:txBody>
          <a:bodyPr/>
          <a:lstStyle>
            <a:lvl1pPr>
              <a:defRPr>
                <a:solidFill>
                  <a:schemeClr val="bg1"/>
                </a:solidFill>
              </a:defRPr>
            </a:lvl1pPr>
          </a:lstStyle>
          <a:p>
            <a:fld id="{20A7A354-C5FB-4D1E-BE75-5A939ED93F75}" type="slidenum">
              <a:rPr lang="es-ES" smtClean="0">
                <a:solidFill>
                  <a:srgbClr val="FFFFFF"/>
                </a:solidFill>
              </a:rPr>
              <a:pPr/>
              <a:t>‹#›</a:t>
            </a:fld>
            <a:endParaRPr lang="es-ES">
              <a:solidFill>
                <a:srgbClr val="FFFFFF"/>
              </a:solidFill>
            </a:endParaRPr>
          </a:p>
        </p:txBody>
      </p:sp>
      <p:sp>
        <p:nvSpPr>
          <p:cNvPr id="11" name="Footer Placeholder 4"/>
          <p:cNvSpPr>
            <a:spLocks noGrp="1"/>
          </p:cNvSpPr>
          <p:nvPr>
            <p:ph type="ftr" sz="quarter" idx="12"/>
          </p:nvPr>
        </p:nvSpPr>
        <p:spPr>
          <a:xfrm>
            <a:off x="836319" y="6554334"/>
            <a:ext cx="4677095" cy="144247"/>
          </a:xfrm>
        </p:spPr>
        <p:txBody>
          <a:bodyPr/>
          <a:lstStyle>
            <a:lvl1pPr>
              <a:defRPr>
                <a:solidFill>
                  <a:schemeClr val="bg1"/>
                </a:solidFill>
              </a:defRPr>
            </a:lvl1pPr>
          </a:lstStyle>
          <a:p>
            <a:endParaRPr lang="es-ES">
              <a:solidFill>
                <a:srgbClr val="FFFFFF"/>
              </a:solidFill>
            </a:endParaRPr>
          </a:p>
        </p:txBody>
      </p:sp>
    </p:spTree>
    <p:extLst>
      <p:ext uri="{BB962C8B-B14F-4D97-AF65-F5344CB8AC3E}">
        <p14:creationId xmlns:p14="http://schemas.microsoft.com/office/powerpoint/2010/main" val="382928330"/>
      </p:ext>
    </p:extLst>
  </p:cSld>
  <p:clrMapOvr>
    <a:masterClrMapping/>
  </p:clrMapOvr>
  <p:transition/>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Cierre">
    <p:spTree>
      <p:nvGrpSpPr>
        <p:cNvPr id="1" name=""/>
        <p:cNvGrpSpPr/>
        <p:nvPr/>
      </p:nvGrpSpPr>
      <p:grpSpPr>
        <a:xfrm>
          <a:off x="0" y="0"/>
          <a:ext cx="0" cy="0"/>
          <a:chOff x="0" y="0"/>
          <a:chExt cx="0" cy="0"/>
        </a:xfrm>
      </p:grpSpPr>
      <p:sp>
        <p:nvSpPr>
          <p:cNvPr id="4" name="Rectangle 3"/>
          <p:cNvSpPr/>
          <p:nvPr userDrawn="1"/>
        </p:nvSpPr>
        <p:spPr>
          <a:xfrm>
            <a:off x="0" y="0"/>
            <a:ext cx="9906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82030" tIns="41015" rIns="82030" bIns="41015" rtlCol="0" anchor="ctr"/>
          <a:lstStyle/>
          <a:p>
            <a:pPr algn="ctr" defTabSz="914272" fontAlgn="base">
              <a:spcBef>
                <a:spcPct val="0"/>
              </a:spcBef>
              <a:spcAft>
                <a:spcPct val="0"/>
              </a:spcAft>
            </a:pPr>
            <a:endParaRPr lang="nb-NO">
              <a:solidFill>
                <a:srgbClr val="FFFFFF"/>
              </a:solidFill>
            </a:endParaRPr>
          </a:p>
        </p:txBody>
      </p:sp>
      <p:pic>
        <p:nvPicPr>
          <p:cNvPr id="5" name="Picture 19" descr="DEL_PRI_RGB"/>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373610" y="2990025"/>
            <a:ext cx="3737612" cy="791253"/>
          </a:xfrm>
          <a:prstGeom prst="rect">
            <a:avLst/>
          </a:prstGeom>
          <a:noFill/>
          <a:ln w="9525">
            <a:noFill/>
            <a:miter lim="800000"/>
            <a:headEnd/>
            <a:tailEnd/>
          </a:ln>
        </p:spPr>
      </p:pic>
      <p:sp>
        <p:nvSpPr>
          <p:cNvPr id="8" name="Text Placeholder 7"/>
          <p:cNvSpPr>
            <a:spLocks noGrp="1"/>
          </p:cNvSpPr>
          <p:nvPr>
            <p:ph type="body" sz="quarter" idx="13"/>
          </p:nvPr>
        </p:nvSpPr>
        <p:spPr>
          <a:xfrm>
            <a:off x="450239" y="4146733"/>
            <a:ext cx="6640475" cy="2288334"/>
          </a:xfrm>
        </p:spPr>
        <p:txBody>
          <a:bodyPr/>
          <a:lstStyle>
            <a:lvl1pPr>
              <a:defRPr sz="600">
                <a:solidFill>
                  <a:srgbClr val="000000"/>
                </a:solidFill>
              </a:defRPr>
            </a:lvl1pPr>
            <a:lvl2pPr>
              <a:defRPr sz="700"/>
            </a:lvl2pPr>
            <a:lvl3pPr>
              <a:defRPr sz="700"/>
            </a:lvl3pPr>
            <a:lvl4pPr>
              <a:defRPr sz="700"/>
            </a:lvl4pPr>
            <a:lvl5pPr>
              <a:defRPr sz="700"/>
            </a:lvl5pPr>
          </a:lstStyle>
          <a:p>
            <a:pPr lvl="0"/>
            <a:r>
              <a:rPr lang="en-US" smtClean="0"/>
              <a:t>Click to edit Master text styles</a:t>
            </a:r>
          </a:p>
        </p:txBody>
      </p:sp>
      <p:sp>
        <p:nvSpPr>
          <p:cNvPr id="7" name="Slide Number Placeholder 3"/>
          <p:cNvSpPr>
            <a:spLocks noGrp="1"/>
          </p:cNvSpPr>
          <p:nvPr>
            <p:ph type="sldNum" sz="quarter" idx="10"/>
          </p:nvPr>
        </p:nvSpPr>
        <p:spPr>
          <a:xfrm>
            <a:off x="450235" y="6554167"/>
            <a:ext cx="306387" cy="144247"/>
          </a:xfrm>
        </p:spPr>
        <p:txBody>
          <a:bodyPr/>
          <a:lstStyle>
            <a:lvl1pPr>
              <a:defRPr>
                <a:solidFill>
                  <a:schemeClr val="bg1"/>
                </a:solidFill>
              </a:defRPr>
            </a:lvl1pPr>
          </a:lstStyle>
          <a:p>
            <a:fld id="{20A7A354-C5FB-4D1E-BE75-5A939ED93F75}" type="slidenum">
              <a:rPr lang="es-ES" smtClean="0">
                <a:solidFill>
                  <a:srgbClr val="FFFFFF"/>
                </a:solidFill>
              </a:rPr>
              <a:pPr/>
              <a:t>‹#›</a:t>
            </a:fld>
            <a:endParaRPr lang="es-ES">
              <a:solidFill>
                <a:srgbClr val="FFFFFF"/>
              </a:solidFill>
            </a:endParaRPr>
          </a:p>
        </p:txBody>
      </p:sp>
      <p:sp>
        <p:nvSpPr>
          <p:cNvPr id="9" name="Footer Placeholder 4"/>
          <p:cNvSpPr>
            <a:spLocks noGrp="1"/>
          </p:cNvSpPr>
          <p:nvPr>
            <p:ph type="ftr" sz="quarter" idx="11"/>
          </p:nvPr>
        </p:nvSpPr>
        <p:spPr>
          <a:xfrm>
            <a:off x="836319" y="6554167"/>
            <a:ext cx="4677095" cy="144247"/>
          </a:xfrm>
        </p:spPr>
        <p:txBody>
          <a:bodyPr/>
          <a:lstStyle>
            <a:lvl1pPr>
              <a:defRPr>
                <a:solidFill>
                  <a:schemeClr val="bg1"/>
                </a:solidFill>
              </a:defRPr>
            </a:lvl1pPr>
          </a:lstStyle>
          <a:p>
            <a:endParaRPr lang="es-ES">
              <a:solidFill>
                <a:srgbClr val="FFFFFF"/>
              </a:solidFill>
            </a:endParaRPr>
          </a:p>
        </p:txBody>
      </p:sp>
    </p:spTree>
    <p:extLst>
      <p:ext uri="{BB962C8B-B14F-4D97-AF65-F5344CB8AC3E}">
        <p14:creationId xmlns:p14="http://schemas.microsoft.com/office/powerpoint/2010/main" val="2256096489"/>
      </p:ext>
    </p:extLst>
  </p:cSld>
  <p:clrMapOvr>
    <a:masterClrMapping/>
  </p:clrMapOvr>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reserve="1" userDrawn="1">
  <p:cSld name="Título de presentación">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4952218" y="1195983"/>
            <a:ext cx="4953782" cy="5239081"/>
          </a:xfrm>
        </p:spPr>
        <p:txBody>
          <a:bodyPr/>
          <a:lstStyle/>
          <a:p>
            <a:r>
              <a:rPr lang="en-US" smtClean="0"/>
              <a:t>Click icon to add picture</a:t>
            </a:r>
            <a:endParaRPr lang="es-ES"/>
          </a:p>
        </p:txBody>
      </p:sp>
      <p:sp>
        <p:nvSpPr>
          <p:cNvPr id="120835" name="Title Placeholder 1"/>
          <p:cNvSpPr>
            <a:spLocks noGrp="1"/>
          </p:cNvSpPr>
          <p:nvPr>
            <p:ph type="ctrTitle"/>
          </p:nvPr>
        </p:nvSpPr>
        <p:spPr>
          <a:xfrm>
            <a:off x="830099" y="2886328"/>
            <a:ext cx="4431671" cy="1128762"/>
          </a:xfrm>
        </p:spPr>
        <p:txBody>
          <a:bodyPr/>
          <a:lstStyle>
            <a:lvl1pPr>
              <a:lnSpc>
                <a:spcPct val="95000"/>
              </a:lnSpc>
              <a:defRPr sz="2900" b="0" smtClean="0">
                <a:latin typeface="Times New Roman" pitchFamily="18" charset="0"/>
              </a:defRPr>
            </a:lvl1pPr>
          </a:lstStyle>
          <a:p>
            <a:r>
              <a:rPr lang="en-US" smtClean="0"/>
              <a:t>Click to edit Master title style</a:t>
            </a:r>
            <a:endParaRPr lang="es-ES" dirty="0" smtClean="0"/>
          </a:p>
        </p:txBody>
      </p:sp>
      <p:sp>
        <p:nvSpPr>
          <p:cNvPr id="120836" name="Text Placeholder 2"/>
          <p:cNvSpPr>
            <a:spLocks noGrp="1"/>
          </p:cNvSpPr>
          <p:nvPr>
            <p:ph type="subTitle" idx="1"/>
          </p:nvPr>
        </p:nvSpPr>
        <p:spPr>
          <a:xfrm>
            <a:off x="440822" y="6029135"/>
            <a:ext cx="5135113" cy="303897"/>
          </a:xfrm>
        </p:spPr>
        <p:txBody>
          <a:bodyPr anchor="b"/>
          <a:lstStyle>
            <a:lvl1pPr>
              <a:lnSpc>
                <a:spcPts val="1995"/>
              </a:lnSpc>
              <a:defRPr sz="1600" b="1" smtClean="0"/>
            </a:lvl1pPr>
          </a:lstStyle>
          <a:p>
            <a:r>
              <a:rPr lang="en-US" smtClean="0"/>
              <a:t>Click to edit Master subtitle style</a:t>
            </a:r>
            <a:endParaRPr lang="es-ES" dirty="0" smtClean="0"/>
          </a:p>
        </p:txBody>
      </p:sp>
      <p:pic>
        <p:nvPicPr>
          <p:cNvPr id="120841" name="Picture 5" descr="DEL_PRI_RGB"/>
          <p:cNvPicPr>
            <a:picLocks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311094" y="253483"/>
            <a:ext cx="2310410" cy="470551"/>
          </a:xfrm>
          <a:prstGeom prst="rect">
            <a:avLst/>
          </a:prstGeom>
          <a:noFill/>
          <a:ln w="9525">
            <a:noFill/>
            <a:miter lim="800000"/>
            <a:headEnd/>
            <a:tailEnd/>
          </a:ln>
        </p:spPr>
      </p:pic>
      <p:sp>
        <p:nvSpPr>
          <p:cNvPr id="10" name="Slide Number Placeholder 3"/>
          <p:cNvSpPr>
            <a:spLocks noGrp="1"/>
          </p:cNvSpPr>
          <p:nvPr>
            <p:ph type="sldNum" sz="quarter" idx="11"/>
          </p:nvPr>
        </p:nvSpPr>
        <p:spPr>
          <a:xfrm>
            <a:off x="450299" y="6554302"/>
            <a:ext cx="306387" cy="144247"/>
          </a:xfrm>
        </p:spPr>
        <p:txBody>
          <a:bodyPr/>
          <a:lstStyle>
            <a:lvl1pPr>
              <a:defRPr>
                <a:solidFill>
                  <a:schemeClr val="bg1"/>
                </a:solidFill>
              </a:defRPr>
            </a:lvl1pPr>
          </a:lstStyle>
          <a:p>
            <a:fld id="{20A7A354-C5FB-4D1E-BE75-5A939ED93F75}" type="slidenum">
              <a:rPr lang="es-ES" smtClean="0">
                <a:solidFill>
                  <a:srgbClr val="FFFFFF"/>
                </a:solidFill>
              </a:rPr>
              <a:pPr/>
              <a:t>‹#›</a:t>
            </a:fld>
            <a:endParaRPr lang="es-ES">
              <a:solidFill>
                <a:srgbClr val="FFFFFF"/>
              </a:solidFill>
            </a:endParaRPr>
          </a:p>
        </p:txBody>
      </p:sp>
      <p:sp>
        <p:nvSpPr>
          <p:cNvPr id="11" name="Footer Placeholder 4"/>
          <p:cNvSpPr>
            <a:spLocks noGrp="1"/>
          </p:cNvSpPr>
          <p:nvPr>
            <p:ph type="ftr" sz="quarter" idx="12"/>
          </p:nvPr>
        </p:nvSpPr>
        <p:spPr>
          <a:xfrm>
            <a:off x="836319" y="6554302"/>
            <a:ext cx="4677095" cy="144247"/>
          </a:xfrm>
        </p:spPr>
        <p:txBody>
          <a:bodyPr/>
          <a:lstStyle>
            <a:lvl1pPr>
              <a:defRPr>
                <a:solidFill>
                  <a:schemeClr val="bg1"/>
                </a:solidFill>
              </a:defRPr>
            </a:lvl1pPr>
          </a:lstStyle>
          <a:p>
            <a:endParaRPr lang="es-ES">
              <a:solidFill>
                <a:srgbClr val="FFFFFF"/>
              </a:solidFill>
            </a:endParaRPr>
          </a:p>
        </p:txBody>
      </p:sp>
    </p:spTree>
    <p:extLst>
      <p:ext uri="{BB962C8B-B14F-4D97-AF65-F5344CB8AC3E}">
        <p14:creationId xmlns:p14="http://schemas.microsoft.com/office/powerpoint/2010/main" val="769466739"/>
      </p:ext>
    </p:extLst>
  </p:cSld>
  <p:clrMapOvr>
    <a:masterClrMapping/>
  </p:clrMapOvr>
  <p:transition/>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Título y contenido">
    <p:spTree>
      <p:nvGrpSpPr>
        <p:cNvPr id="1" name=""/>
        <p:cNvGrpSpPr/>
        <p:nvPr/>
      </p:nvGrpSpPr>
      <p:grpSpPr>
        <a:xfrm>
          <a:off x="0" y="0"/>
          <a:ext cx="0" cy="0"/>
          <a:chOff x="0" y="0"/>
          <a:chExt cx="0" cy="0"/>
        </a:xfrm>
      </p:grpSpPr>
      <p:sp>
        <p:nvSpPr>
          <p:cNvPr id="2" name="Title 1"/>
          <p:cNvSpPr>
            <a:spLocks noGrp="1"/>
          </p:cNvSpPr>
          <p:nvPr>
            <p:ph type="title"/>
          </p:nvPr>
        </p:nvSpPr>
        <p:spPr>
          <a:xfrm>
            <a:off x="442440" y="710569"/>
            <a:ext cx="7606953" cy="630202"/>
          </a:xfrm>
        </p:spPr>
        <p:txBody>
          <a:bodyPr/>
          <a:lstStyle/>
          <a:p>
            <a:r>
              <a:rPr lang="en-US" smtClean="0"/>
              <a:t>Click to edit Master title style</a:t>
            </a:r>
            <a:endParaRPr lang="es-E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s-ES">
                <a:solidFill>
                  <a:srgbClr val="002776"/>
                </a:solidFill>
              </a:rPr>
              <a:pPr/>
              <a:t>‹#›</a:t>
            </a:fld>
            <a:endParaRPr lang="es-ES">
              <a:solidFill>
                <a:srgbClr val="002776"/>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181960873"/>
      </p:ext>
    </p:extLst>
  </p:cSld>
  <p:clrMapOvr>
    <a:masterClrMapping/>
  </p:clrMapOvr>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Separador para imprimir">
    <p:spTree>
      <p:nvGrpSpPr>
        <p:cNvPr id="1" name=""/>
        <p:cNvGrpSpPr/>
        <p:nvPr/>
      </p:nvGrpSpPr>
      <p:grpSpPr>
        <a:xfrm>
          <a:off x="0" y="0"/>
          <a:ext cx="0" cy="0"/>
          <a:chOff x="0" y="0"/>
          <a:chExt cx="0" cy="0"/>
        </a:xfrm>
      </p:grpSpPr>
      <p:sp>
        <p:nvSpPr>
          <p:cNvPr id="2" name="Title 1"/>
          <p:cNvSpPr>
            <a:spLocks noGrp="1"/>
          </p:cNvSpPr>
          <p:nvPr>
            <p:ph type="title"/>
          </p:nvPr>
        </p:nvSpPr>
        <p:spPr>
          <a:xfrm>
            <a:off x="442428" y="2835910"/>
            <a:ext cx="5156997" cy="387924"/>
          </a:xfrm>
        </p:spPr>
        <p:txBody>
          <a:bodyPr/>
          <a:lstStyle>
            <a:lvl1pPr>
              <a:defRPr sz="2500"/>
            </a:lvl1pPr>
          </a:lstStyle>
          <a:p>
            <a:r>
              <a:rPr lang="en-US" smtClean="0"/>
              <a:t>Click to edit Master title style</a:t>
            </a:r>
            <a:endParaRPr lang="es-ES" dirty="0"/>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s-ES">
                <a:solidFill>
                  <a:srgbClr val="002776"/>
                </a:solidFill>
              </a:rPr>
              <a:pPr/>
              <a:t>‹#›</a:t>
            </a:fld>
            <a:endParaRPr lang="es-ES">
              <a:solidFill>
                <a:srgbClr val="002776"/>
              </a:solidFill>
            </a:endParaRPr>
          </a:p>
        </p:txBody>
      </p:sp>
      <p:sp>
        <p:nvSpPr>
          <p:cNvPr id="10" name="Picture Placeholder 9"/>
          <p:cNvSpPr>
            <a:spLocks noGrp="1"/>
          </p:cNvSpPr>
          <p:nvPr>
            <p:ph type="pic" sz="quarter" idx="13"/>
          </p:nvPr>
        </p:nvSpPr>
        <p:spPr>
          <a:xfrm>
            <a:off x="5627520" y="0"/>
            <a:ext cx="4278480" cy="6858000"/>
          </a:xfrm>
        </p:spPr>
        <p:txBody>
          <a:bodyPr/>
          <a:lstStyle/>
          <a:p>
            <a:r>
              <a:rPr lang="en-US" smtClean="0"/>
              <a:t>Click icon to add picture</a:t>
            </a:r>
            <a:endParaRPr lang="es-ES"/>
          </a:p>
        </p:txBody>
      </p:sp>
      <p:sp>
        <p:nvSpPr>
          <p:cNvPr id="5" name="Footer Placeholder 4"/>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3477799712"/>
      </p:ext>
    </p:extLst>
  </p:cSld>
  <p:clrMapOvr>
    <a:masterClrMapping/>
  </p:clrMapOvr>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preserve="1" userDrawn="1">
  <p:cSld name="Separador para proyectar">
    <p:bg>
      <p:bgPr>
        <a:solidFill>
          <a:schemeClr val="tx2"/>
        </a:solidFill>
        <a:effectLst/>
      </p:bgPr>
    </p:bg>
    <p:spTree>
      <p:nvGrpSpPr>
        <p:cNvPr id="1" name=""/>
        <p:cNvGrpSpPr/>
        <p:nvPr/>
      </p:nvGrpSpPr>
      <p:grpSpPr>
        <a:xfrm>
          <a:off x="0" y="0"/>
          <a:ext cx="0" cy="0"/>
          <a:chOff x="0" y="0"/>
          <a:chExt cx="0" cy="0"/>
        </a:xfrm>
      </p:grpSpPr>
      <p:sp>
        <p:nvSpPr>
          <p:cNvPr id="148482" name="Title Placeholder 1"/>
          <p:cNvSpPr>
            <a:spLocks noGrp="1"/>
          </p:cNvSpPr>
          <p:nvPr>
            <p:ph type="ctrTitle"/>
          </p:nvPr>
        </p:nvSpPr>
        <p:spPr>
          <a:xfrm>
            <a:off x="1238064" y="2670834"/>
            <a:ext cx="6621716" cy="1400449"/>
          </a:xfrm>
        </p:spPr>
        <p:txBody>
          <a:bodyPr/>
          <a:lstStyle>
            <a:lvl1pPr>
              <a:lnSpc>
                <a:spcPct val="95000"/>
              </a:lnSpc>
              <a:defRPr sz="4700" b="0">
                <a:solidFill>
                  <a:schemeClr val="bg2"/>
                </a:solidFill>
                <a:latin typeface="Times New Roman" pitchFamily="18" charset="0"/>
              </a:defRPr>
            </a:lvl1pPr>
          </a:lstStyle>
          <a:p>
            <a:r>
              <a:rPr lang="en-US" smtClean="0"/>
              <a:t>Click to edit Master title style</a:t>
            </a:r>
            <a:endParaRPr lang="es-ES" dirty="0"/>
          </a:p>
        </p:txBody>
      </p:sp>
      <p:sp>
        <p:nvSpPr>
          <p:cNvPr id="7" name="Slide Number Placeholder 9"/>
          <p:cNvSpPr>
            <a:spLocks noGrp="1"/>
          </p:cNvSpPr>
          <p:nvPr>
            <p:ph type="sldNum" sz="quarter" idx="4"/>
          </p:nvPr>
        </p:nvSpPr>
        <p:spPr/>
        <p:txBody>
          <a:bodyPr/>
          <a:lstStyle>
            <a:lvl1pPr>
              <a:defRPr>
                <a:solidFill>
                  <a:schemeClr val="bg1"/>
                </a:solidFill>
              </a:defRPr>
            </a:lvl1pPr>
          </a:lstStyle>
          <a:p>
            <a:fld id="{CE8A445D-9762-4AF0-AB67-A595631D9EAD}" type="slidenum">
              <a:rPr lang="es-ES">
                <a:solidFill>
                  <a:srgbClr val="FFFFFF"/>
                </a:solidFill>
              </a:rPr>
              <a:pPr/>
              <a:t>‹#›</a:t>
            </a:fld>
            <a:endParaRPr lang="es-ES">
              <a:solidFill>
                <a:srgbClr val="FFFFFF"/>
              </a:solidFill>
            </a:endParaRPr>
          </a:p>
        </p:txBody>
      </p:sp>
      <p:sp>
        <p:nvSpPr>
          <p:cNvPr id="10" name="Footer Placeholder 10"/>
          <p:cNvSpPr>
            <a:spLocks noGrp="1"/>
          </p:cNvSpPr>
          <p:nvPr>
            <p:ph type="ftr" sz="quarter" idx="3"/>
          </p:nvPr>
        </p:nvSpPr>
        <p:spPr/>
        <p:txBody>
          <a:bodyPr vert="horz" wrap="square" lIns="0" tIns="0" rIns="0" bIns="0" numCol="1" anchor="t" anchorCtr="0" compatLnSpc="1">
            <a:prstTxWarp prst="textNoShape">
              <a:avLst/>
            </a:prstTxWarp>
            <a:noAutofit/>
          </a:bodyPr>
          <a:lstStyle>
            <a:lvl1pPr algn="l" defTabSz="913695" rtl="0" fontAlgn="base">
              <a:lnSpc>
                <a:spcPts val="1077"/>
              </a:lnSpc>
              <a:spcBef>
                <a:spcPct val="0"/>
              </a:spcBef>
              <a:spcAft>
                <a:spcPct val="0"/>
              </a:spcAft>
              <a:defRPr lang="es-ES" sz="900" kern="1200" smtClean="0">
                <a:solidFill>
                  <a:schemeClr val="bg1"/>
                </a:solidFill>
                <a:latin typeface="Arial" charset="0"/>
                <a:ea typeface="+mn-ea"/>
                <a:cs typeface="Arial" charset="0"/>
              </a:defRPr>
            </a:lvl1pPr>
          </a:lstStyle>
          <a:p>
            <a:endParaRPr>
              <a:solidFill>
                <a:srgbClr val="FFFFFF"/>
              </a:solidFill>
            </a:endParaRPr>
          </a:p>
        </p:txBody>
      </p:sp>
    </p:spTree>
    <p:extLst>
      <p:ext uri="{BB962C8B-B14F-4D97-AF65-F5344CB8AC3E}">
        <p14:creationId xmlns:p14="http://schemas.microsoft.com/office/powerpoint/2010/main" val="2903036046"/>
      </p:ext>
    </p:extLst>
  </p:cSld>
  <p:clrMapOvr>
    <a:masterClrMapping/>
  </p:clrMapOvr>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Título d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Slide Number Placeholder 2"/>
          <p:cNvSpPr>
            <a:spLocks noGrp="1"/>
          </p:cNvSpPr>
          <p:nvPr>
            <p:ph type="sldNum" sz="quarter" idx="10"/>
          </p:nvPr>
        </p:nvSpPr>
        <p:spPr/>
        <p:txBody>
          <a:bodyPr/>
          <a:lstStyle>
            <a:lvl1pPr>
              <a:defRPr/>
            </a:lvl1pPr>
          </a:lstStyle>
          <a:p>
            <a:fld id="{B8F9516C-5F28-47A9-93BC-66E5818D1F1D}" type="slidenum">
              <a:rPr lang="es-ES">
                <a:solidFill>
                  <a:srgbClr val="002776"/>
                </a:solidFill>
              </a:rPr>
              <a:pPr/>
              <a:t>‹#›</a:t>
            </a:fld>
            <a:endParaRPr lang="es-ES">
              <a:solidFill>
                <a:srgbClr val="002776"/>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1985212675"/>
      </p:ext>
    </p:extLst>
  </p:cSld>
  <p:clrMapOvr>
    <a:masterClrMapping/>
  </p:clrMapOvr>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F8BDE2BE-4A0B-4129-99F8-26E0137EA4A3}" type="slidenum">
              <a:rPr lang="es-ES">
                <a:solidFill>
                  <a:srgbClr val="002776"/>
                </a:solidFill>
              </a:rPr>
              <a:pPr/>
              <a:t>‹#›</a:t>
            </a:fld>
            <a:endParaRPr lang="es-ES">
              <a:solidFill>
                <a:srgbClr val="002776"/>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3948335066"/>
      </p:ext>
    </p:extLst>
  </p:cSld>
  <p:clrMapOvr>
    <a:masterClrMapping/>
  </p:clrMapOvr>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Cierre">
    <p:spTree>
      <p:nvGrpSpPr>
        <p:cNvPr id="1" name=""/>
        <p:cNvGrpSpPr/>
        <p:nvPr/>
      </p:nvGrpSpPr>
      <p:grpSpPr>
        <a:xfrm>
          <a:off x="0" y="0"/>
          <a:ext cx="0" cy="0"/>
          <a:chOff x="0" y="0"/>
          <a:chExt cx="0" cy="0"/>
        </a:xfrm>
      </p:grpSpPr>
      <p:sp>
        <p:nvSpPr>
          <p:cNvPr id="4" name="Rectangle 3"/>
          <p:cNvSpPr/>
          <p:nvPr userDrawn="1"/>
        </p:nvSpPr>
        <p:spPr>
          <a:xfrm>
            <a:off x="0" y="0"/>
            <a:ext cx="9906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81992" tIns="40997" rIns="81992" bIns="40997" rtlCol="0" anchor="ctr"/>
          <a:lstStyle/>
          <a:p>
            <a:pPr algn="ctr" fontAlgn="base">
              <a:spcBef>
                <a:spcPct val="0"/>
              </a:spcBef>
              <a:spcAft>
                <a:spcPct val="0"/>
              </a:spcAft>
            </a:pPr>
            <a:endParaRPr lang="nb-NO">
              <a:solidFill>
                <a:srgbClr val="FFFFFF"/>
              </a:solidFill>
            </a:endParaRPr>
          </a:p>
        </p:txBody>
      </p:sp>
      <p:pic>
        <p:nvPicPr>
          <p:cNvPr id="5" name="Picture 19" descr="DEL_PRI_RGB"/>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373627" y="2990160"/>
            <a:ext cx="3737612" cy="791253"/>
          </a:xfrm>
          <a:prstGeom prst="rect">
            <a:avLst/>
          </a:prstGeom>
          <a:noFill/>
          <a:ln w="9525">
            <a:noFill/>
            <a:miter lim="800000"/>
            <a:headEnd/>
            <a:tailEnd/>
          </a:ln>
        </p:spPr>
      </p:pic>
      <p:sp>
        <p:nvSpPr>
          <p:cNvPr id="8" name="Text Placeholder 7"/>
          <p:cNvSpPr>
            <a:spLocks noGrp="1"/>
          </p:cNvSpPr>
          <p:nvPr>
            <p:ph type="body" sz="quarter" idx="13"/>
          </p:nvPr>
        </p:nvSpPr>
        <p:spPr>
          <a:xfrm>
            <a:off x="450278" y="4146733"/>
            <a:ext cx="6640475" cy="2288334"/>
          </a:xfrm>
        </p:spPr>
        <p:txBody>
          <a:bodyPr/>
          <a:lstStyle>
            <a:lvl1pPr>
              <a:defRPr sz="600">
                <a:solidFill>
                  <a:srgbClr val="000000"/>
                </a:solidFill>
              </a:defRPr>
            </a:lvl1pPr>
            <a:lvl2pPr>
              <a:defRPr sz="700"/>
            </a:lvl2pPr>
            <a:lvl3pPr>
              <a:defRPr sz="700"/>
            </a:lvl3pPr>
            <a:lvl4pPr>
              <a:defRPr sz="700"/>
            </a:lvl4pPr>
            <a:lvl5pPr>
              <a:defRPr sz="700"/>
            </a:lvl5pPr>
          </a:lstStyle>
          <a:p>
            <a:pPr lvl="0"/>
            <a:r>
              <a:rPr lang="en-US" smtClean="0"/>
              <a:t>Click to edit Master text styles</a:t>
            </a:r>
          </a:p>
        </p:txBody>
      </p:sp>
      <p:sp>
        <p:nvSpPr>
          <p:cNvPr id="7" name="Slide Number Placeholder 3"/>
          <p:cNvSpPr>
            <a:spLocks noGrp="1"/>
          </p:cNvSpPr>
          <p:nvPr>
            <p:ph type="sldNum" sz="quarter" idx="10"/>
          </p:nvPr>
        </p:nvSpPr>
        <p:spPr>
          <a:xfrm>
            <a:off x="450299" y="6554302"/>
            <a:ext cx="306387" cy="144247"/>
          </a:xfrm>
        </p:spPr>
        <p:txBody>
          <a:bodyPr/>
          <a:lstStyle>
            <a:lvl1pPr>
              <a:defRPr>
                <a:solidFill>
                  <a:schemeClr val="bg1"/>
                </a:solidFill>
              </a:defRPr>
            </a:lvl1pPr>
          </a:lstStyle>
          <a:p>
            <a:fld id="{20A7A354-C5FB-4D1E-BE75-5A939ED93F75}" type="slidenum">
              <a:rPr lang="es-ES" smtClean="0">
                <a:solidFill>
                  <a:srgbClr val="FFFFFF"/>
                </a:solidFill>
              </a:rPr>
              <a:pPr/>
              <a:t>‹#›</a:t>
            </a:fld>
            <a:endParaRPr lang="es-ES">
              <a:solidFill>
                <a:srgbClr val="FFFFFF"/>
              </a:solidFill>
            </a:endParaRPr>
          </a:p>
        </p:txBody>
      </p:sp>
      <p:sp>
        <p:nvSpPr>
          <p:cNvPr id="9" name="Footer Placeholder 4"/>
          <p:cNvSpPr>
            <a:spLocks noGrp="1"/>
          </p:cNvSpPr>
          <p:nvPr>
            <p:ph type="ftr" sz="quarter" idx="11"/>
          </p:nvPr>
        </p:nvSpPr>
        <p:spPr>
          <a:xfrm>
            <a:off x="836319" y="6554302"/>
            <a:ext cx="4677095" cy="144247"/>
          </a:xfrm>
        </p:spPr>
        <p:txBody>
          <a:bodyPr/>
          <a:lstStyle>
            <a:lvl1pPr>
              <a:defRPr>
                <a:solidFill>
                  <a:schemeClr val="bg1"/>
                </a:solidFill>
              </a:defRPr>
            </a:lvl1pPr>
          </a:lstStyle>
          <a:p>
            <a:endParaRPr lang="es-ES">
              <a:solidFill>
                <a:srgbClr val="FFFFFF"/>
              </a:solidFill>
            </a:endParaRPr>
          </a:p>
        </p:txBody>
      </p:sp>
    </p:spTree>
    <p:extLst>
      <p:ext uri="{BB962C8B-B14F-4D97-AF65-F5344CB8AC3E}">
        <p14:creationId xmlns:p14="http://schemas.microsoft.com/office/powerpoint/2010/main" val="2593192493"/>
      </p:ext>
    </p:extLst>
  </p:cSld>
  <p:clrMapOvr>
    <a:masterClrMapping/>
  </p:clrMapOvr>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userDrawn="1">
  <p:cSld name="Título de presentación">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4952218" y="1195983"/>
            <a:ext cx="4953782" cy="5239081"/>
          </a:xfrm>
        </p:spPr>
        <p:txBody>
          <a:bodyPr/>
          <a:lstStyle/>
          <a:p>
            <a:r>
              <a:rPr lang="en-US" smtClean="0"/>
              <a:t>Click icon to add picture</a:t>
            </a:r>
            <a:endParaRPr lang="es-ES"/>
          </a:p>
        </p:txBody>
      </p:sp>
      <p:sp>
        <p:nvSpPr>
          <p:cNvPr id="120835" name="Title Placeholder 1"/>
          <p:cNvSpPr>
            <a:spLocks noGrp="1"/>
          </p:cNvSpPr>
          <p:nvPr>
            <p:ph type="ctrTitle"/>
          </p:nvPr>
        </p:nvSpPr>
        <p:spPr>
          <a:xfrm>
            <a:off x="830106" y="2886328"/>
            <a:ext cx="4431671" cy="1128762"/>
          </a:xfrm>
        </p:spPr>
        <p:txBody>
          <a:bodyPr/>
          <a:lstStyle>
            <a:lvl1pPr>
              <a:lnSpc>
                <a:spcPct val="95000"/>
              </a:lnSpc>
              <a:defRPr sz="2900" b="0" smtClean="0">
                <a:latin typeface="Times New Roman" pitchFamily="18" charset="0"/>
              </a:defRPr>
            </a:lvl1pPr>
          </a:lstStyle>
          <a:p>
            <a:r>
              <a:rPr lang="en-US" smtClean="0"/>
              <a:t>Click to edit Master title style</a:t>
            </a:r>
            <a:endParaRPr lang="es-ES" dirty="0" smtClean="0"/>
          </a:p>
        </p:txBody>
      </p:sp>
      <p:sp>
        <p:nvSpPr>
          <p:cNvPr id="120836" name="Text Placeholder 2"/>
          <p:cNvSpPr>
            <a:spLocks noGrp="1"/>
          </p:cNvSpPr>
          <p:nvPr>
            <p:ph type="subTitle" idx="1"/>
          </p:nvPr>
        </p:nvSpPr>
        <p:spPr>
          <a:xfrm>
            <a:off x="440822" y="6029149"/>
            <a:ext cx="5135113" cy="303897"/>
          </a:xfrm>
        </p:spPr>
        <p:txBody>
          <a:bodyPr anchor="b"/>
          <a:lstStyle>
            <a:lvl1pPr>
              <a:lnSpc>
                <a:spcPts val="1995"/>
              </a:lnSpc>
              <a:defRPr sz="1600" b="1" smtClean="0"/>
            </a:lvl1pPr>
          </a:lstStyle>
          <a:p>
            <a:r>
              <a:rPr lang="en-US" smtClean="0"/>
              <a:t>Click to edit Master subtitle style</a:t>
            </a:r>
            <a:endParaRPr lang="es-ES" dirty="0" smtClean="0"/>
          </a:p>
        </p:txBody>
      </p:sp>
      <p:pic>
        <p:nvPicPr>
          <p:cNvPr id="120841" name="Picture 5" descr="DEL_PRI_RGB"/>
          <p:cNvPicPr>
            <a:picLocks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311094" y="253483"/>
            <a:ext cx="2310410" cy="470551"/>
          </a:xfrm>
          <a:prstGeom prst="rect">
            <a:avLst/>
          </a:prstGeom>
          <a:noFill/>
          <a:ln w="9525">
            <a:noFill/>
            <a:miter lim="800000"/>
            <a:headEnd/>
            <a:tailEnd/>
          </a:ln>
        </p:spPr>
      </p:pic>
      <p:sp>
        <p:nvSpPr>
          <p:cNvPr id="10" name="Slide Number Placeholder 3"/>
          <p:cNvSpPr>
            <a:spLocks noGrp="1"/>
          </p:cNvSpPr>
          <p:nvPr>
            <p:ph type="sldNum" sz="quarter" idx="11"/>
          </p:nvPr>
        </p:nvSpPr>
        <p:spPr>
          <a:xfrm>
            <a:off x="450307" y="6554316"/>
            <a:ext cx="306387" cy="144247"/>
          </a:xfrm>
        </p:spPr>
        <p:txBody>
          <a:bodyPr/>
          <a:lstStyle>
            <a:lvl1pPr>
              <a:defRPr>
                <a:solidFill>
                  <a:schemeClr val="bg1"/>
                </a:solidFill>
              </a:defRPr>
            </a:lvl1pPr>
          </a:lstStyle>
          <a:p>
            <a:fld id="{20A7A354-C5FB-4D1E-BE75-5A939ED93F75}" type="slidenum">
              <a:rPr lang="es-ES" smtClean="0">
                <a:solidFill>
                  <a:srgbClr val="FFFFFF"/>
                </a:solidFill>
              </a:rPr>
              <a:pPr/>
              <a:t>‹#›</a:t>
            </a:fld>
            <a:endParaRPr lang="es-ES">
              <a:solidFill>
                <a:srgbClr val="FFFFFF"/>
              </a:solidFill>
            </a:endParaRPr>
          </a:p>
        </p:txBody>
      </p:sp>
      <p:sp>
        <p:nvSpPr>
          <p:cNvPr id="11" name="Footer Placeholder 4"/>
          <p:cNvSpPr>
            <a:spLocks noGrp="1"/>
          </p:cNvSpPr>
          <p:nvPr>
            <p:ph type="ftr" sz="quarter" idx="12"/>
          </p:nvPr>
        </p:nvSpPr>
        <p:spPr>
          <a:xfrm>
            <a:off x="836319" y="6554316"/>
            <a:ext cx="4677095" cy="144247"/>
          </a:xfrm>
        </p:spPr>
        <p:txBody>
          <a:bodyPr/>
          <a:lstStyle>
            <a:lvl1pPr>
              <a:defRPr>
                <a:solidFill>
                  <a:schemeClr val="bg1"/>
                </a:solidFill>
              </a:defRPr>
            </a:lvl1pPr>
          </a:lstStyle>
          <a:p>
            <a:endParaRPr lang="es-ES">
              <a:solidFill>
                <a:srgbClr val="FFFFFF"/>
              </a:solidFill>
            </a:endParaRPr>
          </a:p>
        </p:txBody>
      </p:sp>
    </p:spTree>
    <p:extLst>
      <p:ext uri="{BB962C8B-B14F-4D97-AF65-F5344CB8AC3E}">
        <p14:creationId xmlns:p14="http://schemas.microsoft.com/office/powerpoint/2010/main" val="4058604632"/>
      </p:ext>
    </p:extLst>
  </p:cSld>
  <p:clrMapOvr>
    <a:masterClrMapping/>
  </p:clrMapOvr>
  <p:transition/>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Título y contenido">
    <p:spTree>
      <p:nvGrpSpPr>
        <p:cNvPr id="1" name=""/>
        <p:cNvGrpSpPr/>
        <p:nvPr/>
      </p:nvGrpSpPr>
      <p:grpSpPr>
        <a:xfrm>
          <a:off x="0" y="0"/>
          <a:ext cx="0" cy="0"/>
          <a:chOff x="0" y="0"/>
          <a:chExt cx="0" cy="0"/>
        </a:xfrm>
      </p:grpSpPr>
      <p:sp>
        <p:nvSpPr>
          <p:cNvPr id="2" name="Title 1"/>
          <p:cNvSpPr>
            <a:spLocks noGrp="1"/>
          </p:cNvSpPr>
          <p:nvPr>
            <p:ph type="title"/>
          </p:nvPr>
        </p:nvSpPr>
        <p:spPr>
          <a:xfrm>
            <a:off x="442440" y="710569"/>
            <a:ext cx="7606953" cy="630202"/>
          </a:xfrm>
        </p:spPr>
        <p:txBody>
          <a:bodyPr/>
          <a:lstStyle/>
          <a:p>
            <a:r>
              <a:rPr lang="en-US" smtClean="0"/>
              <a:t>Click to edit Master title style</a:t>
            </a:r>
            <a:endParaRPr lang="es-E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s-ES">
                <a:solidFill>
                  <a:srgbClr val="002776"/>
                </a:solidFill>
              </a:rPr>
              <a:pPr/>
              <a:t>‹#›</a:t>
            </a:fld>
            <a:endParaRPr lang="es-ES">
              <a:solidFill>
                <a:srgbClr val="002776"/>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35332124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ítulo y conteni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s-ES">
                <a:solidFill>
                  <a:srgbClr val="002776"/>
                </a:solidFill>
              </a:rPr>
              <a:pPr/>
              <a:t>‹#›</a:t>
            </a:fld>
            <a:endParaRPr lang="es-ES">
              <a:solidFill>
                <a:srgbClr val="002776"/>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2504462345"/>
      </p:ext>
    </p:extLst>
  </p:cSld>
  <p:clrMapOvr>
    <a:masterClrMapping/>
  </p:clrMapOvr>
  <p:timing>
    <p:tnLst>
      <p:par>
        <p:cT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Separador para imprimir">
    <p:spTree>
      <p:nvGrpSpPr>
        <p:cNvPr id="1" name=""/>
        <p:cNvGrpSpPr/>
        <p:nvPr/>
      </p:nvGrpSpPr>
      <p:grpSpPr>
        <a:xfrm>
          <a:off x="0" y="0"/>
          <a:ext cx="0" cy="0"/>
          <a:chOff x="0" y="0"/>
          <a:chExt cx="0" cy="0"/>
        </a:xfrm>
      </p:grpSpPr>
      <p:sp>
        <p:nvSpPr>
          <p:cNvPr id="2" name="Title 1"/>
          <p:cNvSpPr>
            <a:spLocks noGrp="1"/>
          </p:cNvSpPr>
          <p:nvPr>
            <p:ph type="title"/>
          </p:nvPr>
        </p:nvSpPr>
        <p:spPr>
          <a:xfrm>
            <a:off x="442428" y="2835910"/>
            <a:ext cx="5156997" cy="387924"/>
          </a:xfrm>
        </p:spPr>
        <p:txBody>
          <a:bodyPr/>
          <a:lstStyle>
            <a:lvl1pPr>
              <a:defRPr sz="2500"/>
            </a:lvl1pPr>
          </a:lstStyle>
          <a:p>
            <a:r>
              <a:rPr lang="en-US" smtClean="0"/>
              <a:t>Click to edit Master title style</a:t>
            </a:r>
            <a:endParaRPr lang="es-ES" dirty="0"/>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s-ES">
                <a:solidFill>
                  <a:srgbClr val="002776"/>
                </a:solidFill>
              </a:rPr>
              <a:pPr/>
              <a:t>‹#›</a:t>
            </a:fld>
            <a:endParaRPr lang="es-ES">
              <a:solidFill>
                <a:srgbClr val="002776"/>
              </a:solidFill>
            </a:endParaRPr>
          </a:p>
        </p:txBody>
      </p:sp>
      <p:sp>
        <p:nvSpPr>
          <p:cNvPr id="10" name="Picture Placeholder 9"/>
          <p:cNvSpPr>
            <a:spLocks noGrp="1"/>
          </p:cNvSpPr>
          <p:nvPr>
            <p:ph type="pic" sz="quarter" idx="13"/>
          </p:nvPr>
        </p:nvSpPr>
        <p:spPr>
          <a:xfrm>
            <a:off x="5627520" y="0"/>
            <a:ext cx="4278480" cy="6858000"/>
          </a:xfrm>
        </p:spPr>
        <p:txBody>
          <a:bodyPr/>
          <a:lstStyle/>
          <a:p>
            <a:r>
              <a:rPr lang="en-US" smtClean="0"/>
              <a:t>Click icon to add picture</a:t>
            </a:r>
            <a:endParaRPr lang="es-ES"/>
          </a:p>
        </p:txBody>
      </p:sp>
      <p:sp>
        <p:nvSpPr>
          <p:cNvPr id="5" name="Footer Placeholder 4"/>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1930169142"/>
      </p:ext>
    </p:extLst>
  </p:cSld>
  <p:clrMapOvr>
    <a:masterClrMapping/>
  </p:clrMapOvr>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userDrawn="1">
  <p:cSld name="Separador para proyectar">
    <p:bg>
      <p:bgPr>
        <a:solidFill>
          <a:schemeClr val="tx2"/>
        </a:solidFill>
        <a:effectLst/>
      </p:bgPr>
    </p:bg>
    <p:spTree>
      <p:nvGrpSpPr>
        <p:cNvPr id="1" name=""/>
        <p:cNvGrpSpPr/>
        <p:nvPr/>
      </p:nvGrpSpPr>
      <p:grpSpPr>
        <a:xfrm>
          <a:off x="0" y="0"/>
          <a:ext cx="0" cy="0"/>
          <a:chOff x="0" y="0"/>
          <a:chExt cx="0" cy="0"/>
        </a:xfrm>
      </p:grpSpPr>
      <p:sp>
        <p:nvSpPr>
          <p:cNvPr id="148482" name="Title Placeholder 1"/>
          <p:cNvSpPr>
            <a:spLocks noGrp="1"/>
          </p:cNvSpPr>
          <p:nvPr>
            <p:ph type="ctrTitle"/>
          </p:nvPr>
        </p:nvSpPr>
        <p:spPr>
          <a:xfrm>
            <a:off x="1238064" y="2670849"/>
            <a:ext cx="6621716" cy="1400449"/>
          </a:xfrm>
        </p:spPr>
        <p:txBody>
          <a:bodyPr/>
          <a:lstStyle>
            <a:lvl1pPr>
              <a:lnSpc>
                <a:spcPct val="95000"/>
              </a:lnSpc>
              <a:defRPr sz="4700" b="0">
                <a:solidFill>
                  <a:schemeClr val="bg2"/>
                </a:solidFill>
                <a:latin typeface="Times New Roman" pitchFamily="18" charset="0"/>
              </a:defRPr>
            </a:lvl1pPr>
          </a:lstStyle>
          <a:p>
            <a:r>
              <a:rPr lang="en-US" smtClean="0"/>
              <a:t>Click to edit Master title style</a:t>
            </a:r>
            <a:endParaRPr lang="es-ES" dirty="0"/>
          </a:p>
        </p:txBody>
      </p:sp>
      <p:sp>
        <p:nvSpPr>
          <p:cNvPr id="7" name="Slide Number Placeholder 9"/>
          <p:cNvSpPr>
            <a:spLocks noGrp="1"/>
          </p:cNvSpPr>
          <p:nvPr>
            <p:ph type="sldNum" sz="quarter" idx="4"/>
          </p:nvPr>
        </p:nvSpPr>
        <p:spPr/>
        <p:txBody>
          <a:bodyPr/>
          <a:lstStyle>
            <a:lvl1pPr>
              <a:defRPr>
                <a:solidFill>
                  <a:schemeClr val="bg1"/>
                </a:solidFill>
              </a:defRPr>
            </a:lvl1pPr>
          </a:lstStyle>
          <a:p>
            <a:fld id="{CE8A445D-9762-4AF0-AB67-A595631D9EAD}" type="slidenum">
              <a:rPr lang="es-ES">
                <a:solidFill>
                  <a:srgbClr val="FFFFFF"/>
                </a:solidFill>
              </a:rPr>
              <a:pPr/>
              <a:t>‹#›</a:t>
            </a:fld>
            <a:endParaRPr lang="es-ES">
              <a:solidFill>
                <a:srgbClr val="FFFFFF"/>
              </a:solidFill>
            </a:endParaRPr>
          </a:p>
        </p:txBody>
      </p:sp>
      <p:sp>
        <p:nvSpPr>
          <p:cNvPr id="10" name="Footer Placeholder 10"/>
          <p:cNvSpPr>
            <a:spLocks noGrp="1"/>
          </p:cNvSpPr>
          <p:nvPr>
            <p:ph type="ftr" sz="quarter" idx="3"/>
          </p:nvPr>
        </p:nvSpPr>
        <p:spPr/>
        <p:txBody>
          <a:bodyPr vert="horz" wrap="square" lIns="0" tIns="0" rIns="0" bIns="0" numCol="1" anchor="t" anchorCtr="0" compatLnSpc="1">
            <a:prstTxWarp prst="textNoShape">
              <a:avLst/>
            </a:prstTxWarp>
            <a:noAutofit/>
          </a:bodyPr>
          <a:lstStyle>
            <a:lvl1pPr algn="l" defTabSz="913695" rtl="0" fontAlgn="base">
              <a:lnSpc>
                <a:spcPts val="1077"/>
              </a:lnSpc>
              <a:spcBef>
                <a:spcPct val="0"/>
              </a:spcBef>
              <a:spcAft>
                <a:spcPct val="0"/>
              </a:spcAft>
              <a:defRPr lang="es-ES" sz="900" kern="1200" smtClean="0">
                <a:solidFill>
                  <a:schemeClr val="bg1"/>
                </a:solidFill>
                <a:latin typeface="Arial" charset="0"/>
                <a:ea typeface="+mn-ea"/>
                <a:cs typeface="Arial" charset="0"/>
              </a:defRPr>
            </a:lvl1pPr>
          </a:lstStyle>
          <a:p>
            <a:endParaRPr>
              <a:solidFill>
                <a:srgbClr val="FFFFFF"/>
              </a:solidFill>
            </a:endParaRPr>
          </a:p>
        </p:txBody>
      </p:sp>
    </p:spTree>
    <p:extLst>
      <p:ext uri="{BB962C8B-B14F-4D97-AF65-F5344CB8AC3E}">
        <p14:creationId xmlns:p14="http://schemas.microsoft.com/office/powerpoint/2010/main" val="3505997060"/>
      </p:ext>
    </p:extLst>
  </p:cSld>
  <p:clrMapOvr>
    <a:masterClrMapping/>
  </p:clrMapOvr>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Título d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Slide Number Placeholder 2"/>
          <p:cNvSpPr>
            <a:spLocks noGrp="1"/>
          </p:cNvSpPr>
          <p:nvPr>
            <p:ph type="sldNum" sz="quarter" idx="10"/>
          </p:nvPr>
        </p:nvSpPr>
        <p:spPr/>
        <p:txBody>
          <a:bodyPr/>
          <a:lstStyle>
            <a:lvl1pPr>
              <a:defRPr/>
            </a:lvl1pPr>
          </a:lstStyle>
          <a:p>
            <a:fld id="{B8F9516C-5F28-47A9-93BC-66E5818D1F1D}" type="slidenum">
              <a:rPr lang="es-ES">
                <a:solidFill>
                  <a:srgbClr val="002776"/>
                </a:solidFill>
              </a:rPr>
              <a:pPr/>
              <a:t>‹#›</a:t>
            </a:fld>
            <a:endParaRPr lang="es-ES">
              <a:solidFill>
                <a:srgbClr val="002776"/>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1358365514"/>
      </p:ext>
    </p:extLst>
  </p:cSld>
  <p:clrMapOvr>
    <a:masterClrMapping/>
  </p:clrMapOvr>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F8BDE2BE-4A0B-4129-99F8-26E0137EA4A3}" type="slidenum">
              <a:rPr lang="es-ES">
                <a:solidFill>
                  <a:srgbClr val="002776"/>
                </a:solidFill>
              </a:rPr>
              <a:pPr/>
              <a:t>‹#›</a:t>
            </a:fld>
            <a:endParaRPr lang="es-ES">
              <a:solidFill>
                <a:srgbClr val="002776"/>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1141079337"/>
      </p:ext>
    </p:extLst>
  </p:cSld>
  <p:clrMapOvr>
    <a:masterClrMapping/>
  </p:clrMapOvr>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Cierre">
    <p:spTree>
      <p:nvGrpSpPr>
        <p:cNvPr id="1" name=""/>
        <p:cNvGrpSpPr/>
        <p:nvPr/>
      </p:nvGrpSpPr>
      <p:grpSpPr>
        <a:xfrm>
          <a:off x="0" y="0"/>
          <a:ext cx="0" cy="0"/>
          <a:chOff x="0" y="0"/>
          <a:chExt cx="0" cy="0"/>
        </a:xfrm>
      </p:grpSpPr>
      <p:sp>
        <p:nvSpPr>
          <p:cNvPr id="4" name="Rectangle 3"/>
          <p:cNvSpPr/>
          <p:nvPr userDrawn="1"/>
        </p:nvSpPr>
        <p:spPr>
          <a:xfrm>
            <a:off x="0" y="0"/>
            <a:ext cx="9906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81992" tIns="40997" rIns="81992" bIns="40997" rtlCol="0" anchor="ctr"/>
          <a:lstStyle/>
          <a:p>
            <a:pPr algn="ctr" fontAlgn="base">
              <a:spcBef>
                <a:spcPct val="0"/>
              </a:spcBef>
              <a:spcAft>
                <a:spcPct val="0"/>
              </a:spcAft>
            </a:pPr>
            <a:endParaRPr lang="nb-NO">
              <a:solidFill>
                <a:srgbClr val="FFFFFF"/>
              </a:solidFill>
            </a:endParaRPr>
          </a:p>
        </p:txBody>
      </p:sp>
      <p:pic>
        <p:nvPicPr>
          <p:cNvPr id="5" name="Picture 19" descr="DEL_PRI_RGB"/>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373627" y="2990174"/>
            <a:ext cx="3737612" cy="791253"/>
          </a:xfrm>
          <a:prstGeom prst="rect">
            <a:avLst/>
          </a:prstGeom>
          <a:noFill/>
          <a:ln w="9525">
            <a:noFill/>
            <a:miter lim="800000"/>
            <a:headEnd/>
            <a:tailEnd/>
          </a:ln>
        </p:spPr>
      </p:pic>
      <p:sp>
        <p:nvSpPr>
          <p:cNvPr id="8" name="Text Placeholder 7"/>
          <p:cNvSpPr>
            <a:spLocks noGrp="1"/>
          </p:cNvSpPr>
          <p:nvPr>
            <p:ph type="body" sz="quarter" idx="13"/>
          </p:nvPr>
        </p:nvSpPr>
        <p:spPr>
          <a:xfrm>
            <a:off x="450285" y="4146733"/>
            <a:ext cx="6640475" cy="2288334"/>
          </a:xfrm>
        </p:spPr>
        <p:txBody>
          <a:bodyPr/>
          <a:lstStyle>
            <a:lvl1pPr>
              <a:defRPr sz="600">
                <a:solidFill>
                  <a:srgbClr val="000000"/>
                </a:solidFill>
              </a:defRPr>
            </a:lvl1pPr>
            <a:lvl2pPr>
              <a:defRPr sz="700"/>
            </a:lvl2pPr>
            <a:lvl3pPr>
              <a:defRPr sz="700"/>
            </a:lvl3pPr>
            <a:lvl4pPr>
              <a:defRPr sz="700"/>
            </a:lvl4pPr>
            <a:lvl5pPr>
              <a:defRPr sz="700"/>
            </a:lvl5pPr>
          </a:lstStyle>
          <a:p>
            <a:pPr lvl="0"/>
            <a:r>
              <a:rPr lang="en-US" smtClean="0"/>
              <a:t>Click to edit Master text styles</a:t>
            </a:r>
          </a:p>
        </p:txBody>
      </p:sp>
      <p:sp>
        <p:nvSpPr>
          <p:cNvPr id="7" name="Slide Number Placeholder 3"/>
          <p:cNvSpPr>
            <a:spLocks noGrp="1"/>
          </p:cNvSpPr>
          <p:nvPr>
            <p:ph type="sldNum" sz="quarter" idx="10"/>
          </p:nvPr>
        </p:nvSpPr>
        <p:spPr>
          <a:xfrm>
            <a:off x="450307" y="6554316"/>
            <a:ext cx="306387" cy="144247"/>
          </a:xfrm>
        </p:spPr>
        <p:txBody>
          <a:bodyPr/>
          <a:lstStyle>
            <a:lvl1pPr>
              <a:defRPr>
                <a:solidFill>
                  <a:schemeClr val="bg1"/>
                </a:solidFill>
              </a:defRPr>
            </a:lvl1pPr>
          </a:lstStyle>
          <a:p>
            <a:fld id="{20A7A354-C5FB-4D1E-BE75-5A939ED93F75}" type="slidenum">
              <a:rPr lang="es-ES" smtClean="0">
                <a:solidFill>
                  <a:srgbClr val="FFFFFF"/>
                </a:solidFill>
              </a:rPr>
              <a:pPr/>
              <a:t>‹#›</a:t>
            </a:fld>
            <a:endParaRPr lang="es-ES">
              <a:solidFill>
                <a:srgbClr val="FFFFFF"/>
              </a:solidFill>
            </a:endParaRPr>
          </a:p>
        </p:txBody>
      </p:sp>
      <p:sp>
        <p:nvSpPr>
          <p:cNvPr id="9" name="Footer Placeholder 4"/>
          <p:cNvSpPr>
            <a:spLocks noGrp="1"/>
          </p:cNvSpPr>
          <p:nvPr>
            <p:ph type="ftr" sz="quarter" idx="11"/>
          </p:nvPr>
        </p:nvSpPr>
        <p:spPr>
          <a:xfrm>
            <a:off x="836319" y="6554316"/>
            <a:ext cx="4677095" cy="144247"/>
          </a:xfrm>
        </p:spPr>
        <p:txBody>
          <a:bodyPr/>
          <a:lstStyle>
            <a:lvl1pPr>
              <a:defRPr>
                <a:solidFill>
                  <a:schemeClr val="bg1"/>
                </a:solidFill>
              </a:defRPr>
            </a:lvl1pPr>
          </a:lstStyle>
          <a:p>
            <a:endParaRPr lang="es-ES">
              <a:solidFill>
                <a:srgbClr val="FFFFFF"/>
              </a:solidFill>
            </a:endParaRPr>
          </a:p>
        </p:txBody>
      </p:sp>
    </p:spTree>
    <p:extLst>
      <p:ext uri="{BB962C8B-B14F-4D97-AF65-F5344CB8AC3E}">
        <p14:creationId xmlns:p14="http://schemas.microsoft.com/office/powerpoint/2010/main" val="3146724587"/>
      </p:ext>
    </p:extLst>
  </p:cSld>
  <p:clrMapOvr>
    <a:masterClrMapping/>
  </p:clrMapOvr>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userDrawn="1">
  <p:cSld name="Título de presentación">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4952218" y="1195983"/>
            <a:ext cx="4953782" cy="5239081"/>
          </a:xfrm>
        </p:spPr>
        <p:txBody>
          <a:bodyPr/>
          <a:lstStyle/>
          <a:p>
            <a:r>
              <a:rPr lang="en-US" smtClean="0"/>
              <a:t>Click icon to add picture</a:t>
            </a:r>
            <a:endParaRPr lang="es-ES"/>
          </a:p>
        </p:txBody>
      </p:sp>
      <p:sp>
        <p:nvSpPr>
          <p:cNvPr id="120835" name="Title Placeholder 1"/>
          <p:cNvSpPr>
            <a:spLocks noGrp="1"/>
          </p:cNvSpPr>
          <p:nvPr>
            <p:ph type="ctrTitle"/>
          </p:nvPr>
        </p:nvSpPr>
        <p:spPr>
          <a:xfrm>
            <a:off x="830108" y="2886328"/>
            <a:ext cx="4431671" cy="1128762"/>
          </a:xfrm>
        </p:spPr>
        <p:txBody>
          <a:bodyPr/>
          <a:lstStyle>
            <a:lvl1pPr>
              <a:lnSpc>
                <a:spcPct val="95000"/>
              </a:lnSpc>
              <a:defRPr sz="2900" b="0" smtClean="0">
                <a:latin typeface="Times New Roman" pitchFamily="18" charset="0"/>
              </a:defRPr>
            </a:lvl1pPr>
          </a:lstStyle>
          <a:p>
            <a:r>
              <a:rPr lang="en-US" smtClean="0"/>
              <a:t>Click to edit Master title style</a:t>
            </a:r>
            <a:endParaRPr lang="es-ES" dirty="0" smtClean="0"/>
          </a:p>
        </p:txBody>
      </p:sp>
      <p:sp>
        <p:nvSpPr>
          <p:cNvPr id="120836" name="Text Placeholder 2"/>
          <p:cNvSpPr>
            <a:spLocks noGrp="1"/>
          </p:cNvSpPr>
          <p:nvPr>
            <p:ph type="subTitle" idx="1"/>
          </p:nvPr>
        </p:nvSpPr>
        <p:spPr>
          <a:xfrm>
            <a:off x="440822" y="6029191"/>
            <a:ext cx="5135113" cy="303897"/>
          </a:xfrm>
        </p:spPr>
        <p:txBody>
          <a:bodyPr anchor="b"/>
          <a:lstStyle>
            <a:lvl1pPr>
              <a:lnSpc>
                <a:spcPts val="1995"/>
              </a:lnSpc>
              <a:defRPr sz="1600" b="1" smtClean="0"/>
            </a:lvl1pPr>
          </a:lstStyle>
          <a:p>
            <a:r>
              <a:rPr lang="en-US" smtClean="0"/>
              <a:t>Click to edit Master subtitle style</a:t>
            </a:r>
            <a:endParaRPr lang="es-ES" dirty="0" smtClean="0"/>
          </a:p>
        </p:txBody>
      </p:sp>
      <p:pic>
        <p:nvPicPr>
          <p:cNvPr id="120841" name="Picture 5" descr="DEL_PRI_RGB"/>
          <p:cNvPicPr>
            <a:picLocks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311094" y="253483"/>
            <a:ext cx="2310410" cy="470551"/>
          </a:xfrm>
          <a:prstGeom prst="rect">
            <a:avLst/>
          </a:prstGeom>
          <a:noFill/>
          <a:ln w="9525">
            <a:noFill/>
            <a:miter lim="800000"/>
            <a:headEnd/>
            <a:tailEnd/>
          </a:ln>
        </p:spPr>
      </p:pic>
      <p:sp>
        <p:nvSpPr>
          <p:cNvPr id="10" name="Slide Number Placeholder 3"/>
          <p:cNvSpPr>
            <a:spLocks noGrp="1"/>
          </p:cNvSpPr>
          <p:nvPr>
            <p:ph type="sldNum" sz="quarter" idx="11"/>
          </p:nvPr>
        </p:nvSpPr>
        <p:spPr>
          <a:xfrm>
            <a:off x="450334" y="6554358"/>
            <a:ext cx="306387" cy="144247"/>
          </a:xfrm>
        </p:spPr>
        <p:txBody>
          <a:bodyPr/>
          <a:lstStyle>
            <a:lvl1pPr>
              <a:defRPr>
                <a:solidFill>
                  <a:schemeClr val="bg1"/>
                </a:solidFill>
              </a:defRPr>
            </a:lvl1pPr>
          </a:lstStyle>
          <a:p>
            <a:fld id="{20A7A354-C5FB-4D1E-BE75-5A939ED93F75}" type="slidenum">
              <a:rPr lang="es-ES" smtClean="0">
                <a:solidFill>
                  <a:srgbClr val="FFFFFF"/>
                </a:solidFill>
              </a:rPr>
              <a:pPr/>
              <a:t>‹#›</a:t>
            </a:fld>
            <a:endParaRPr lang="es-ES">
              <a:solidFill>
                <a:srgbClr val="FFFFFF"/>
              </a:solidFill>
            </a:endParaRPr>
          </a:p>
        </p:txBody>
      </p:sp>
      <p:sp>
        <p:nvSpPr>
          <p:cNvPr id="11" name="Footer Placeholder 4"/>
          <p:cNvSpPr>
            <a:spLocks noGrp="1"/>
          </p:cNvSpPr>
          <p:nvPr>
            <p:ph type="ftr" sz="quarter" idx="12"/>
          </p:nvPr>
        </p:nvSpPr>
        <p:spPr>
          <a:xfrm>
            <a:off x="836319" y="6554358"/>
            <a:ext cx="4677095" cy="144247"/>
          </a:xfrm>
        </p:spPr>
        <p:txBody>
          <a:bodyPr/>
          <a:lstStyle>
            <a:lvl1pPr>
              <a:defRPr>
                <a:solidFill>
                  <a:schemeClr val="bg1"/>
                </a:solidFill>
              </a:defRPr>
            </a:lvl1pPr>
          </a:lstStyle>
          <a:p>
            <a:endParaRPr lang="es-ES">
              <a:solidFill>
                <a:srgbClr val="FFFFFF"/>
              </a:solidFill>
            </a:endParaRPr>
          </a:p>
        </p:txBody>
      </p:sp>
    </p:spTree>
    <p:extLst>
      <p:ext uri="{BB962C8B-B14F-4D97-AF65-F5344CB8AC3E}">
        <p14:creationId xmlns:p14="http://schemas.microsoft.com/office/powerpoint/2010/main" val="1659343118"/>
      </p:ext>
    </p:extLst>
  </p:cSld>
  <p:clrMapOvr>
    <a:masterClrMapping/>
  </p:clrMapOvr>
  <p:transition/>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Título y contenido">
    <p:spTree>
      <p:nvGrpSpPr>
        <p:cNvPr id="1" name=""/>
        <p:cNvGrpSpPr/>
        <p:nvPr/>
      </p:nvGrpSpPr>
      <p:grpSpPr>
        <a:xfrm>
          <a:off x="0" y="0"/>
          <a:ext cx="0" cy="0"/>
          <a:chOff x="0" y="0"/>
          <a:chExt cx="0" cy="0"/>
        </a:xfrm>
      </p:grpSpPr>
      <p:sp>
        <p:nvSpPr>
          <p:cNvPr id="2" name="Title 1"/>
          <p:cNvSpPr>
            <a:spLocks noGrp="1"/>
          </p:cNvSpPr>
          <p:nvPr>
            <p:ph type="title"/>
          </p:nvPr>
        </p:nvSpPr>
        <p:spPr>
          <a:xfrm>
            <a:off x="442440" y="710569"/>
            <a:ext cx="7606953" cy="630202"/>
          </a:xfrm>
        </p:spPr>
        <p:txBody>
          <a:bodyPr/>
          <a:lstStyle/>
          <a:p>
            <a:r>
              <a:rPr lang="en-US" smtClean="0"/>
              <a:t>Click to edit Master title style</a:t>
            </a:r>
            <a:endParaRPr lang="es-E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s-ES">
                <a:solidFill>
                  <a:srgbClr val="002776"/>
                </a:solidFill>
              </a:rPr>
              <a:pPr/>
              <a:t>‹#›</a:t>
            </a:fld>
            <a:endParaRPr lang="es-ES">
              <a:solidFill>
                <a:srgbClr val="002776"/>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2661010393"/>
      </p:ext>
    </p:extLst>
  </p:cSld>
  <p:clrMapOvr>
    <a:masterClrMapping/>
  </p:clrMapOvr>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Separador para imprimir">
    <p:spTree>
      <p:nvGrpSpPr>
        <p:cNvPr id="1" name=""/>
        <p:cNvGrpSpPr/>
        <p:nvPr/>
      </p:nvGrpSpPr>
      <p:grpSpPr>
        <a:xfrm>
          <a:off x="0" y="0"/>
          <a:ext cx="0" cy="0"/>
          <a:chOff x="0" y="0"/>
          <a:chExt cx="0" cy="0"/>
        </a:xfrm>
      </p:grpSpPr>
      <p:sp>
        <p:nvSpPr>
          <p:cNvPr id="2" name="Title 1"/>
          <p:cNvSpPr>
            <a:spLocks noGrp="1"/>
          </p:cNvSpPr>
          <p:nvPr>
            <p:ph type="title"/>
          </p:nvPr>
        </p:nvSpPr>
        <p:spPr>
          <a:xfrm>
            <a:off x="442428" y="2835910"/>
            <a:ext cx="5156997" cy="387924"/>
          </a:xfrm>
        </p:spPr>
        <p:txBody>
          <a:bodyPr/>
          <a:lstStyle>
            <a:lvl1pPr>
              <a:defRPr sz="2500"/>
            </a:lvl1pPr>
          </a:lstStyle>
          <a:p>
            <a:r>
              <a:rPr lang="en-US" smtClean="0"/>
              <a:t>Click to edit Master title style</a:t>
            </a:r>
            <a:endParaRPr lang="es-ES" dirty="0"/>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s-ES">
                <a:solidFill>
                  <a:srgbClr val="002776"/>
                </a:solidFill>
              </a:rPr>
              <a:pPr/>
              <a:t>‹#›</a:t>
            </a:fld>
            <a:endParaRPr lang="es-ES">
              <a:solidFill>
                <a:srgbClr val="002776"/>
              </a:solidFill>
            </a:endParaRPr>
          </a:p>
        </p:txBody>
      </p:sp>
      <p:sp>
        <p:nvSpPr>
          <p:cNvPr id="10" name="Picture Placeholder 9"/>
          <p:cNvSpPr>
            <a:spLocks noGrp="1"/>
          </p:cNvSpPr>
          <p:nvPr>
            <p:ph type="pic" sz="quarter" idx="13"/>
          </p:nvPr>
        </p:nvSpPr>
        <p:spPr>
          <a:xfrm>
            <a:off x="5627520" y="0"/>
            <a:ext cx="4278480" cy="6858000"/>
          </a:xfrm>
        </p:spPr>
        <p:txBody>
          <a:bodyPr/>
          <a:lstStyle/>
          <a:p>
            <a:r>
              <a:rPr lang="en-US" smtClean="0"/>
              <a:t>Click icon to add picture</a:t>
            </a:r>
            <a:endParaRPr lang="es-ES"/>
          </a:p>
        </p:txBody>
      </p:sp>
      <p:sp>
        <p:nvSpPr>
          <p:cNvPr id="5" name="Footer Placeholder 4"/>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492642961"/>
      </p:ext>
    </p:extLst>
  </p:cSld>
  <p:clrMapOvr>
    <a:masterClrMapping/>
  </p:clrMapOvr>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preserve="1" userDrawn="1">
  <p:cSld name="Separador para proyectar">
    <p:bg>
      <p:bgPr>
        <a:solidFill>
          <a:schemeClr val="tx2"/>
        </a:solidFill>
        <a:effectLst/>
      </p:bgPr>
    </p:bg>
    <p:spTree>
      <p:nvGrpSpPr>
        <p:cNvPr id="1" name=""/>
        <p:cNvGrpSpPr/>
        <p:nvPr/>
      </p:nvGrpSpPr>
      <p:grpSpPr>
        <a:xfrm>
          <a:off x="0" y="0"/>
          <a:ext cx="0" cy="0"/>
          <a:chOff x="0" y="0"/>
          <a:chExt cx="0" cy="0"/>
        </a:xfrm>
      </p:grpSpPr>
      <p:sp>
        <p:nvSpPr>
          <p:cNvPr id="148482" name="Title Placeholder 1"/>
          <p:cNvSpPr>
            <a:spLocks noGrp="1"/>
          </p:cNvSpPr>
          <p:nvPr>
            <p:ph type="ctrTitle"/>
          </p:nvPr>
        </p:nvSpPr>
        <p:spPr>
          <a:xfrm>
            <a:off x="1238064" y="2670894"/>
            <a:ext cx="6621716" cy="1400449"/>
          </a:xfrm>
        </p:spPr>
        <p:txBody>
          <a:bodyPr/>
          <a:lstStyle>
            <a:lvl1pPr>
              <a:lnSpc>
                <a:spcPct val="95000"/>
              </a:lnSpc>
              <a:defRPr sz="4700" b="0">
                <a:solidFill>
                  <a:schemeClr val="bg2"/>
                </a:solidFill>
                <a:latin typeface="Times New Roman" pitchFamily="18" charset="0"/>
              </a:defRPr>
            </a:lvl1pPr>
          </a:lstStyle>
          <a:p>
            <a:r>
              <a:rPr lang="en-US" smtClean="0"/>
              <a:t>Click to edit Master title style</a:t>
            </a:r>
            <a:endParaRPr lang="es-ES" dirty="0"/>
          </a:p>
        </p:txBody>
      </p:sp>
      <p:sp>
        <p:nvSpPr>
          <p:cNvPr id="7" name="Slide Number Placeholder 9"/>
          <p:cNvSpPr>
            <a:spLocks noGrp="1"/>
          </p:cNvSpPr>
          <p:nvPr>
            <p:ph type="sldNum" sz="quarter" idx="4"/>
          </p:nvPr>
        </p:nvSpPr>
        <p:spPr/>
        <p:txBody>
          <a:bodyPr/>
          <a:lstStyle>
            <a:lvl1pPr>
              <a:defRPr>
                <a:solidFill>
                  <a:schemeClr val="bg1"/>
                </a:solidFill>
              </a:defRPr>
            </a:lvl1pPr>
          </a:lstStyle>
          <a:p>
            <a:fld id="{CE8A445D-9762-4AF0-AB67-A595631D9EAD}" type="slidenum">
              <a:rPr lang="es-ES">
                <a:solidFill>
                  <a:srgbClr val="FFFFFF"/>
                </a:solidFill>
              </a:rPr>
              <a:pPr/>
              <a:t>‹#›</a:t>
            </a:fld>
            <a:endParaRPr lang="es-ES">
              <a:solidFill>
                <a:srgbClr val="FFFFFF"/>
              </a:solidFill>
            </a:endParaRPr>
          </a:p>
        </p:txBody>
      </p:sp>
      <p:sp>
        <p:nvSpPr>
          <p:cNvPr id="10" name="Footer Placeholder 10"/>
          <p:cNvSpPr>
            <a:spLocks noGrp="1"/>
          </p:cNvSpPr>
          <p:nvPr>
            <p:ph type="ftr" sz="quarter" idx="3"/>
          </p:nvPr>
        </p:nvSpPr>
        <p:spPr/>
        <p:txBody>
          <a:bodyPr vert="horz" wrap="square" lIns="0" tIns="0" rIns="0" bIns="0" numCol="1" anchor="t" anchorCtr="0" compatLnSpc="1">
            <a:prstTxWarp prst="textNoShape">
              <a:avLst/>
            </a:prstTxWarp>
            <a:noAutofit/>
          </a:bodyPr>
          <a:lstStyle>
            <a:lvl1pPr algn="l" defTabSz="913695" rtl="0" fontAlgn="base">
              <a:lnSpc>
                <a:spcPts val="1077"/>
              </a:lnSpc>
              <a:spcBef>
                <a:spcPct val="0"/>
              </a:spcBef>
              <a:spcAft>
                <a:spcPct val="0"/>
              </a:spcAft>
              <a:defRPr lang="es-ES" sz="900" kern="1200" smtClean="0">
                <a:solidFill>
                  <a:schemeClr val="bg1"/>
                </a:solidFill>
                <a:latin typeface="Arial" charset="0"/>
                <a:ea typeface="+mn-ea"/>
                <a:cs typeface="Arial" charset="0"/>
              </a:defRPr>
            </a:lvl1pPr>
          </a:lstStyle>
          <a:p>
            <a:endParaRPr>
              <a:solidFill>
                <a:srgbClr val="FFFFFF"/>
              </a:solidFill>
            </a:endParaRPr>
          </a:p>
        </p:txBody>
      </p:sp>
    </p:spTree>
    <p:extLst>
      <p:ext uri="{BB962C8B-B14F-4D97-AF65-F5344CB8AC3E}">
        <p14:creationId xmlns:p14="http://schemas.microsoft.com/office/powerpoint/2010/main" val="301252539"/>
      </p:ext>
    </p:extLst>
  </p:cSld>
  <p:clrMapOvr>
    <a:masterClrMapping/>
  </p:clrMapOvr>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Título d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Slide Number Placeholder 2"/>
          <p:cNvSpPr>
            <a:spLocks noGrp="1"/>
          </p:cNvSpPr>
          <p:nvPr>
            <p:ph type="sldNum" sz="quarter" idx="10"/>
          </p:nvPr>
        </p:nvSpPr>
        <p:spPr/>
        <p:txBody>
          <a:bodyPr/>
          <a:lstStyle>
            <a:lvl1pPr>
              <a:defRPr/>
            </a:lvl1pPr>
          </a:lstStyle>
          <a:p>
            <a:fld id="{B8F9516C-5F28-47A9-93BC-66E5818D1F1D}" type="slidenum">
              <a:rPr lang="es-ES">
                <a:solidFill>
                  <a:srgbClr val="002776"/>
                </a:solidFill>
              </a:rPr>
              <a:pPr/>
              <a:t>‹#›</a:t>
            </a:fld>
            <a:endParaRPr lang="es-ES">
              <a:solidFill>
                <a:srgbClr val="002776"/>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3982803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parador para imprimir">
    <p:spTree>
      <p:nvGrpSpPr>
        <p:cNvPr id="1" name=""/>
        <p:cNvGrpSpPr/>
        <p:nvPr/>
      </p:nvGrpSpPr>
      <p:grpSpPr>
        <a:xfrm>
          <a:off x="0" y="0"/>
          <a:ext cx="0" cy="0"/>
          <a:chOff x="0" y="0"/>
          <a:chExt cx="0" cy="0"/>
        </a:xfrm>
      </p:grpSpPr>
      <p:sp>
        <p:nvSpPr>
          <p:cNvPr id="2" name="Title 1"/>
          <p:cNvSpPr>
            <a:spLocks noGrp="1"/>
          </p:cNvSpPr>
          <p:nvPr>
            <p:ph type="title"/>
          </p:nvPr>
        </p:nvSpPr>
        <p:spPr>
          <a:xfrm>
            <a:off x="442428" y="2835910"/>
            <a:ext cx="5156997" cy="387924"/>
          </a:xfrm>
        </p:spPr>
        <p:txBody>
          <a:bodyPr/>
          <a:lstStyle>
            <a:lvl1pPr>
              <a:defRPr sz="2500"/>
            </a:lvl1pPr>
          </a:lstStyle>
          <a:p>
            <a:r>
              <a:rPr lang="en-US" smtClean="0"/>
              <a:t>Click to edit Master title style</a:t>
            </a:r>
            <a:endParaRPr lang="es-ES" dirty="0"/>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s-ES">
                <a:solidFill>
                  <a:srgbClr val="002776"/>
                </a:solidFill>
              </a:rPr>
              <a:pPr/>
              <a:t>‹#›</a:t>
            </a:fld>
            <a:endParaRPr lang="es-ES">
              <a:solidFill>
                <a:srgbClr val="002776"/>
              </a:solidFill>
            </a:endParaRPr>
          </a:p>
        </p:txBody>
      </p:sp>
      <p:sp>
        <p:nvSpPr>
          <p:cNvPr id="10" name="Picture Placeholder 9"/>
          <p:cNvSpPr>
            <a:spLocks noGrp="1"/>
          </p:cNvSpPr>
          <p:nvPr>
            <p:ph type="pic" sz="quarter" idx="13"/>
          </p:nvPr>
        </p:nvSpPr>
        <p:spPr>
          <a:xfrm>
            <a:off x="5627520" y="0"/>
            <a:ext cx="4278480" cy="6858000"/>
          </a:xfrm>
        </p:spPr>
        <p:txBody>
          <a:bodyPr/>
          <a:lstStyle/>
          <a:p>
            <a:r>
              <a:rPr lang="en-US" smtClean="0"/>
              <a:t>Click icon to add picture</a:t>
            </a:r>
            <a:endParaRPr lang="es-ES"/>
          </a:p>
        </p:txBody>
      </p:sp>
      <p:sp>
        <p:nvSpPr>
          <p:cNvPr id="5" name="Footer Placeholder 4"/>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6060535"/>
      </p:ext>
    </p:extLst>
  </p:cSld>
  <p:clrMapOvr>
    <a:masterClrMapping/>
  </p:clrMapOvr>
  <p:timing>
    <p:tnLst>
      <p:par>
        <p:cTn id="1" dur="indefinite" restart="never" nodeType="tmRoot"/>
      </p:par>
    </p:tnLst>
  </p:timing>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F8BDE2BE-4A0B-4129-99F8-26E0137EA4A3}" type="slidenum">
              <a:rPr lang="es-ES">
                <a:solidFill>
                  <a:srgbClr val="002776"/>
                </a:solidFill>
              </a:rPr>
              <a:pPr/>
              <a:t>‹#›</a:t>
            </a:fld>
            <a:endParaRPr lang="es-ES">
              <a:solidFill>
                <a:srgbClr val="002776"/>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1452259737"/>
      </p:ext>
    </p:extLst>
  </p:cSld>
  <p:clrMapOvr>
    <a:masterClrMapping/>
  </p:clrMapOvr>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Cierre">
    <p:spTree>
      <p:nvGrpSpPr>
        <p:cNvPr id="1" name=""/>
        <p:cNvGrpSpPr/>
        <p:nvPr/>
      </p:nvGrpSpPr>
      <p:grpSpPr>
        <a:xfrm>
          <a:off x="0" y="0"/>
          <a:ext cx="0" cy="0"/>
          <a:chOff x="0" y="0"/>
          <a:chExt cx="0" cy="0"/>
        </a:xfrm>
      </p:grpSpPr>
      <p:sp>
        <p:nvSpPr>
          <p:cNvPr id="4" name="Rectangle 3"/>
          <p:cNvSpPr/>
          <p:nvPr userDrawn="1"/>
        </p:nvSpPr>
        <p:spPr>
          <a:xfrm>
            <a:off x="0" y="0"/>
            <a:ext cx="9906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81992" tIns="40997" rIns="81992" bIns="40997" rtlCol="0" anchor="ctr"/>
          <a:lstStyle/>
          <a:p>
            <a:pPr algn="ctr" fontAlgn="base">
              <a:spcBef>
                <a:spcPct val="0"/>
              </a:spcBef>
              <a:spcAft>
                <a:spcPct val="0"/>
              </a:spcAft>
            </a:pPr>
            <a:endParaRPr lang="nb-NO">
              <a:solidFill>
                <a:srgbClr val="FFFFFF"/>
              </a:solidFill>
            </a:endParaRPr>
          </a:p>
        </p:txBody>
      </p:sp>
      <p:pic>
        <p:nvPicPr>
          <p:cNvPr id="5" name="Picture 19" descr="DEL_PRI_RGB"/>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373627" y="2990216"/>
            <a:ext cx="3737612" cy="791253"/>
          </a:xfrm>
          <a:prstGeom prst="rect">
            <a:avLst/>
          </a:prstGeom>
          <a:noFill/>
          <a:ln w="9525">
            <a:noFill/>
            <a:miter lim="800000"/>
            <a:headEnd/>
            <a:tailEnd/>
          </a:ln>
        </p:spPr>
      </p:pic>
      <p:sp>
        <p:nvSpPr>
          <p:cNvPr id="8" name="Text Placeholder 7"/>
          <p:cNvSpPr>
            <a:spLocks noGrp="1"/>
          </p:cNvSpPr>
          <p:nvPr>
            <p:ph type="body" sz="quarter" idx="13"/>
          </p:nvPr>
        </p:nvSpPr>
        <p:spPr>
          <a:xfrm>
            <a:off x="450308" y="4146733"/>
            <a:ext cx="6640475" cy="2288334"/>
          </a:xfrm>
        </p:spPr>
        <p:txBody>
          <a:bodyPr/>
          <a:lstStyle>
            <a:lvl1pPr>
              <a:defRPr sz="600">
                <a:solidFill>
                  <a:srgbClr val="000000"/>
                </a:solidFill>
              </a:defRPr>
            </a:lvl1pPr>
            <a:lvl2pPr>
              <a:defRPr sz="700"/>
            </a:lvl2pPr>
            <a:lvl3pPr>
              <a:defRPr sz="700"/>
            </a:lvl3pPr>
            <a:lvl4pPr>
              <a:defRPr sz="700"/>
            </a:lvl4pPr>
            <a:lvl5pPr>
              <a:defRPr sz="700"/>
            </a:lvl5pPr>
          </a:lstStyle>
          <a:p>
            <a:pPr lvl="0"/>
            <a:r>
              <a:rPr lang="en-US" smtClean="0"/>
              <a:t>Click to edit Master text styles</a:t>
            </a:r>
          </a:p>
        </p:txBody>
      </p:sp>
      <p:sp>
        <p:nvSpPr>
          <p:cNvPr id="7" name="Slide Number Placeholder 3"/>
          <p:cNvSpPr>
            <a:spLocks noGrp="1"/>
          </p:cNvSpPr>
          <p:nvPr>
            <p:ph type="sldNum" sz="quarter" idx="10"/>
          </p:nvPr>
        </p:nvSpPr>
        <p:spPr>
          <a:xfrm>
            <a:off x="450334" y="6554358"/>
            <a:ext cx="306387" cy="144247"/>
          </a:xfrm>
        </p:spPr>
        <p:txBody>
          <a:bodyPr/>
          <a:lstStyle>
            <a:lvl1pPr>
              <a:defRPr>
                <a:solidFill>
                  <a:schemeClr val="bg1"/>
                </a:solidFill>
              </a:defRPr>
            </a:lvl1pPr>
          </a:lstStyle>
          <a:p>
            <a:fld id="{20A7A354-C5FB-4D1E-BE75-5A939ED93F75}" type="slidenum">
              <a:rPr lang="es-ES" smtClean="0">
                <a:solidFill>
                  <a:srgbClr val="FFFFFF"/>
                </a:solidFill>
              </a:rPr>
              <a:pPr/>
              <a:t>‹#›</a:t>
            </a:fld>
            <a:endParaRPr lang="es-ES">
              <a:solidFill>
                <a:srgbClr val="FFFFFF"/>
              </a:solidFill>
            </a:endParaRPr>
          </a:p>
        </p:txBody>
      </p:sp>
      <p:sp>
        <p:nvSpPr>
          <p:cNvPr id="9" name="Footer Placeholder 4"/>
          <p:cNvSpPr>
            <a:spLocks noGrp="1"/>
          </p:cNvSpPr>
          <p:nvPr>
            <p:ph type="ftr" sz="quarter" idx="11"/>
          </p:nvPr>
        </p:nvSpPr>
        <p:spPr>
          <a:xfrm>
            <a:off x="836319" y="6554358"/>
            <a:ext cx="4677095" cy="144247"/>
          </a:xfrm>
        </p:spPr>
        <p:txBody>
          <a:bodyPr/>
          <a:lstStyle>
            <a:lvl1pPr>
              <a:defRPr>
                <a:solidFill>
                  <a:schemeClr val="bg1"/>
                </a:solidFill>
              </a:defRPr>
            </a:lvl1pPr>
          </a:lstStyle>
          <a:p>
            <a:endParaRPr lang="es-ES">
              <a:solidFill>
                <a:srgbClr val="FFFFFF"/>
              </a:solidFill>
            </a:endParaRPr>
          </a:p>
        </p:txBody>
      </p:sp>
    </p:spTree>
    <p:extLst>
      <p:ext uri="{BB962C8B-B14F-4D97-AF65-F5344CB8AC3E}">
        <p14:creationId xmlns:p14="http://schemas.microsoft.com/office/powerpoint/2010/main" val="2037814329"/>
      </p:ext>
    </p:extLst>
  </p:cSld>
  <p:clrMapOvr>
    <a:masterClrMapping/>
  </p:clrMapOvr>
  <p:timing>
    <p:tnLst>
      <p:par>
        <p:cT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userDrawn="1">
  <p:cSld name="Contenido texto">
    <p:spTree>
      <p:nvGrpSpPr>
        <p:cNvPr id="1" name=""/>
        <p:cNvGrpSpPr/>
        <p:nvPr/>
      </p:nvGrpSpPr>
      <p:grpSpPr>
        <a:xfrm>
          <a:off x="0" y="0"/>
          <a:ext cx="0" cy="0"/>
          <a:chOff x="0" y="0"/>
          <a:chExt cx="0" cy="0"/>
        </a:xfrm>
      </p:grpSpPr>
      <p:sp>
        <p:nvSpPr>
          <p:cNvPr id="6" name="Marcador de título 41"/>
          <p:cNvSpPr>
            <a:spLocks noGrp="1"/>
          </p:cNvSpPr>
          <p:nvPr>
            <p:ph type="title" hasCustomPrompt="1"/>
          </p:nvPr>
        </p:nvSpPr>
        <p:spPr>
          <a:xfrm>
            <a:off x="455735" y="1076608"/>
            <a:ext cx="6494193" cy="276151"/>
          </a:xfrm>
          <a:prstGeom prst="rect">
            <a:avLst/>
          </a:prstGeom>
        </p:spPr>
        <p:txBody>
          <a:bodyPr vert="horz" lIns="91428" tIns="45715" rIns="91428" bIns="45715" rtlCol="0" anchor="ctr">
            <a:noAutofit/>
          </a:bodyPr>
          <a:lstStyle>
            <a:lvl1pPr>
              <a:defRPr sz="1400" b="0">
                <a:solidFill>
                  <a:srgbClr val="717C7D"/>
                </a:solidFill>
                <a:latin typeface="Times"/>
                <a:cs typeface="Times"/>
              </a:defRPr>
            </a:lvl1pPr>
          </a:lstStyle>
          <a:p>
            <a:r>
              <a:rPr lang="en-US" dirty="0" smtClean="0"/>
              <a:t>CHAPTER</a:t>
            </a:r>
            <a:endParaRPr lang="en-US" dirty="0"/>
          </a:p>
        </p:txBody>
      </p:sp>
      <p:sp>
        <p:nvSpPr>
          <p:cNvPr id="7" name="Marcador de texto 20"/>
          <p:cNvSpPr>
            <a:spLocks noGrp="1"/>
          </p:cNvSpPr>
          <p:nvPr>
            <p:ph type="body" sz="quarter" idx="14" hasCustomPrompt="1"/>
          </p:nvPr>
        </p:nvSpPr>
        <p:spPr>
          <a:xfrm>
            <a:off x="450192" y="1565354"/>
            <a:ext cx="8960518" cy="4542465"/>
          </a:xfrm>
          <a:prstGeom prst="rect">
            <a:avLst/>
          </a:prstGeom>
        </p:spPr>
        <p:txBody>
          <a:bodyPr vert="horz"/>
          <a:lstStyle>
            <a:lvl1pPr marL="0" indent="0" algn="just">
              <a:buFontTx/>
              <a:buNone/>
              <a:defRPr sz="1200" b="0" i="0">
                <a:solidFill>
                  <a:srgbClr val="717C7D"/>
                </a:solidFill>
                <a:latin typeface="Arial"/>
                <a:cs typeface="Arial"/>
              </a:defRPr>
            </a:lvl1pPr>
            <a:lvl2pPr marL="457136" indent="0">
              <a:buFontTx/>
              <a:buNone/>
              <a:defRPr sz="1400">
                <a:latin typeface="Verdana"/>
              </a:defRPr>
            </a:lvl2pPr>
            <a:lvl3pPr marL="914272" indent="0">
              <a:buFontTx/>
              <a:buNone/>
              <a:defRPr sz="1400" b="1" i="0">
                <a:solidFill>
                  <a:srgbClr val="0076A8"/>
                </a:solidFill>
                <a:latin typeface="Verdana"/>
              </a:defRPr>
            </a:lvl3pPr>
            <a:lvl4pPr marL="1371408" indent="0">
              <a:buFontTx/>
              <a:buNone/>
              <a:defRPr sz="1400" b="1" i="0">
                <a:latin typeface="Verdana"/>
              </a:defRPr>
            </a:lvl4pPr>
            <a:lvl5pPr marL="1828543" indent="0">
              <a:buFontTx/>
              <a:buNone/>
              <a:defRPr sz="1400" b="1" i="0">
                <a:latin typeface="Verdana"/>
              </a:defRPr>
            </a:lvl5pPr>
          </a:lstStyle>
          <a:p>
            <a:pPr lvl="0"/>
            <a:r>
              <a:rPr lang="en-US" dirty="0" smtClean="0"/>
              <a:t>Text Arial 12 points, R0 G58 B112</a:t>
            </a:r>
          </a:p>
          <a:p>
            <a:pPr lvl="0"/>
            <a:endParaRPr lang="en-US" dirty="0" smtClean="0"/>
          </a:p>
          <a:p>
            <a:pPr lvl="0"/>
            <a:r>
              <a:rPr lang="en-US" dirty="0" smtClean="0"/>
              <a:t>Write your text here Write your text here Write your text here Write your text here Write your text here Write your text here Write your text here Write your text here Write your text here Write your text here Write your text here Write your text here Write your text here Write your text </a:t>
            </a:r>
          </a:p>
          <a:p>
            <a:pPr lvl="0"/>
            <a:endParaRPr lang="en-US" dirty="0" smtClean="0"/>
          </a:p>
          <a:p>
            <a:pPr lvl="0"/>
            <a:r>
              <a:rPr lang="en-US" dirty="0" smtClean="0"/>
              <a:t>Write your text here Write your text here Write your text here Write your text here Write your text here Write your text here Write your text here Write your text here Write your text here Write your text here Write your text here Write your text here Write your text here Write your text Write your text Write your text Write your text Write your text Write your text</a:t>
            </a:r>
          </a:p>
          <a:p>
            <a:pPr lvl="0"/>
            <a:endParaRPr lang="en-US" dirty="0" smtClean="0"/>
          </a:p>
          <a:p>
            <a:pPr lvl="0"/>
            <a:r>
              <a:rPr lang="en-US" dirty="0" smtClean="0"/>
              <a:t>Write your text here Write your text here Write your text here Write your text here Write your text here Write your text here Write your text here Write your text here Write your text here Write your text here Write your text here Write your text here Write your text here Write your text 	</a:t>
            </a:r>
          </a:p>
        </p:txBody>
      </p:sp>
      <p:sp>
        <p:nvSpPr>
          <p:cNvPr id="8" name="Marcador de texto 2"/>
          <p:cNvSpPr>
            <a:spLocks noGrp="1"/>
          </p:cNvSpPr>
          <p:nvPr>
            <p:ph type="body" sz="quarter" idx="10" hasCustomPrompt="1"/>
          </p:nvPr>
        </p:nvSpPr>
        <p:spPr>
          <a:xfrm>
            <a:off x="455758" y="491076"/>
            <a:ext cx="3255565" cy="325697"/>
          </a:xfrm>
          <a:prstGeom prst="rect">
            <a:avLst/>
          </a:prstGeom>
        </p:spPr>
        <p:txBody>
          <a:bodyPr vert="horz"/>
          <a:lstStyle>
            <a:lvl1pPr marL="0" indent="0" algn="l">
              <a:buNone/>
              <a:defRPr sz="900" b="0" i="0">
                <a:solidFill>
                  <a:srgbClr val="717C7D"/>
                </a:solidFill>
                <a:latin typeface="Times"/>
                <a:cs typeface="Times"/>
              </a:defRPr>
            </a:lvl1pPr>
            <a:lvl2pPr algn="ctr">
              <a:defRPr/>
            </a:lvl2pPr>
            <a:lvl3pPr algn="ctr">
              <a:defRPr/>
            </a:lvl3pPr>
            <a:lvl4pPr algn="ctr">
              <a:defRPr/>
            </a:lvl4pPr>
            <a:lvl5pPr algn="ctr">
              <a:defRPr/>
            </a:lvl5pPr>
          </a:lstStyle>
          <a:p>
            <a:pPr lvl="0"/>
            <a:r>
              <a:rPr lang="en-US" dirty="0" smtClean="0"/>
              <a:t>MAIN TITLE</a:t>
            </a:r>
            <a:endParaRPr lang="en-US" dirty="0"/>
          </a:p>
        </p:txBody>
      </p:sp>
    </p:spTree>
    <p:extLst>
      <p:ext uri="{BB962C8B-B14F-4D97-AF65-F5344CB8AC3E}">
        <p14:creationId xmlns:p14="http://schemas.microsoft.com/office/powerpoint/2010/main" val="2176807135"/>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userDrawn="1">
  <p:cSld name="Título de presentación">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4952218" y="1195983"/>
            <a:ext cx="4953782" cy="5239081"/>
          </a:xfrm>
        </p:spPr>
        <p:txBody>
          <a:bodyPr/>
          <a:lstStyle/>
          <a:p>
            <a:r>
              <a:rPr lang="en-US" smtClean="0"/>
              <a:t>Click icon to add picture</a:t>
            </a:r>
            <a:endParaRPr lang="es-ES"/>
          </a:p>
        </p:txBody>
      </p:sp>
      <p:sp>
        <p:nvSpPr>
          <p:cNvPr id="120835" name="Title Placeholder 1"/>
          <p:cNvSpPr>
            <a:spLocks noGrp="1"/>
          </p:cNvSpPr>
          <p:nvPr>
            <p:ph type="ctrTitle"/>
          </p:nvPr>
        </p:nvSpPr>
        <p:spPr>
          <a:xfrm>
            <a:off x="830108" y="2886328"/>
            <a:ext cx="4431671" cy="1128762"/>
          </a:xfrm>
        </p:spPr>
        <p:txBody>
          <a:bodyPr/>
          <a:lstStyle>
            <a:lvl1pPr>
              <a:lnSpc>
                <a:spcPct val="95000"/>
              </a:lnSpc>
              <a:defRPr sz="2900" b="0" smtClean="0">
                <a:latin typeface="Times New Roman" pitchFamily="18" charset="0"/>
              </a:defRPr>
            </a:lvl1pPr>
          </a:lstStyle>
          <a:p>
            <a:r>
              <a:rPr lang="en-US" smtClean="0"/>
              <a:t>Click to edit Master title style</a:t>
            </a:r>
            <a:endParaRPr lang="es-ES" dirty="0" smtClean="0"/>
          </a:p>
        </p:txBody>
      </p:sp>
      <p:sp>
        <p:nvSpPr>
          <p:cNvPr id="120836" name="Text Placeholder 2"/>
          <p:cNvSpPr>
            <a:spLocks noGrp="1"/>
          </p:cNvSpPr>
          <p:nvPr>
            <p:ph type="subTitle" idx="1"/>
          </p:nvPr>
        </p:nvSpPr>
        <p:spPr>
          <a:xfrm>
            <a:off x="440822" y="6029213"/>
            <a:ext cx="5135113" cy="303897"/>
          </a:xfrm>
        </p:spPr>
        <p:txBody>
          <a:bodyPr anchor="b"/>
          <a:lstStyle>
            <a:lvl1pPr>
              <a:lnSpc>
                <a:spcPts val="1995"/>
              </a:lnSpc>
              <a:defRPr sz="1600" b="1" smtClean="0"/>
            </a:lvl1pPr>
          </a:lstStyle>
          <a:p>
            <a:r>
              <a:rPr lang="en-US" smtClean="0"/>
              <a:t>Click to edit Master subtitle style</a:t>
            </a:r>
            <a:endParaRPr lang="es-ES" dirty="0" smtClean="0"/>
          </a:p>
        </p:txBody>
      </p:sp>
      <p:pic>
        <p:nvPicPr>
          <p:cNvPr id="120841" name="Picture 5" descr="DEL_PRI_RGB"/>
          <p:cNvPicPr>
            <a:picLocks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311094" y="253483"/>
            <a:ext cx="2310410" cy="470551"/>
          </a:xfrm>
          <a:prstGeom prst="rect">
            <a:avLst/>
          </a:prstGeom>
          <a:noFill/>
          <a:ln w="9525">
            <a:noFill/>
            <a:miter lim="800000"/>
            <a:headEnd/>
            <a:tailEnd/>
          </a:ln>
        </p:spPr>
      </p:pic>
      <p:sp>
        <p:nvSpPr>
          <p:cNvPr id="10" name="Slide Number Placeholder 3"/>
          <p:cNvSpPr>
            <a:spLocks noGrp="1"/>
          </p:cNvSpPr>
          <p:nvPr>
            <p:ph type="sldNum" sz="quarter" idx="11"/>
          </p:nvPr>
        </p:nvSpPr>
        <p:spPr>
          <a:xfrm>
            <a:off x="450346" y="6554380"/>
            <a:ext cx="306387" cy="144247"/>
          </a:xfrm>
        </p:spPr>
        <p:txBody>
          <a:bodyPr/>
          <a:lstStyle>
            <a:lvl1pPr>
              <a:defRPr>
                <a:solidFill>
                  <a:schemeClr val="bg1"/>
                </a:solidFill>
              </a:defRPr>
            </a:lvl1pPr>
          </a:lstStyle>
          <a:p>
            <a:fld id="{20A7A354-C5FB-4D1E-BE75-5A939ED93F75}" type="slidenum">
              <a:rPr lang="es-ES" smtClean="0">
                <a:solidFill>
                  <a:srgbClr val="FFFFFF"/>
                </a:solidFill>
              </a:rPr>
              <a:pPr/>
              <a:t>‹#›</a:t>
            </a:fld>
            <a:endParaRPr lang="es-ES">
              <a:solidFill>
                <a:srgbClr val="FFFFFF"/>
              </a:solidFill>
            </a:endParaRPr>
          </a:p>
        </p:txBody>
      </p:sp>
      <p:sp>
        <p:nvSpPr>
          <p:cNvPr id="11" name="Footer Placeholder 4"/>
          <p:cNvSpPr>
            <a:spLocks noGrp="1"/>
          </p:cNvSpPr>
          <p:nvPr>
            <p:ph type="ftr" sz="quarter" idx="12"/>
          </p:nvPr>
        </p:nvSpPr>
        <p:spPr>
          <a:xfrm>
            <a:off x="836319" y="6554380"/>
            <a:ext cx="4677095" cy="144247"/>
          </a:xfrm>
        </p:spPr>
        <p:txBody>
          <a:bodyPr/>
          <a:lstStyle>
            <a:lvl1pPr>
              <a:defRPr>
                <a:solidFill>
                  <a:schemeClr val="bg1"/>
                </a:solidFill>
              </a:defRPr>
            </a:lvl1pPr>
          </a:lstStyle>
          <a:p>
            <a:endParaRPr lang="es-ES">
              <a:solidFill>
                <a:srgbClr val="FFFFFF"/>
              </a:solidFill>
            </a:endParaRPr>
          </a:p>
        </p:txBody>
      </p:sp>
    </p:spTree>
    <p:extLst>
      <p:ext uri="{BB962C8B-B14F-4D97-AF65-F5344CB8AC3E}">
        <p14:creationId xmlns:p14="http://schemas.microsoft.com/office/powerpoint/2010/main" val="178476019"/>
      </p:ext>
    </p:extLst>
  </p:cSld>
  <p:clrMapOvr>
    <a:masterClrMapping/>
  </p:clrMapOvr>
  <p:transition/>
  <p:timing>
    <p:tnLst>
      <p:par>
        <p:cT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Título y contenido">
    <p:spTree>
      <p:nvGrpSpPr>
        <p:cNvPr id="1" name=""/>
        <p:cNvGrpSpPr/>
        <p:nvPr/>
      </p:nvGrpSpPr>
      <p:grpSpPr>
        <a:xfrm>
          <a:off x="0" y="0"/>
          <a:ext cx="0" cy="0"/>
          <a:chOff x="0" y="0"/>
          <a:chExt cx="0" cy="0"/>
        </a:xfrm>
      </p:grpSpPr>
      <p:sp>
        <p:nvSpPr>
          <p:cNvPr id="2" name="Title 1"/>
          <p:cNvSpPr>
            <a:spLocks noGrp="1"/>
          </p:cNvSpPr>
          <p:nvPr>
            <p:ph type="title"/>
          </p:nvPr>
        </p:nvSpPr>
        <p:spPr>
          <a:xfrm>
            <a:off x="442440" y="710569"/>
            <a:ext cx="7606953" cy="630202"/>
          </a:xfrm>
        </p:spPr>
        <p:txBody>
          <a:bodyPr/>
          <a:lstStyle/>
          <a:p>
            <a:r>
              <a:rPr lang="en-US" smtClean="0"/>
              <a:t>Click to edit Master title style</a:t>
            </a:r>
            <a:endParaRPr lang="es-E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s-ES">
                <a:solidFill>
                  <a:srgbClr val="002776"/>
                </a:solidFill>
              </a:rPr>
              <a:pPr/>
              <a:t>‹#›</a:t>
            </a:fld>
            <a:endParaRPr lang="es-ES">
              <a:solidFill>
                <a:srgbClr val="002776"/>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2727213915"/>
      </p:ext>
    </p:extLst>
  </p:cSld>
  <p:clrMapOvr>
    <a:masterClrMapping/>
  </p:clrMapOvr>
  <p:timing>
    <p:tnLst>
      <p:par>
        <p:cTn id="1" dur="indefinite" restart="never" nodeType="tmRoot"/>
      </p:par>
    </p:tn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Separador para imprimir">
    <p:spTree>
      <p:nvGrpSpPr>
        <p:cNvPr id="1" name=""/>
        <p:cNvGrpSpPr/>
        <p:nvPr/>
      </p:nvGrpSpPr>
      <p:grpSpPr>
        <a:xfrm>
          <a:off x="0" y="0"/>
          <a:ext cx="0" cy="0"/>
          <a:chOff x="0" y="0"/>
          <a:chExt cx="0" cy="0"/>
        </a:xfrm>
      </p:grpSpPr>
      <p:sp>
        <p:nvSpPr>
          <p:cNvPr id="2" name="Title 1"/>
          <p:cNvSpPr>
            <a:spLocks noGrp="1"/>
          </p:cNvSpPr>
          <p:nvPr>
            <p:ph type="title"/>
          </p:nvPr>
        </p:nvSpPr>
        <p:spPr>
          <a:xfrm>
            <a:off x="442428" y="2835910"/>
            <a:ext cx="5156997" cy="387924"/>
          </a:xfrm>
        </p:spPr>
        <p:txBody>
          <a:bodyPr/>
          <a:lstStyle>
            <a:lvl1pPr>
              <a:defRPr sz="2500"/>
            </a:lvl1pPr>
          </a:lstStyle>
          <a:p>
            <a:r>
              <a:rPr lang="en-US" smtClean="0"/>
              <a:t>Click to edit Master title style</a:t>
            </a:r>
            <a:endParaRPr lang="es-ES" dirty="0"/>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s-ES">
                <a:solidFill>
                  <a:srgbClr val="002776"/>
                </a:solidFill>
              </a:rPr>
              <a:pPr/>
              <a:t>‹#›</a:t>
            </a:fld>
            <a:endParaRPr lang="es-ES">
              <a:solidFill>
                <a:srgbClr val="002776"/>
              </a:solidFill>
            </a:endParaRPr>
          </a:p>
        </p:txBody>
      </p:sp>
      <p:sp>
        <p:nvSpPr>
          <p:cNvPr id="10" name="Picture Placeholder 9"/>
          <p:cNvSpPr>
            <a:spLocks noGrp="1"/>
          </p:cNvSpPr>
          <p:nvPr>
            <p:ph type="pic" sz="quarter" idx="13"/>
          </p:nvPr>
        </p:nvSpPr>
        <p:spPr>
          <a:xfrm>
            <a:off x="5627520" y="0"/>
            <a:ext cx="4278480" cy="6858000"/>
          </a:xfrm>
        </p:spPr>
        <p:txBody>
          <a:bodyPr/>
          <a:lstStyle/>
          <a:p>
            <a:r>
              <a:rPr lang="en-US" smtClean="0"/>
              <a:t>Click icon to add picture</a:t>
            </a:r>
            <a:endParaRPr lang="es-ES"/>
          </a:p>
        </p:txBody>
      </p:sp>
      <p:sp>
        <p:nvSpPr>
          <p:cNvPr id="5" name="Footer Placeholder 4"/>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2141566071"/>
      </p:ext>
    </p:extLst>
  </p:cSld>
  <p:clrMapOvr>
    <a:masterClrMapping/>
  </p:clrMapOvr>
  <p:timing>
    <p:tnLst>
      <p:par>
        <p:cTn id="1" dur="indefinite" restart="never" nodeType="tmRoot"/>
      </p:par>
    </p:tnLst>
  </p:timing>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preserve="1" userDrawn="1">
  <p:cSld name="Separador para proyectar">
    <p:bg>
      <p:bgPr>
        <a:solidFill>
          <a:schemeClr val="tx2"/>
        </a:solidFill>
        <a:effectLst/>
      </p:bgPr>
    </p:bg>
    <p:spTree>
      <p:nvGrpSpPr>
        <p:cNvPr id="1" name=""/>
        <p:cNvGrpSpPr/>
        <p:nvPr/>
      </p:nvGrpSpPr>
      <p:grpSpPr>
        <a:xfrm>
          <a:off x="0" y="0"/>
          <a:ext cx="0" cy="0"/>
          <a:chOff x="0" y="0"/>
          <a:chExt cx="0" cy="0"/>
        </a:xfrm>
      </p:grpSpPr>
      <p:sp>
        <p:nvSpPr>
          <p:cNvPr id="148482" name="Title Placeholder 1"/>
          <p:cNvSpPr>
            <a:spLocks noGrp="1"/>
          </p:cNvSpPr>
          <p:nvPr>
            <p:ph type="ctrTitle"/>
          </p:nvPr>
        </p:nvSpPr>
        <p:spPr>
          <a:xfrm>
            <a:off x="1238064" y="2670916"/>
            <a:ext cx="6621716" cy="1400449"/>
          </a:xfrm>
        </p:spPr>
        <p:txBody>
          <a:bodyPr/>
          <a:lstStyle>
            <a:lvl1pPr>
              <a:lnSpc>
                <a:spcPct val="95000"/>
              </a:lnSpc>
              <a:defRPr sz="4700" b="0">
                <a:solidFill>
                  <a:schemeClr val="bg2"/>
                </a:solidFill>
                <a:latin typeface="Times New Roman" pitchFamily="18" charset="0"/>
              </a:defRPr>
            </a:lvl1pPr>
          </a:lstStyle>
          <a:p>
            <a:r>
              <a:rPr lang="en-US" smtClean="0"/>
              <a:t>Click to edit Master title style</a:t>
            </a:r>
            <a:endParaRPr lang="es-ES" dirty="0"/>
          </a:p>
        </p:txBody>
      </p:sp>
      <p:sp>
        <p:nvSpPr>
          <p:cNvPr id="7" name="Slide Number Placeholder 9"/>
          <p:cNvSpPr>
            <a:spLocks noGrp="1"/>
          </p:cNvSpPr>
          <p:nvPr>
            <p:ph type="sldNum" sz="quarter" idx="4"/>
          </p:nvPr>
        </p:nvSpPr>
        <p:spPr/>
        <p:txBody>
          <a:bodyPr/>
          <a:lstStyle>
            <a:lvl1pPr>
              <a:defRPr>
                <a:solidFill>
                  <a:schemeClr val="bg1"/>
                </a:solidFill>
              </a:defRPr>
            </a:lvl1pPr>
          </a:lstStyle>
          <a:p>
            <a:fld id="{CE8A445D-9762-4AF0-AB67-A595631D9EAD}" type="slidenum">
              <a:rPr lang="es-ES">
                <a:solidFill>
                  <a:srgbClr val="FFFFFF"/>
                </a:solidFill>
              </a:rPr>
              <a:pPr/>
              <a:t>‹#›</a:t>
            </a:fld>
            <a:endParaRPr lang="es-ES">
              <a:solidFill>
                <a:srgbClr val="FFFFFF"/>
              </a:solidFill>
            </a:endParaRPr>
          </a:p>
        </p:txBody>
      </p:sp>
      <p:sp>
        <p:nvSpPr>
          <p:cNvPr id="10" name="Footer Placeholder 10"/>
          <p:cNvSpPr>
            <a:spLocks noGrp="1"/>
          </p:cNvSpPr>
          <p:nvPr>
            <p:ph type="ftr" sz="quarter" idx="3"/>
          </p:nvPr>
        </p:nvSpPr>
        <p:spPr/>
        <p:txBody>
          <a:bodyPr vert="horz" wrap="square" lIns="0" tIns="0" rIns="0" bIns="0" numCol="1" anchor="t" anchorCtr="0" compatLnSpc="1">
            <a:prstTxWarp prst="textNoShape">
              <a:avLst/>
            </a:prstTxWarp>
            <a:noAutofit/>
          </a:bodyPr>
          <a:lstStyle>
            <a:lvl1pPr algn="l" defTabSz="913695" rtl="0" fontAlgn="base">
              <a:lnSpc>
                <a:spcPts val="1077"/>
              </a:lnSpc>
              <a:spcBef>
                <a:spcPct val="0"/>
              </a:spcBef>
              <a:spcAft>
                <a:spcPct val="0"/>
              </a:spcAft>
              <a:defRPr lang="es-ES" sz="900" kern="1200" smtClean="0">
                <a:solidFill>
                  <a:schemeClr val="bg1"/>
                </a:solidFill>
                <a:latin typeface="Arial" charset="0"/>
                <a:ea typeface="+mn-ea"/>
                <a:cs typeface="Arial" charset="0"/>
              </a:defRPr>
            </a:lvl1pPr>
          </a:lstStyle>
          <a:p>
            <a:endParaRPr>
              <a:solidFill>
                <a:srgbClr val="FFFFFF"/>
              </a:solidFill>
            </a:endParaRPr>
          </a:p>
        </p:txBody>
      </p:sp>
    </p:spTree>
    <p:extLst>
      <p:ext uri="{BB962C8B-B14F-4D97-AF65-F5344CB8AC3E}">
        <p14:creationId xmlns:p14="http://schemas.microsoft.com/office/powerpoint/2010/main" val="2810719858"/>
      </p:ext>
    </p:extLst>
  </p:cSld>
  <p:clrMapOvr>
    <a:masterClrMapping/>
  </p:clrMapOvr>
  <p:timing>
    <p:tnLst>
      <p:par>
        <p:cTn id="1" dur="indefinite" restart="never" nodeType="tmRoot"/>
      </p:par>
    </p:tn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Título d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Slide Number Placeholder 2"/>
          <p:cNvSpPr>
            <a:spLocks noGrp="1"/>
          </p:cNvSpPr>
          <p:nvPr>
            <p:ph type="sldNum" sz="quarter" idx="10"/>
          </p:nvPr>
        </p:nvSpPr>
        <p:spPr/>
        <p:txBody>
          <a:bodyPr/>
          <a:lstStyle>
            <a:lvl1pPr>
              <a:defRPr/>
            </a:lvl1pPr>
          </a:lstStyle>
          <a:p>
            <a:fld id="{B8F9516C-5F28-47A9-93BC-66E5818D1F1D}" type="slidenum">
              <a:rPr lang="es-ES">
                <a:solidFill>
                  <a:srgbClr val="002776"/>
                </a:solidFill>
              </a:rPr>
              <a:pPr/>
              <a:t>‹#›</a:t>
            </a:fld>
            <a:endParaRPr lang="es-ES">
              <a:solidFill>
                <a:srgbClr val="002776"/>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3871626346"/>
      </p:ext>
    </p:extLst>
  </p:cSld>
  <p:clrMapOvr>
    <a:masterClrMapping/>
  </p:clrMapOvr>
  <p:timing>
    <p:tnLst>
      <p:par>
        <p:cTn id="1" dur="indefinite" restart="never" nodeType="tmRoot"/>
      </p:par>
    </p:tn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F8BDE2BE-4A0B-4129-99F8-26E0137EA4A3}" type="slidenum">
              <a:rPr lang="es-ES">
                <a:solidFill>
                  <a:srgbClr val="002776"/>
                </a:solidFill>
              </a:rPr>
              <a:pPr/>
              <a:t>‹#›</a:t>
            </a:fld>
            <a:endParaRPr lang="es-ES">
              <a:solidFill>
                <a:srgbClr val="002776"/>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2161538131"/>
      </p:ext>
    </p:extLst>
  </p:cSld>
  <p:clrMapOvr>
    <a:masterClrMapping/>
  </p:clrMapOvr>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Cierre">
    <p:spTree>
      <p:nvGrpSpPr>
        <p:cNvPr id="1" name=""/>
        <p:cNvGrpSpPr/>
        <p:nvPr/>
      </p:nvGrpSpPr>
      <p:grpSpPr>
        <a:xfrm>
          <a:off x="0" y="0"/>
          <a:ext cx="0" cy="0"/>
          <a:chOff x="0" y="0"/>
          <a:chExt cx="0" cy="0"/>
        </a:xfrm>
      </p:grpSpPr>
      <p:sp>
        <p:nvSpPr>
          <p:cNvPr id="4" name="Rectangle 3"/>
          <p:cNvSpPr/>
          <p:nvPr userDrawn="1"/>
        </p:nvSpPr>
        <p:spPr>
          <a:xfrm>
            <a:off x="0" y="0"/>
            <a:ext cx="9906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81992" tIns="40997" rIns="81992" bIns="40997" rtlCol="0" anchor="ctr"/>
          <a:lstStyle/>
          <a:p>
            <a:pPr algn="ctr" fontAlgn="base">
              <a:spcBef>
                <a:spcPct val="0"/>
              </a:spcBef>
              <a:spcAft>
                <a:spcPct val="0"/>
              </a:spcAft>
            </a:pPr>
            <a:endParaRPr lang="nb-NO">
              <a:solidFill>
                <a:srgbClr val="FFFFFF"/>
              </a:solidFill>
            </a:endParaRPr>
          </a:p>
        </p:txBody>
      </p:sp>
      <p:pic>
        <p:nvPicPr>
          <p:cNvPr id="5" name="Picture 19" descr="DEL_PRI_RGB"/>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373627" y="2990238"/>
            <a:ext cx="3737612" cy="791253"/>
          </a:xfrm>
          <a:prstGeom prst="rect">
            <a:avLst/>
          </a:prstGeom>
          <a:noFill/>
          <a:ln w="9525">
            <a:noFill/>
            <a:miter lim="800000"/>
            <a:headEnd/>
            <a:tailEnd/>
          </a:ln>
        </p:spPr>
      </p:pic>
      <p:sp>
        <p:nvSpPr>
          <p:cNvPr id="8" name="Text Placeholder 7"/>
          <p:cNvSpPr>
            <a:spLocks noGrp="1"/>
          </p:cNvSpPr>
          <p:nvPr>
            <p:ph type="body" sz="quarter" idx="13"/>
          </p:nvPr>
        </p:nvSpPr>
        <p:spPr>
          <a:xfrm>
            <a:off x="450320" y="4146733"/>
            <a:ext cx="6640475" cy="2288334"/>
          </a:xfrm>
        </p:spPr>
        <p:txBody>
          <a:bodyPr/>
          <a:lstStyle>
            <a:lvl1pPr>
              <a:defRPr sz="600">
                <a:solidFill>
                  <a:srgbClr val="000000"/>
                </a:solidFill>
              </a:defRPr>
            </a:lvl1pPr>
            <a:lvl2pPr>
              <a:defRPr sz="700"/>
            </a:lvl2pPr>
            <a:lvl3pPr>
              <a:defRPr sz="700"/>
            </a:lvl3pPr>
            <a:lvl4pPr>
              <a:defRPr sz="700"/>
            </a:lvl4pPr>
            <a:lvl5pPr>
              <a:defRPr sz="700"/>
            </a:lvl5pPr>
          </a:lstStyle>
          <a:p>
            <a:pPr lvl="0"/>
            <a:r>
              <a:rPr lang="en-US" smtClean="0"/>
              <a:t>Click to edit Master text styles</a:t>
            </a:r>
          </a:p>
        </p:txBody>
      </p:sp>
      <p:sp>
        <p:nvSpPr>
          <p:cNvPr id="7" name="Slide Number Placeholder 3"/>
          <p:cNvSpPr>
            <a:spLocks noGrp="1"/>
          </p:cNvSpPr>
          <p:nvPr>
            <p:ph type="sldNum" sz="quarter" idx="10"/>
          </p:nvPr>
        </p:nvSpPr>
        <p:spPr>
          <a:xfrm>
            <a:off x="450346" y="6554380"/>
            <a:ext cx="306387" cy="144247"/>
          </a:xfrm>
        </p:spPr>
        <p:txBody>
          <a:bodyPr/>
          <a:lstStyle>
            <a:lvl1pPr>
              <a:defRPr>
                <a:solidFill>
                  <a:schemeClr val="bg1"/>
                </a:solidFill>
              </a:defRPr>
            </a:lvl1pPr>
          </a:lstStyle>
          <a:p>
            <a:fld id="{20A7A354-C5FB-4D1E-BE75-5A939ED93F75}" type="slidenum">
              <a:rPr lang="es-ES" smtClean="0">
                <a:solidFill>
                  <a:srgbClr val="FFFFFF"/>
                </a:solidFill>
              </a:rPr>
              <a:pPr/>
              <a:t>‹#›</a:t>
            </a:fld>
            <a:endParaRPr lang="es-ES">
              <a:solidFill>
                <a:srgbClr val="FFFFFF"/>
              </a:solidFill>
            </a:endParaRPr>
          </a:p>
        </p:txBody>
      </p:sp>
      <p:sp>
        <p:nvSpPr>
          <p:cNvPr id="9" name="Footer Placeholder 4"/>
          <p:cNvSpPr>
            <a:spLocks noGrp="1"/>
          </p:cNvSpPr>
          <p:nvPr>
            <p:ph type="ftr" sz="quarter" idx="11"/>
          </p:nvPr>
        </p:nvSpPr>
        <p:spPr>
          <a:xfrm>
            <a:off x="836319" y="6554380"/>
            <a:ext cx="4677095" cy="144247"/>
          </a:xfrm>
        </p:spPr>
        <p:txBody>
          <a:bodyPr/>
          <a:lstStyle>
            <a:lvl1pPr>
              <a:defRPr>
                <a:solidFill>
                  <a:schemeClr val="bg1"/>
                </a:solidFill>
              </a:defRPr>
            </a:lvl1pPr>
          </a:lstStyle>
          <a:p>
            <a:endParaRPr lang="es-ES">
              <a:solidFill>
                <a:srgbClr val="FFFFFF"/>
              </a:solidFill>
            </a:endParaRPr>
          </a:p>
        </p:txBody>
      </p:sp>
    </p:spTree>
    <p:extLst>
      <p:ext uri="{BB962C8B-B14F-4D97-AF65-F5344CB8AC3E}">
        <p14:creationId xmlns:p14="http://schemas.microsoft.com/office/powerpoint/2010/main" val="163824237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eparador para proyectar">
    <p:bg>
      <p:bgPr>
        <a:solidFill>
          <a:schemeClr val="tx2"/>
        </a:solidFill>
        <a:effectLst/>
      </p:bgPr>
    </p:bg>
    <p:spTree>
      <p:nvGrpSpPr>
        <p:cNvPr id="1" name=""/>
        <p:cNvGrpSpPr/>
        <p:nvPr/>
      </p:nvGrpSpPr>
      <p:grpSpPr>
        <a:xfrm>
          <a:off x="0" y="0"/>
          <a:ext cx="0" cy="0"/>
          <a:chOff x="0" y="0"/>
          <a:chExt cx="0" cy="0"/>
        </a:xfrm>
      </p:grpSpPr>
      <p:sp>
        <p:nvSpPr>
          <p:cNvPr id="148482" name="Title Placeholder 1"/>
          <p:cNvSpPr>
            <a:spLocks noGrp="1"/>
          </p:cNvSpPr>
          <p:nvPr>
            <p:ph type="ctrTitle"/>
          </p:nvPr>
        </p:nvSpPr>
        <p:spPr>
          <a:xfrm>
            <a:off x="1238064" y="2670871"/>
            <a:ext cx="6621716" cy="1400449"/>
          </a:xfrm>
        </p:spPr>
        <p:txBody>
          <a:bodyPr/>
          <a:lstStyle>
            <a:lvl1pPr>
              <a:lnSpc>
                <a:spcPct val="95000"/>
              </a:lnSpc>
              <a:defRPr sz="4700" b="0">
                <a:solidFill>
                  <a:schemeClr val="bg2"/>
                </a:solidFill>
                <a:latin typeface="Times New Roman" pitchFamily="18" charset="0"/>
              </a:defRPr>
            </a:lvl1pPr>
          </a:lstStyle>
          <a:p>
            <a:r>
              <a:rPr lang="en-US" smtClean="0"/>
              <a:t>Click to edit Master title style</a:t>
            </a:r>
            <a:endParaRPr lang="es-ES" dirty="0"/>
          </a:p>
        </p:txBody>
      </p:sp>
      <p:sp>
        <p:nvSpPr>
          <p:cNvPr id="7" name="Slide Number Placeholder 9"/>
          <p:cNvSpPr>
            <a:spLocks noGrp="1"/>
          </p:cNvSpPr>
          <p:nvPr>
            <p:ph type="sldNum" sz="quarter" idx="4"/>
          </p:nvPr>
        </p:nvSpPr>
        <p:spPr/>
        <p:txBody>
          <a:bodyPr/>
          <a:lstStyle>
            <a:lvl1pPr>
              <a:defRPr>
                <a:solidFill>
                  <a:schemeClr val="bg1"/>
                </a:solidFill>
              </a:defRPr>
            </a:lvl1pPr>
          </a:lstStyle>
          <a:p>
            <a:fld id="{CE8A445D-9762-4AF0-AB67-A595631D9EAD}" type="slidenum">
              <a:rPr lang="es-ES">
                <a:solidFill>
                  <a:srgbClr val="FFFFFF"/>
                </a:solidFill>
              </a:rPr>
              <a:pPr/>
              <a:t>‹#›</a:t>
            </a:fld>
            <a:endParaRPr lang="es-ES">
              <a:solidFill>
                <a:srgbClr val="FFFFFF"/>
              </a:solidFill>
            </a:endParaRPr>
          </a:p>
        </p:txBody>
      </p:sp>
      <p:sp>
        <p:nvSpPr>
          <p:cNvPr id="10" name="Footer Placeholder 10"/>
          <p:cNvSpPr>
            <a:spLocks noGrp="1"/>
          </p:cNvSpPr>
          <p:nvPr>
            <p:ph type="ftr" sz="quarter" idx="3"/>
          </p:nvPr>
        </p:nvSpPr>
        <p:spPr/>
        <p:txBody>
          <a:bodyPr vert="horz" wrap="square" lIns="0" tIns="0" rIns="0" bIns="0" numCol="1" anchor="t" anchorCtr="0" compatLnSpc="1">
            <a:prstTxWarp prst="textNoShape">
              <a:avLst/>
            </a:prstTxWarp>
            <a:noAutofit/>
          </a:bodyPr>
          <a:lstStyle>
            <a:lvl1pPr algn="l" defTabSz="913695" rtl="0" fontAlgn="base">
              <a:lnSpc>
                <a:spcPts val="1077"/>
              </a:lnSpc>
              <a:spcBef>
                <a:spcPct val="0"/>
              </a:spcBef>
              <a:spcAft>
                <a:spcPct val="0"/>
              </a:spcAft>
              <a:defRPr lang="es-ES" sz="900" kern="1200" smtClean="0">
                <a:solidFill>
                  <a:schemeClr val="bg1"/>
                </a:solidFill>
                <a:latin typeface="Arial" charset="0"/>
                <a:ea typeface="+mn-ea"/>
                <a:cs typeface="Arial" charset="0"/>
              </a:defRPr>
            </a:lvl1pPr>
          </a:lstStyle>
          <a:p>
            <a:endParaRPr>
              <a:solidFill>
                <a:srgbClr val="FFFFFF"/>
              </a:solidFill>
            </a:endParaRPr>
          </a:p>
        </p:txBody>
      </p:sp>
    </p:spTree>
    <p:extLst>
      <p:ext uri="{BB962C8B-B14F-4D97-AF65-F5344CB8AC3E}">
        <p14:creationId xmlns:p14="http://schemas.microsoft.com/office/powerpoint/2010/main" val="1916610421"/>
      </p:ext>
    </p:extLst>
  </p:cSld>
  <p:clrMapOvr>
    <a:masterClrMapping/>
  </p:clrMapOvr>
  <p:timing>
    <p:tnLst>
      <p:par>
        <p:cTn id="1" dur="indefinite" restart="never" nodeType="tmRoot"/>
      </p:par>
    </p:tnLst>
  </p:timing>
</p:sldLayout>
</file>

<file path=ppt/slideLayouts/slideLayout190.xml><?xml version="1.0" encoding="utf-8"?>
<p:sldLayout xmlns:a="http://schemas.openxmlformats.org/drawingml/2006/main" xmlns:r="http://schemas.openxmlformats.org/officeDocument/2006/relationships" xmlns:p="http://schemas.openxmlformats.org/presentationml/2006/main" userDrawn="1">
  <p:cSld name="Contenido texto">
    <p:spTree>
      <p:nvGrpSpPr>
        <p:cNvPr id="1" name=""/>
        <p:cNvGrpSpPr/>
        <p:nvPr/>
      </p:nvGrpSpPr>
      <p:grpSpPr>
        <a:xfrm>
          <a:off x="0" y="0"/>
          <a:ext cx="0" cy="0"/>
          <a:chOff x="0" y="0"/>
          <a:chExt cx="0" cy="0"/>
        </a:xfrm>
      </p:grpSpPr>
      <p:sp>
        <p:nvSpPr>
          <p:cNvPr id="6" name="Marcador de título 41"/>
          <p:cNvSpPr>
            <a:spLocks noGrp="1"/>
          </p:cNvSpPr>
          <p:nvPr>
            <p:ph type="title" hasCustomPrompt="1"/>
          </p:nvPr>
        </p:nvSpPr>
        <p:spPr>
          <a:xfrm>
            <a:off x="455735" y="1076630"/>
            <a:ext cx="6494193" cy="276151"/>
          </a:xfrm>
          <a:prstGeom prst="rect">
            <a:avLst/>
          </a:prstGeom>
        </p:spPr>
        <p:txBody>
          <a:bodyPr vert="horz" lIns="91428" tIns="45715" rIns="91428" bIns="45715" rtlCol="0" anchor="ctr">
            <a:noAutofit/>
          </a:bodyPr>
          <a:lstStyle>
            <a:lvl1pPr>
              <a:defRPr sz="1400" b="0">
                <a:solidFill>
                  <a:srgbClr val="717C7D"/>
                </a:solidFill>
                <a:latin typeface="Times"/>
                <a:cs typeface="Times"/>
              </a:defRPr>
            </a:lvl1pPr>
          </a:lstStyle>
          <a:p>
            <a:r>
              <a:rPr lang="en-US" dirty="0" smtClean="0"/>
              <a:t>CHAPTER</a:t>
            </a:r>
            <a:endParaRPr lang="en-US" dirty="0"/>
          </a:p>
        </p:txBody>
      </p:sp>
      <p:sp>
        <p:nvSpPr>
          <p:cNvPr id="7" name="Marcador de texto 20"/>
          <p:cNvSpPr>
            <a:spLocks noGrp="1"/>
          </p:cNvSpPr>
          <p:nvPr>
            <p:ph type="body" sz="quarter" idx="14" hasCustomPrompt="1"/>
          </p:nvPr>
        </p:nvSpPr>
        <p:spPr>
          <a:xfrm>
            <a:off x="450192" y="1565354"/>
            <a:ext cx="8960518" cy="4542465"/>
          </a:xfrm>
          <a:prstGeom prst="rect">
            <a:avLst/>
          </a:prstGeom>
        </p:spPr>
        <p:txBody>
          <a:bodyPr vert="horz"/>
          <a:lstStyle>
            <a:lvl1pPr marL="0" indent="0" algn="just">
              <a:buFontTx/>
              <a:buNone/>
              <a:defRPr sz="1200" b="0" i="0">
                <a:solidFill>
                  <a:srgbClr val="717C7D"/>
                </a:solidFill>
                <a:latin typeface="Arial"/>
                <a:cs typeface="Arial"/>
              </a:defRPr>
            </a:lvl1pPr>
            <a:lvl2pPr marL="457136" indent="0">
              <a:buFontTx/>
              <a:buNone/>
              <a:defRPr sz="1400">
                <a:latin typeface="Verdana"/>
              </a:defRPr>
            </a:lvl2pPr>
            <a:lvl3pPr marL="914272" indent="0">
              <a:buFontTx/>
              <a:buNone/>
              <a:defRPr sz="1400" b="1" i="0">
                <a:solidFill>
                  <a:srgbClr val="0076A8"/>
                </a:solidFill>
                <a:latin typeface="Verdana"/>
              </a:defRPr>
            </a:lvl3pPr>
            <a:lvl4pPr marL="1371408" indent="0">
              <a:buFontTx/>
              <a:buNone/>
              <a:defRPr sz="1400" b="1" i="0">
                <a:latin typeface="Verdana"/>
              </a:defRPr>
            </a:lvl4pPr>
            <a:lvl5pPr marL="1828543" indent="0">
              <a:buFontTx/>
              <a:buNone/>
              <a:defRPr sz="1400" b="1" i="0">
                <a:latin typeface="Verdana"/>
              </a:defRPr>
            </a:lvl5pPr>
          </a:lstStyle>
          <a:p>
            <a:pPr lvl="0"/>
            <a:r>
              <a:rPr lang="en-US" dirty="0" smtClean="0"/>
              <a:t>Text Arial 12 points, R0 G58 B112</a:t>
            </a:r>
          </a:p>
          <a:p>
            <a:pPr lvl="0"/>
            <a:endParaRPr lang="en-US" dirty="0" smtClean="0"/>
          </a:p>
          <a:p>
            <a:pPr lvl="0"/>
            <a:r>
              <a:rPr lang="en-US" dirty="0" smtClean="0"/>
              <a:t>Write your text here Write your text here Write your text here Write your text here Write your text here Write your text here Write your text here Write your text here Write your text here Write your text here Write your text here Write your text here Write your text here Write your text </a:t>
            </a:r>
          </a:p>
          <a:p>
            <a:pPr lvl="0"/>
            <a:endParaRPr lang="en-US" dirty="0" smtClean="0"/>
          </a:p>
          <a:p>
            <a:pPr lvl="0"/>
            <a:r>
              <a:rPr lang="en-US" dirty="0" smtClean="0"/>
              <a:t>Write your text here Write your text here Write your text here Write your text here Write your text here Write your text here Write your text here Write your text here Write your text here Write your text here Write your text here Write your text here Write your text here Write your text Write your text Write your text Write your text Write your text Write your text</a:t>
            </a:r>
          </a:p>
          <a:p>
            <a:pPr lvl="0"/>
            <a:endParaRPr lang="en-US" dirty="0" smtClean="0"/>
          </a:p>
          <a:p>
            <a:pPr lvl="0"/>
            <a:r>
              <a:rPr lang="en-US" dirty="0" smtClean="0"/>
              <a:t>Write your text here Write your text here Write your text here Write your text here Write your text here Write your text here Write your text here Write your text here Write your text here Write your text here Write your text here Write your text here Write your text here Write your text 	</a:t>
            </a:r>
          </a:p>
        </p:txBody>
      </p:sp>
      <p:sp>
        <p:nvSpPr>
          <p:cNvPr id="8" name="Marcador de texto 2"/>
          <p:cNvSpPr>
            <a:spLocks noGrp="1"/>
          </p:cNvSpPr>
          <p:nvPr>
            <p:ph type="body" sz="quarter" idx="10" hasCustomPrompt="1"/>
          </p:nvPr>
        </p:nvSpPr>
        <p:spPr>
          <a:xfrm>
            <a:off x="455758" y="491076"/>
            <a:ext cx="3255565" cy="325697"/>
          </a:xfrm>
          <a:prstGeom prst="rect">
            <a:avLst/>
          </a:prstGeom>
        </p:spPr>
        <p:txBody>
          <a:bodyPr vert="horz"/>
          <a:lstStyle>
            <a:lvl1pPr marL="0" indent="0" algn="l">
              <a:buNone/>
              <a:defRPr sz="900" b="0" i="0">
                <a:solidFill>
                  <a:srgbClr val="717C7D"/>
                </a:solidFill>
                <a:latin typeface="Times"/>
                <a:cs typeface="Times"/>
              </a:defRPr>
            </a:lvl1pPr>
            <a:lvl2pPr algn="ctr">
              <a:defRPr/>
            </a:lvl2pPr>
            <a:lvl3pPr algn="ctr">
              <a:defRPr/>
            </a:lvl3pPr>
            <a:lvl4pPr algn="ctr">
              <a:defRPr/>
            </a:lvl4pPr>
            <a:lvl5pPr algn="ctr">
              <a:defRPr/>
            </a:lvl5pPr>
          </a:lstStyle>
          <a:p>
            <a:pPr lvl="0"/>
            <a:r>
              <a:rPr lang="en-US" dirty="0" smtClean="0"/>
              <a:t>MAIN TITLE</a:t>
            </a:r>
            <a:endParaRPr lang="en-US" dirty="0"/>
          </a:p>
        </p:txBody>
      </p:sp>
    </p:spTree>
    <p:extLst>
      <p:ext uri="{BB962C8B-B14F-4D97-AF65-F5344CB8AC3E}">
        <p14:creationId xmlns:p14="http://schemas.microsoft.com/office/powerpoint/2010/main" val="3241665871"/>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preserve="1" userDrawn="1">
  <p:cSld name="Título de presentación">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4952218" y="1195983"/>
            <a:ext cx="4953782" cy="5239081"/>
          </a:xfrm>
        </p:spPr>
        <p:txBody>
          <a:bodyPr/>
          <a:lstStyle/>
          <a:p>
            <a:r>
              <a:rPr lang="en-US" smtClean="0"/>
              <a:t>Click icon to add picture</a:t>
            </a:r>
            <a:endParaRPr lang="es-ES"/>
          </a:p>
        </p:txBody>
      </p:sp>
      <p:sp>
        <p:nvSpPr>
          <p:cNvPr id="120835" name="Title Placeholder 1"/>
          <p:cNvSpPr>
            <a:spLocks noGrp="1"/>
          </p:cNvSpPr>
          <p:nvPr>
            <p:ph type="ctrTitle"/>
          </p:nvPr>
        </p:nvSpPr>
        <p:spPr>
          <a:xfrm>
            <a:off x="830082" y="2886328"/>
            <a:ext cx="4431671" cy="1128762"/>
          </a:xfrm>
        </p:spPr>
        <p:txBody>
          <a:bodyPr/>
          <a:lstStyle>
            <a:lvl1pPr>
              <a:lnSpc>
                <a:spcPct val="95000"/>
              </a:lnSpc>
              <a:defRPr sz="2900" b="0" smtClean="0">
                <a:latin typeface="Times New Roman" pitchFamily="18" charset="0"/>
              </a:defRPr>
            </a:lvl1pPr>
          </a:lstStyle>
          <a:p>
            <a:r>
              <a:rPr lang="en-US" smtClean="0"/>
              <a:t>Click to edit Master title style</a:t>
            </a:r>
            <a:endParaRPr lang="es-ES" dirty="0" smtClean="0"/>
          </a:p>
        </p:txBody>
      </p:sp>
      <p:sp>
        <p:nvSpPr>
          <p:cNvPr id="120836" name="Text Placeholder 2"/>
          <p:cNvSpPr>
            <a:spLocks noGrp="1"/>
          </p:cNvSpPr>
          <p:nvPr>
            <p:ph type="subTitle" idx="1"/>
          </p:nvPr>
        </p:nvSpPr>
        <p:spPr>
          <a:xfrm>
            <a:off x="440822" y="6029074"/>
            <a:ext cx="5135113" cy="303897"/>
          </a:xfrm>
        </p:spPr>
        <p:txBody>
          <a:bodyPr anchor="b"/>
          <a:lstStyle>
            <a:lvl1pPr>
              <a:lnSpc>
                <a:spcPts val="1995"/>
              </a:lnSpc>
              <a:defRPr sz="1600" b="1" smtClean="0"/>
            </a:lvl1pPr>
          </a:lstStyle>
          <a:p>
            <a:r>
              <a:rPr lang="en-US" smtClean="0"/>
              <a:t>Click to edit Master subtitle style</a:t>
            </a:r>
            <a:endParaRPr lang="es-ES" dirty="0" smtClean="0"/>
          </a:p>
        </p:txBody>
      </p:sp>
      <p:pic>
        <p:nvPicPr>
          <p:cNvPr id="120841" name="Picture 5" descr="DEL_PRI_RGB"/>
          <p:cNvPicPr>
            <a:picLocks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311084" y="253483"/>
            <a:ext cx="2310410" cy="470551"/>
          </a:xfrm>
          <a:prstGeom prst="rect">
            <a:avLst/>
          </a:prstGeom>
          <a:noFill/>
          <a:ln w="9525">
            <a:noFill/>
            <a:miter lim="800000"/>
            <a:headEnd/>
            <a:tailEnd/>
          </a:ln>
        </p:spPr>
      </p:pic>
      <p:sp>
        <p:nvSpPr>
          <p:cNvPr id="10" name="Slide Number Placeholder 3"/>
          <p:cNvSpPr>
            <a:spLocks noGrp="1"/>
          </p:cNvSpPr>
          <p:nvPr>
            <p:ph type="sldNum" sz="quarter" idx="11"/>
          </p:nvPr>
        </p:nvSpPr>
        <p:spPr>
          <a:xfrm>
            <a:off x="450280" y="6554241"/>
            <a:ext cx="306387" cy="144247"/>
          </a:xfrm>
        </p:spPr>
        <p:txBody>
          <a:bodyPr/>
          <a:lstStyle>
            <a:lvl1pPr>
              <a:defRPr>
                <a:solidFill>
                  <a:schemeClr val="bg1"/>
                </a:solidFill>
              </a:defRPr>
            </a:lvl1pPr>
          </a:lstStyle>
          <a:p>
            <a:fld id="{20A7A354-C5FB-4D1E-BE75-5A939ED93F75}" type="slidenum">
              <a:rPr lang="es-ES" smtClean="0">
                <a:solidFill>
                  <a:srgbClr val="FFFFFF"/>
                </a:solidFill>
              </a:rPr>
              <a:pPr/>
              <a:t>‹#›</a:t>
            </a:fld>
            <a:endParaRPr lang="es-ES">
              <a:solidFill>
                <a:srgbClr val="FFFFFF"/>
              </a:solidFill>
            </a:endParaRPr>
          </a:p>
        </p:txBody>
      </p:sp>
      <p:sp>
        <p:nvSpPr>
          <p:cNvPr id="11" name="Footer Placeholder 4"/>
          <p:cNvSpPr>
            <a:spLocks noGrp="1"/>
          </p:cNvSpPr>
          <p:nvPr>
            <p:ph type="ftr" sz="quarter" idx="12"/>
          </p:nvPr>
        </p:nvSpPr>
        <p:spPr>
          <a:xfrm>
            <a:off x="836319" y="6554241"/>
            <a:ext cx="4677095" cy="144247"/>
          </a:xfrm>
        </p:spPr>
        <p:txBody>
          <a:bodyPr/>
          <a:lstStyle>
            <a:lvl1pPr>
              <a:defRPr>
                <a:solidFill>
                  <a:schemeClr val="bg1"/>
                </a:solidFill>
              </a:defRPr>
            </a:lvl1pPr>
          </a:lstStyle>
          <a:p>
            <a:endParaRPr lang="es-ES">
              <a:solidFill>
                <a:srgbClr val="FFFFFF"/>
              </a:solidFill>
            </a:endParaRPr>
          </a:p>
        </p:txBody>
      </p:sp>
    </p:spTree>
    <p:extLst>
      <p:ext uri="{BB962C8B-B14F-4D97-AF65-F5344CB8AC3E}">
        <p14:creationId xmlns:p14="http://schemas.microsoft.com/office/powerpoint/2010/main" val="1855925610"/>
      </p:ext>
    </p:extLst>
  </p:cSld>
  <p:clrMapOvr>
    <a:masterClrMapping/>
  </p:clrMapOvr>
  <p:transition/>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Título y contenido">
    <p:spTree>
      <p:nvGrpSpPr>
        <p:cNvPr id="1" name=""/>
        <p:cNvGrpSpPr/>
        <p:nvPr/>
      </p:nvGrpSpPr>
      <p:grpSpPr>
        <a:xfrm>
          <a:off x="0" y="0"/>
          <a:ext cx="0" cy="0"/>
          <a:chOff x="0" y="0"/>
          <a:chExt cx="0" cy="0"/>
        </a:xfrm>
      </p:grpSpPr>
      <p:sp>
        <p:nvSpPr>
          <p:cNvPr id="2" name="Title 1"/>
          <p:cNvSpPr>
            <a:spLocks noGrp="1"/>
          </p:cNvSpPr>
          <p:nvPr>
            <p:ph type="title"/>
          </p:nvPr>
        </p:nvSpPr>
        <p:spPr>
          <a:xfrm>
            <a:off x="442440" y="710569"/>
            <a:ext cx="7606953" cy="630202"/>
          </a:xfrm>
        </p:spPr>
        <p:txBody>
          <a:bodyPr/>
          <a:lstStyle/>
          <a:p>
            <a:r>
              <a:rPr lang="en-US" smtClean="0"/>
              <a:t>Click to edit Master title style</a:t>
            </a:r>
            <a:endParaRPr lang="es-E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s-ES">
                <a:solidFill>
                  <a:srgbClr val="002776"/>
                </a:solidFill>
              </a:rPr>
              <a:pPr/>
              <a:t>‹#›</a:t>
            </a:fld>
            <a:endParaRPr lang="es-ES">
              <a:solidFill>
                <a:srgbClr val="002776"/>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901787291"/>
      </p:ext>
    </p:extLst>
  </p:cSld>
  <p:clrMapOvr>
    <a:masterClrMapping/>
  </p:clrMapOvr>
  <p:timing>
    <p:tnLst>
      <p:par>
        <p:cT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Separador para imprimir">
    <p:spTree>
      <p:nvGrpSpPr>
        <p:cNvPr id="1" name=""/>
        <p:cNvGrpSpPr/>
        <p:nvPr/>
      </p:nvGrpSpPr>
      <p:grpSpPr>
        <a:xfrm>
          <a:off x="0" y="0"/>
          <a:ext cx="0" cy="0"/>
          <a:chOff x="0" y="0"/>
          <a:chExt cx="0" cy="0"/>
        </a:xfrm>
      </p:grpSpPr>
      <p:sp>
        <p:nvSpPr>
          <p:cNvPr id="2" name="Title 1"/>
          <p:cNvSpPr>
            <a:spLocks noGrp="1"/>
          </p:cNvSpPr>
          <p:nvPr>
            <p:ph type="title"/>
          </p:nvPr>
        </p:nvSpPr>
        <p:spPr>
          <a:xfrm>
            <a:off x="442428" y="2835910"/>
            <a:ext cx="5156997" cy="387924"/>
          </a:xfrm>
        </p:spPr>
        <p:txBody>
          <a:bodyPr/>
          <a:lstStyle>
            <a:lvl1pPr>
              <a:defRPr sz="2500"/>
            </a:lvl1pPr>
          </a:lstStyle>
          <a:p>
            <a:r>
              <a:rPr lang="en-US" smtClean="0"/>
              <a:t>Click to edit Master title style</a:t>
            </a:r>
            <a:endParaRPr lang="es-ES" dirty="0"/>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s-ES">
                <a:solidFill>
                  <a:srgbClr val="002776"/>
                </a:solidFill>
              </a:rPr>
              <a:pPr/>
              <a:t>‹#›</a:t>
            </a:fld>
            <a:endParaRPr lang="es-ES">
              <a:solidFill>
                <a:srgbClr val="002776"/>
              </a:solidFill>
            </a:endParaRPr>
          </a:p>
        </p:txBody>
      </p:sp>
      <p:sp>
        <p:nvSpPr>
          <p:cNvPr id="10" name="Picture Placeholder 9"/>
          <p:cNvSpPr>
            <a:spLocks noGrp="1"/>
          </p:cNvSpPr>
          <p:nvPr>
            <p:ph type="pic" sz="quarter" idx="13"/>
          </p:nvPr>
        </p:nvSpPr>
        <p:spPr>
          <a:xfrm>
            <a:off x="5627520" y="0"/>
            <a:ext cx="4278480" cy="6858000"/>
          </a:xfrm>
        </p:spPr>
        <p:txBody>
          <a:bodyPr/>
          <a:lstStyle/>
          <a:p>
            <a:r>
              <a:rPr lang="en-US" smtClean="0"/>
              <a:t>Click icon to add picture</a:t>
            </a:r>
            <a:endParaRPr lang="es-ES"/>
          </a:p>
        </p:txBody>
      </p:sp>
      <p:sp>
        <p:nvSpPr>
          <p:cNvPr id="5" name="Footer Placeholder 4"/>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69015759"/>
      </p:ext>
    </p:extLst>
  </p:cSld>
  <p:clrMapOvr>
    <a:masterClrMapping/>
  </p:clrMapOvr>
  <p:timing>
    <p:tnLst>
      <p:par>
        <p:cT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preserve="1" userDrawn="1">
  <p:cSld name="Separador para proyectar">
    <p:bg>
      <p:bgPr>
        <a:solidFill>
          <a:schemeClr val="tx2"/>
        </a:solidFill>
        <a:effectLst/>
      </p:bgPr>
    </p:bg>
    <p:spTree>
      <p:nvGrpSpPr>
        <p:cNvPr id="1" name=""/>
        <p:cNvGrpSpPr/>
        <p:nvPr/>
      </p:nvGrpSpPr>
      <p:grpSpPr>
        <a:xfrm>
          <a:off x="0" y="0"/>
          <a:ext cx="0" cy="0"/>
          <a:chOff x="0" y="0"/>
          <a:chExt cx="0" cy="0"/>
        </a:xfrm>
      </p:grpSpPr>
      <p:sp>
        <p:nvSpPr>
          <p:cNvPr id="148482" name="Title Placeholder 1"/>
          <p:cNvSpPr>
            <a:spLocks noGrp="1"/>
          </p:cNvSpPr>
          <p:nvPr>
            <p:ph type="ctrTitle"/>
          </p:nvPr>
        </p:nvSpPr>
        <p:spPr>
          <a:xfrm>
            <a:off x="1238064" y="2670790"/>
            <a:ext cx="6621716" cy="1400449"/>
          </a:xfrm>
        </p:spPr>
        <p:txBody>
          <a:bodyPr/>
          <a:lstStyle>
            <a:lvl1pPr>
              <a:lnSpc>
                <a:spcPct val="95000"/>
              </a:lnSpc>
              <a:defRPr sz="4700" b="0">
                <a:solidFill>
                  <a:schemeClr val="bg2"/>
                </a:solidFill>
                <a:latin typeface="Times New Roman" pitchFamily="18" charset="0"/>
              </a:defRPr>
            </a:lvl1pPr>
          </a:lstStyle>
          <a:p>
            <a:r>
              <a:rPr lang="en-US" smtClean="0"/>
              <a:t>Click to edit Master title style</a:t>
            </a:r>
            <a:endParaRPr lang="es-ES" dirty="0"/>
          </a:p>
        </p:txBody>
      </p:sp>
      <p:sp>
        <p:nvSpPr>
          <p:cNvPr id="7" name="Slide Number Placeholder 9"/>
          <p:cNvSpPr>
            <a:spLocks noGrp="1"/>
          </p:cNvSpPr>
          <p:nvPr>
            <p:ph type="sldNum" sz="quarter" idx="4"/>
          </p:nvPr>
        </p:nvSpPr>
        <p:spPr/>
        <p:txBody>
          <a:bodyPr/>
          <a:lstStyle>
            <a:lvl1pPr>
              <a:defRPr>
                <a:solidFill>
                  <a:schemeClr val="bg1"/>
                </a:solidFill>
              </a:defRPr>
            </a:lvl1pPr>
          </a:lstStyle>
          <a:p>
            <a:fld id="{CE8A445D-9762-4AF0-AB67-A595631D9EAD}" type="slidenum">
              <a:rPr lang="es-ES">
                <a:solidFill>
                  <a:srgbClr val="FFFFFF"/>
                </a:solidFill>
              </a:rPr>
              <a:pPr/>
              <a:t>‹#›</a:t>
            </a:fld>
            <a:endParaRPr lang="es-ES">
              <a:solidFill>
                <a:srgbClr val="FFFFFF"/>
              </a:solidFill>
            </a:endParaRPr>
          </a:p>
        </p:txBody>
      </p:sp>
      <p:sp>
        <p:nvSpPr>
          <p:cNvPr id="10" name="Footer Placeholder 10"/>
          <p:cNvSpPr>
            <a:spLocks noGrp="1"/>
          </p:cNvSpPr>
          <p:nvPr>
            <p:ph type="ftr" sz="quarter" idx="3"/>
          </p:nvPr>
        </p:nvSpPr>
        <p:spPr/>
        <p:txBody>
          <a:bodyPr vert="horz" wrap="square" lIns="0" tIns="0" rIns="0" bIns="0" numCol="1" anchor="t" anchorCtr="0" compatLnSpc="1">
            <a:prstTxWarp prst="textNoShape">
              <a:avLst/>
            </a:prstTxWarp>
            <a:noAutofit/>
          </a:bodyPr>
          <a:lstStyle>
            <a:lvl1pPr algn="l" defTabSz="914130" rtl="0" fontAlgn="base">
              <a:lnSpc>
                <a:spcPts val="1077"/>
              </a:lnSpc>
              <a:spcBef>
                <a:spcPct val="0"/>
              </a:spcBef>
              <a:spcAft>
                <a:spcPct val="0"/>
              </a:spcAft>
              <a:defRPr lang="es-ES" sz="900" kern="1200" smtClean="0">
                <a:solidFill>
                  <a:schemeClr val="bg1"/>
                </a:solidFill>
                <a:latin typeface="Arial" charset="0"/>
                <a:ea typeface="+mn-ea"/>
                <a:cs typeface="Arial" charset="0"/>
              </a:defRPr>
            </a:lvl1pPr>
          </a:lstStyle>
          <a:p>
            <a:endParaRPr>
              <a:solidFill>
                <a:srgbClr val="FFFFFF"/>
              </a:solidFill>
            </a:endParaRPr>
          </a:p>
        </p:txBody>
      </p:sp>
    </p:spTree>
    <p:extLst>
      <p:ext uri="{BB962C8B-B14F-4D97-AF65-F5344CB8AC3E}">
        <p14:creationId xmlns:p14="http://schemas.microsoft.com/office/powerpoint/2010/main" val="3793056781"/>
      </p:ext>
    </p:extLst>
  </p:cSld>
  <p:clrMapOvr>
    <a:masterClrMapping/>
  </p:clrMapOvr>
  <p:timing>
    <p:tnLst>
      <p:par>
        <p:cTn id="1" dur="indefinite" restart="never" nodeType="tmRoot"/>
      </p:par>
    </p:tn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Título d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Slide Number Placeholder 2"/>
          <p:cNvSpPr>
            <a:spLocks noGrp="1"/>
          </p:cNvSpPr>
          <p:nvPr>
            <p:ph type="sldNum" sz="quarter" idx="10"/>
          </p:nvPr>
        </p:nvSpPr>
        <p:spPr/>
        <p:txBody>
          <a:bodyPr/>
          <a:lstStyle>
            <a:lvl1pPr>
              <a:defRPr/>
            </a:lvl1pPr>
          </a:lstStyle>
          <a:p>
            <a:fld id="{B8F9516C-5F28-47A9-93BC-66E5818D1F1D}" type="slidenum">
              <a:rPr lang="es-ES">
                <a:solidFill>
                  <a:srgbClr val="002776"/>
                </a:solidFill>
              </a:rPr>
              <a:pPr/>
              <a:t>‹#›</a:t>
            </a:fld>
            <a:endParaRPr lang="es-ES">
              <a:solidFill>
                <a:srgbClr val="002776"/>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3733094294"/>
      </p:ext>
    </p:extLst>
  </p:cSld>
  <p:clrMapOvr>
    <a:masterClrMapping/>
  </p:clrMapOvr>
  <p:timing>
    <p:tnLst>
      <p:par>
        <p:cTn id="1" dur="indefinite" restart="never" nodeType="tmRoot"/>
      </p:par>
    </p:tn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F8BDE2BE-4A0B-4129-99F8-26E0137EA4A3}" type="slidenum">
              <a:rPr lang="es-ES">
                <a:solidFill>
                  <a:srgbClr val="002776"/>
                </a:solidFill>
              </a:rPr>
              <a:pPr/>
              <a:t>‹#›</a:t>
            </a:fld>
            <a:endParaRPr lang="es-ES">
              <a:solidFill>
                <a:srgbClr val="002776"/>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2660112668"/>
      </p:ext>
    </p:extLst>
  </p:cSld>
  <p:clrMapOvr>
    <a:masterClrMapping/>
  </p:clrMapOvr>
  <p:timing>
    <p:tnLst>
      <p:par>
        <p:cTn id="1" dur="indefinite" restart="never" nodeType="tmRoot"/>
      </p:par>
    </p:tnLst>
  </p:timing>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Cierre">
    <p:spTree>
      <p:nvGrpSpPr>
        <p:cNvPr id="1" name=""/>
        <p:cNvGrpSpPr/>
        <p:nvPr/>
      </p:nvGrpSpPr>
      <p:grpSpPr>
        <a:xfrm>
          <a:off x="0" y="0"/>
          <a:ext cx="0" cy="0"/>
          <a:chOff x="0" y="0"/>
          <a:chExt cx="0" cy="0"/>
        </a:xfrm>
      </p:grpSpPr>
      <p:sp>
        <p:nvSpPr>
          <p:cNvPr id="4" name="Rectangle 3"/>
          <p:cNvSpPr/>
          <p:nvPr userDrawn="1"/>
        </p:nvSpPr>
        <p:spPr>
          <a:xfrm>
            <a:off x="0" y="0"/>
            <a:ext cx="9906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82030" tIns="41015" rIns="82030" bIns="41015" rtlCol="0" anchor="ctr"/>
          <a:lstStyle/>
          <a:p>
            <a:pPr algn="ctr" defTabSz="914272" fontAlgn="base">
              <a:spcBef>
                <a:spcPct val="0"/>
              </a:spcBef>
              <a:spcAft>
                <a:spcPct val="0"/>
              </a:spcAft>
            </a:pPr>
            <a:endParaRPr lang="nb-NO">
              <a:solidFill>
                <a:srgbClr val="FFFFFF"/>
              </a:solidFill>
            </a:endParaRPr>
          </a:p>
        </p:txBody>
      </p:sp>
      <p:pic>
        <p:nvPicPr>
          <p:cNvPr id="5" name="Picture 19" descr="DEL_PRI_RGB"/>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373610" y="2990099"/>
            <a:ext cx="3737612" cy="791253"/>
          </a:xfrm>
          <a:prstGeom prst="rect">
            <a:avLst/>
          </a:prstGeom>
          <a:noFill/>
          <a:ln w="9525">
            <a:noFill/>
            <a:miter lim="800000"/>
            <a:headEnd/>
            <a:tailEnd/>
          </a:ln>
        </p:spPr>
      </p:pic>
      <p:sp>
        <p:nvSpPr>
          <p:cNvPr id="8" name="Text Placeholder 7"/>
          <p:cNvSpPr>
            <a:spLocks noGrp="1"/>
          </p:cNvSpPr>
          <p:nvPr>
            <p:ph type="body" sz="quarter" idx="13"/>
          </p:nvPr>
        </p:nvSpPr>
        <p:spPr>
          <a:xfrm>
            <a:off x="450261" y="4146733"/>
            <a:ext cx="6640475" cy="2288334"/>
          </a:xfrm>
        </p:spPr>
        <p:txBody>
          <a:bodyPr/>
          <a:lstStyle>
            <a:lvl1pPr>
              <a:defRPr sz="600">
                <a:solidFill>
                  <a:srgbClr val="000000"/>
                </a:solidFill>
              </a:defRPr>
            </a:lvl1pPr>
            <a:lvl2pPr>
              <a:defRPr sz="700"/>
            </a:lvl2pPr>
            <a:lvl3pPr>
              <a:defRPr sz="700"/>
            </a:lvl3pPr>
            <a:lvl4pPr>
              <a:defRPr sz="700"/>
            </a:lvl4pPr>
            <a:lvl5pPr>
              <a:defRPr sz="700"/>
            </a:lvl5pPr>
          </a:lstStyle>
          <a:p>
            <a:pPr lvl="0"/>
            <a:r>
              <a:rPr lang="en-US" smtClean="0"/>
              <a:t>Click to edit Master text styles</a:t>
            </a:r>
          </a:p>
        </p:txBody>
      </p:sp>
      <p:sp>
        <p:nvSpPr>
          <p:cNvPr id="7" name="Slide Number Placeholder 3"/>
          <p:cNvSpPr>
            <a:spLocks noGrp="1"/>
          </p:cNvSpPr>
          <p:nvPr>
            <p:ph type="sldNum" sz="quarter" idx="10"/>
          </p:nvPr>
        </p:nvSpPr>
        <p:spPr>
          <a:xfrm>
            <a:off x="450280" y="6554241"/>
            <a:ext cx="306387" cy="144247"/>
          </a:xfrm>
        </p:spPr>
        <p:txBody>
          <a:bodyPr/>
          <a:lstStyle>
            <a:lvl1pPr>
              <a:defRPr>
                <a:solidFill>
                  <a:schemeClr val="bg1"/>
                </a:solidFill>
              </a:defRPr>
            </a:lvl1pPr>
          </a:lstStyle>
          <a:p>
            <a:fld id="{20A7A354-C5FB-4D1E-BE75-5A939ED93F75}" type="slidenum">
              <a:rPr lang="es-ES" smtClean="0">
                <a:solidFill>
                  <a:srgbClr val="FFFFFF"/>
                </a:solidFill>
              </a:rPr>
              <a:pPr/>
              <a:t>‹#›</a:t>
            </a:fld>
            <a:endParaRPr lang="es-ES">
              <a:solidFill>
                <a:srgbClr val="FFFFFF"/>
              </a:solidFill>
            </a:endParaRPr>
          </a:p>
        </p:txBody>
      </p:sp>
      <p:sp>
        <p:nvSpPr>
          <p:cNvPr id="9" name="Footer Placeholder 4"/>
          <p:cNvSpPr>
            <a:spLocks noGrp="1"/>
          </p:cNvSpPr>
          <p:nvPr>
            <p:ph type="ftr" sz="quarter" idx="11"/>
          </p:nvPr>
        </p:nvSpPr>
        <p:spPr>
          <a:xfrm>
            <a:off x="836319" y="6554241"/>
            <a:ext cx="4677095" cy="144247"/>
          </a:xfrm>
        </p:spPr>
        <p:txBody>
          <a:bodyPr/>
          <a:lstStyle>
            <a:lvl1pPr>
              <a:defRPr>
                <a:solidFill>
                  <a:schemeClr val="bg1"/>
                </a:solidFill>
              </a:defRPr>
            </a:lvl1pPr>
          </a:lstStyle>
          <a:p>
            <a:endParaRPr lang="es-ES">
              <a:solidFill>
                <a:srgbClr val="FFFFFF"/>
              </a:solidFill>
            </a:endParaRPr>
          </a:p>
        </p:txBody>
      </p:sp>
    </p:spTree>
    <p:extLst>
      <p:ext uri="{BB962C8B-B14F-4D97-AF65-F5344CB8AC3E}">
        <p14:creationId xmlns:p14="http://schemas.microsoft.com/office/powerpoint/2010/main" val="2632635176"/>
      </p:ext>
    </p:extLst>
  </p:cSld>
  <p:clrMapOvr>
    <a:masterClrMapping/>
  </p:clrMapOvr>
  <p:timing>
    <p:tnLst>
      <p:par>
        <p:cTn id="1" dur="indefinite" restart="never" nodeType="tmRoot"/>
      </p:par>
    </p:tnLst>
  </p:timing>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preserve="1" userDrawn="1">
  <p:cSld name="Título de presentación">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4952218" y="1195983"/>
            <a:ext cx="4953782" cy="5239081"/>
          </a:xfrm>
        </p:spPr>
        <p:txBody>
          <a:bodyPr/>
          <a:lstStyle/>
          <a:p>
            <a:r>
              <a:rPr lang="en-US" smtClean="0"/>
              <a:t>Click icon to add picture</a:t>
            </a:r>
            <a:endParaRPr lang="es-ES"/>
          </a:p>
        </p:txBody>
      </p:sp>
      <p:sp>
        <p:nvSpPr>
          <p:cNvPr id="120835" name="Title Placeholder 1"/>
          <p:cNvSpPr>
            <a:spLocks noGrp="1"/>
          </p:cNvSpPr>
          <p:nvPr>
            <p:ph type="ctrTitle"/>
          </p:nvPr>
        </p:nvSpPr>
        <p:spPr>
          <a:xfrm>
            <a:off x="830082" y="2886328"/>
            <a:ext cx="4431671" cy="1128762"/>
          </a:xfrm>
        </p:spPr>
        <p:txBody>
          <a:bodyPr/>
          <a:lstStyle>
            <a:lvl1pPr>
              <a:lnSpc>
                <a:spcPct val="95000"/>
              </a:lnSpc>
              <a:defRPr sz="2900" b="0" smtClean="0">
                <a:latin typeface="Times New Roman" pitchFamily="18" charset="0"/>
              </a:defRPr>
            </a:lvl1pPr>
          </a:lstStyle>
          <a:p>
            <a:r>
              <a:rPr lang="en-US" smtClean="0"/>
              <a:t>Click to edit Master title style</a:t>
            </a:r>
            <a:endParaRPr lang="es-ES" dirty="0" smtClean="0"/>
          </a:p>
        </p:txBody>
      </p:sp>
      <p:sp>
        <p:nvSpPr>
          <p:cNvPr id="120836" name="Text Placeholder 2"/>
          <p:cNvSpPr>
            <a:spLocks noGrp="1"/>
          </p:cNvSpPr>
          <p:nvPr>
            <p:ph type="subTitle" idx="1"/>
          </p:nvPr>
        </p:nvSpPr>
        <p:spPr>
          <a:xfrm>
            <a:off x="440822" y="6029064"/>
            <a:ext cx="5135113" cy="303897"/>
          </a:xfrm>
        </p:spPr>
        <p:txBody>
          <a:bodyPr anchor="b"/>
          <a:lstStyle>
            <a:lvl1pPr>
              <a:lnSpc>
                <a:spcPts val="1995"/>
              </a:lnSpc>
              <a:defRPr sz="1600" b="1" smtClean="0"/>
            </a:lvl1pPr>
          </a:lstStyle>
          <a:p>
            <a:r>
              <a:rPr lang="en-US" smtClean="0"/>
              <a:t>Click to edit Master subtitle style</a:t>
            </a:r>
            <a:endParaRPr lang="es-ES" dirty="0" smtClean="0"/>
          </a:p>
        </p:txBody>
      </p:sp>
      <p:pic>
        <p:nvPicPr>
          <p:cNvPr id="120841" name="Picture 5" descr="DEL_PRI_RGB"/>
          <p:cNvPicPr>
            <a:picLocks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311084" y="253483"/>
            <a:ext cx="2310410" cy="470551"/>
          </a:xfrm>
          <a:prstGeom prst="rect">
            <a:avLst/>
          </a:prstGeom>
          <a:noFill/>
          <a:ln w="9525">
            <a:noFill/>
            <a:miter lim="800000"/>
            <a:headEnd/>
            <a:tailEnd/>
          </a:ln>
        </p:spPr>
      </p:pic>
      <p:sp>
        <p:nvSpPr>
          <p:cNvPr id="10" name="Slide Number Placeholder 3"/>
          <p:cNvSpPr>
            <a:spLocks noGrp="1"/>
          </p:cNvSpPr>
          <p:nvPr>
            <p:ph type="sldNum" sz="quarter" idx="11"/>
          </p:nvPr>
        </p:nvSpPr>
        <p:spPr>
          <a:xfrm>
            <a:off x="450275" y="6554231"/>
            <a:ext cx="306387" cy="144247"/>
          </a:xfrm>
        </p:spPr>
        <p:txBody>
          <a:bodyPr/>
          <a:lstStyle>
            <a:lvl1pPr>
              <a:defRPr>
                <a:solidFill>
                  <a:schemeClr val="bg1"/>
                </a:solidFill>
              </a:defRPr>
            </a:lvl1pPr>
          </a:lstStyle>
          <a:p>
            <a:fld id="{20A7A354-C5FB-4D1E-BE75-5A939ED93F75}" type="slidenum">
              <a:rPr lang="es-ES" smtClean="0">
                <a:solidFill>
                  <a:srgbClr val="FFFFFF"/>
                </a:solidFill>
              </a:rPr>
              <a:pPr/>
              <a:t>‹#›</a:t>
            </a:fld>
            <a:endParaRPr lang="es-ES">
              <a:solidFill>
                <a:srgbClr val="FFFFFF"/>
              </a:solidFill>
            </a:endParaRPr>
          </a:p>
        </p:txBody>
      </p:sp>
      <p:sp>
        <p:nvSpPr>
          <p:cNvPr id="11" name="Footer Placeholder 4"/>
          <p:cNvSpPr>
            <a:spLocks noGrp="1"/>
          </p:cNvSpPr>
          <p:nvPr>
            <p:ph type="ftr" sz="quarter" idx="12"/>
          </p:nvPr>
        </p:nvSpPr>
        <p:spPr>
          <a:xfrm>
            <a:off x="836319" y="6554231"/>
            <a:ext cx="4677095" cy="144247"/>
          </a:xfrm>
        </p:spPr>
        <p:txBody>
          <a:bodyPr/>
          <a:lstStyle>
            <a:lvl1pPr>
              <a:defRPr>
                <a:solidFill>
                  <a:schemeClr val="bg1"/>
                </a:solidFill>
              </a:defRPr>
            </a:lvl1pPr>
          </a:lstStyle>
          <a:p>
            <a:endParaRPr lang="es-ES">
              <a:solidFill>
                <a:srgbClr val="FFFFFF"/>
              </a:solidFill>
            </a:endParaRPr>
          </a:p>
        </p:txBody>
      </p:sp>
    </p:spTree>
    <p:extLst>
      <p:ext uri="{BB962C8B-B14F-4D97-AF65-F5344CB8AC3E}">
        <p14:creationId xmlns:p14="http://schemas.microsoft.com/office/powerpoint/2010/main" val="1330940514"/>
      </p:ext>
    </p:extLst>
  </p:cSld>
  <p:clrMapOvr>
    <a:masterClrMapping/>
  </p:clrMapOvr>
  <p:transition/>
  <p:timing>
    <p:tnLst>
      <p:par>
        <p:cTn id="1" dur="indefinite" restart="never" nodeType="tmRoot"/>
      </p:par>
    </p:tnLst>
  </p:timing>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Título y contenido">
    <p:spTree>
      <p:nvGrpSpPr>
        <p:cNvPr id="1" name=""/>
        <p:cNvGrpSpPr/>
        <p:nvPr/>
      </p:nvGrpSpPr>
      <p:grpSpPr>
        <a:xfrm>
          <a:off x="0" y="0"/>
          <a:ext cx="0" cy="0"/>
          <a:chOff x="0" y="0"/>
          <a:chExt cx="0" cy="0"/>
        </a:xfrm>
      </p:grpSpPr>
      <p:sp>
        <p:nvSpPr>
          <p:cNvPr id="2" name="Title 1"/>
          <p:cNvSpPr>
            <a:spLocks noGrp="1"/>
          </p:cNvSpPr>
          <p:nvPr>
            <p:ph type="title"/>
          </p:nvPr>
        </p:nvSpPr>
        <p:spPr>
          <a:xfrm>
            <a:off x="442437" y="710569"/>
            <a:ext cx="7606953" cy="630202"/>
          </a:xfrm>
        </p:spPr>
        <p:txBody>
          <a:bodyPr/>
          <a:lstStyle/>
          <a:p>
            <a:r>
              <a:rPr lang="en-US" smtClean="0"/>
              <a:t>Click to edit Master title style</a:t>
            </a:r>
            <a:endParaRPr lang="es-E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s-ES">
                <a:solidFill>
                  <a:srgbClr val="002776"/>
                </a:solidFill>
              </a:rPr>
              <a:pPr/>
              <a:t>‹#›</a:t>
            </a:fld>
            <a:endParaRPr lang="es-ES">
              <a:solidFill>
                <a:srgbClr val="002776"/>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303829748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contenido">
    <p:spTree>
      <p:nvGrpSpPr>
        <p:cNvPr id="1" name=""/>
        <p:cNvGrpSpPr/>
        <p:nvPr/>
      </p:nvGrpSpPr>
      <p:grpSpPr>
        <a:xfrm>
          <a:off x="0" y="0"/>
          <a:ext cx="0" cy="0"/>
          <a:chOff x="0" y="0"/>
          <a:chExt cx="0" cy="0"/>
        </a:xfrm>
      </p:grpSpPr>
      <p:sp>
        <p:nvSpPr>
          <p:cNvPr id="2" name="Title 1"/>
          <p:cNvSpPr>
            <a:spLocks noGrp="1"/>
          </p:cNvSpPr>
          <p:nvPr>
            <p:ph type="title"/>
          </p:nvPr>
        </p:nvSpPr>
        <p:spPr>
          <a:xfrm>
            <a:off x="442440" y="710569"/>
            <a:ext cx="7606953" cy="630202"/>
          </a:xfrm>
        </p:spPr>
        <p:txBody>
          <a:bodyPr/>
          <a:lstStyle/>
          <a:p>
            <a:r>
              <a:rPr lang="en-US" smtClean="0"/>
              <a:t>Click to edit Master title style</a:t>
            </a:r>
            <a:endParaRPr lang="es-E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s-ES">
                <a:solidFill>
                  <a:srgbClr val="002776"/>
                </a:solidFill>
              </a:rPr>
              <a:pPr/>
              <a:t>‹#›</a:t>
            </a:fld>
            <a:endParaRPr lang="es-ES">
              <a:solidFill>
                <a:srgbClr val="002776"/>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89787564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ítulo d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Slide Number Placeholder 2"/>
          <p:cNvSpPr>
            <a:spLocks noGrp="1"/>
          </p:cNvSpPr>
          <p:nvPr>
            <p:ph type="sldNum" sz="quarter" idx="10"/>
          </p:nvPr>
        </p:nvSpPr>
        <p:spPr/>
        <p:txBody>
          <a:bodyPr/>
          <a:lstStyle>
            <a:lvl1pPr>
              <a:defRPr/>
            </a:lvl1pPr>
          </a:lstStyle>
          <a:p>
            <a:fld id="{B8F9516C-5F28-47A9-93BC-66E5818D1F1D}" type="slidenum">
              <a:rPr lang="es-ES">
                <a:solidFill>
                  <a:srgbClr val="002776"/>
                </a:solidFill>
              </a:rPr>
              <a:pPr/>
              <a:t>‹#›</a:t>
            </a:fld>
            <a:endParaRPr lang="es-ES">
              <a:solidFill>
                <a:srgbClr val="002776"/>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3293666459"/>
      </p:ext>
    </p:extLst>
  </p:cSld>
  <p:clrMapOvr>
    <a:masterClrMapping/>
  </p:clrMapOvr>
  <p:timing>
    <p:tnLst>
      <p:par>
        <p:cTn id="1" dur="indefinite" restart="never" nodeType="tmRoot"/>
      </p:par>
    </p:tnLst>
  </p:timing>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Separador para imprimir">
    <p:spTree>
      <p:nvGrpSpPr>
        <p:cNvPr id="1" name=""/>
        <p:cNvGrpSpPr/>
        <p:nvPr/>
      </p:nvGrpSpPr>
      <p:grpSpPr>
        <a:xfrm>
          <a:off x="0" y="0"/>
          <a:ext cx="0" cy="0"/>
          <a:chOff x="0" y="0"/>
          <a:chExt cx="0" cy="0"/>
        </a:xfrm>
      </p:grpSpPr>
      <p:sp>
        <p:nvSpPr>
          <p:cNvPr id="2" name="Title 1"/>
          <p:cNvSpPr>
            <a:spLocks noGrp="1"/>
          </p:cNvSpPr>
          <p:nvPr>
            <p:ph type="title"/>
          </p:nvPr>
        </p:nvSpPr>
        <p:spPr>
          <a:xfrm>
            <a:off x="442428" y="2835910"/>
            <a:ext cx="5156997" cy="387924"/>
          </a:xfrm>
        </p:spPr>
        <p:txBody>
          <a:bodyPr/>
          <a:lstStyle>
            <a:lvl1pPr>
              <a:defRPr sz="2500"/>
            </a:lvl1pPr>
          </a:lstStyle>
          <a:p>
            <a:r>
              <a:rPr lang="en-US" smtClean="0"/>
              <a:t>Click to edit Master title style</a:t>
            </a:r>
            <a:endParaRPr lang="es-ES" dirty="0"/>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s-ES">
                <a:solidFill>
                  <a:srgbClr val="002776"/>
                </a:solidFill>
              </a:rPr>
              <a:pPr/>
              <a:t>‹#›</a:t>
            </a:fld>
            <a:endParaRPr lang="es-ES">
              <a:solidFill>
                <a:srgbClr val="002776"/>
              </a:solidFill>
            </a:endParaRPr>
          </a:p>
        </p:txBody>
      </p:sp>
      <p:sp>
        <p:nvSpPr>
          <p:cNvPr id="10" name="Picture Placeholder 9"/>
          <p:cNvSpPr>
            <a:spLocks noGrp="1"/>
          </p:cNvSpPr>
          <p:nvPr>
            <p:ph type="pic" sz="quarter" idx="13"/>
          </p:nvPr>
        </p:nvSpPr>
        <p:spPr>
          <a:xfrm>
            <a:off x="5627520" y="0"/>
            <a:ext cx="4278480" cy="6858000"/>
          </a:xfrm>
        </p:spPr>
        <p:txBody>
          <a:bodyPr/>
          <a:lstStyle/>
          <a:p>
            <a:r>
              <a:rPr lang="en-US" smtClean="0"/>
              <a:t>Click icon to add picture</a:t>
            </a:r>
            <a:endParaRPr lang="es-ES"/>
          </a:p>
        </p:txBody>
      </p:sp>
      <p:sp>
        <p:nvSpPr>
          <p:cNvPr id="5" name="Footer Placeholder 4"/>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1305524746"/>
      </p:ext>
    </p:extLst>
  </p:cSld>
  <p:clrMapOvr>
    <a:masterClrMapping/>
  </p:clrMapOvr>
  <p:timing>
    <p:tnLst>
      <p:par>
        <p:cTn id="1" dur="indefinite" restart="never" nodeType="tmRoot"/>
      </p:par>
    </p:tnLst>
  </p:timing>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userDrawn="1">
  <p:cSld name="Separador para proyectar">
    <p:bg>
      <p:bgPr>
        <a:solidFill>
          <a:schemeClr val="tx2"/>
        </a:solidFill>
        <a:effectLst/>
      </p:bgPr>
    </p:bg>
    <p:spTree>
      <p:nvGrpSpPr>
        <p:cNvPr id="1" name=""/>
        <p:cNvGrpSpPr/>
        <p:nvPr/>
      </p:nvGrpSpPr>
      <p:grpSpPr>
        <a:xfrm>
          <a:off x="0" y="0"/>
          <a:ext cx="0" cy="0"/>
          <a:chOff x="0" y="0"/>
          <a:chExt cx="0" cy="0"/>
        </a:xfrm>
      </p:grpSpPr>
      <p:sp>
        <p:nvSpPr>
          <p:cNvPr id="148482" name="Title Placeholder 1"/>
          <p:cNvSpPr>
            <a:spLocks noGrp="1"/>
          </p:cNvSpPr>
          <p:nvPr>
            <p:ph type="ctrTitle"/>
          </p:nvPr>
        </p:nvSpPr>
        <p:spPr>
          <a:xfrm>
            <a:off x="1238064" y="2670781"/>
            <a:ext cx="6621716" cy="1400449"/>
          </a:xfrm>
        </p:spPr>
        <p:txBody>
          <a:bodyPr/>
          <a:lstStyle>
            <a:lvl1pPr>
              <a:lnSpc>
                <a:spcPct val="95000"/>
              </a:lnSpc>
              <a:defRPr sz="4700" b="0">
                <a:solidFill>
                  <a:schemeClr val="bg2"/>
                </a:solidFill>
                <a:latin typeface="Times New Roman" pitchFamily="18" charset="0"/>
              </a:defRPr>
            </a:lvl1pPr>
          </a:lstStyle>
          <a:p>
            <a:r>
              <a:rPr lang="en-US" smtClean="0"/>
              <a:t>Click to edit Master title style</a:t>
            </a:r>
            <a:endParaRPr lang="es-ES" dirty="0"/>
          </a:p>
        </p:txBody>
      </p:sp>
      <p:sp>
        <p:nvSpPr>
          <p:cNvPr id="7" name="Slide Number Placeholder 9"/>
          <p:cNvSpPr>
            <a:spLocks noGrp="1"/>
          </p:cNvSpPr>
          <p:nvPr>
            <p:ph type="sldNum" sz="quarter" idx="4"/>
          </p:nvPr>
        </p:nvSpPr>
        <p:spPr/>
        <p:txBody>
          <a:bodyPr/>
          <a:lstStyle>
            <a:lvl1pPr>
              <a:defRPr>
                <a:solidFill>
                  <a:schemeClr val="bg1"/>
                </a:solidFill>
              </a:defRPr>
            </a:lvl1pPr>
          </a:lstStyle>
          <a:p>
            <a:fld id="{CE8A445D-9762-4AF0-AB67-A595631D9EAD}" type="slidenum">
              <a:rPr lang="es-ES">
                <a:solidFill>
                  <a:srgbClr val="FFFFFF"/>
                </a:solidFill>
              </a:rPr>
              <a:pPr/>
              <a:t>‹#›</a:t>
            </a:fld>
            <a:endParaRPr lang="es-ES">
              <a:solidFill>
                <a:srgbClr val="FFFFFF"/>
              </a:solidFill>
            </a:endParaRPr>
          </a:p>
        </p:txBody>
      </p:sp>
      <p:sp>
        <p:nvSpPr>
          <p:cNvPr id="10" name="Footer Placeholder 10"/>
          <p:cNvSpPr>
            <a:spLocks noGrp="1"/>
          </p:cNvSpPr>
          <p:nvPr>
            <p:ph type="ftr" sz="quarter" idx="3"/>
          </p:nvPr>
        </p:nvSpPr>
        <p:spPr/>
        <p:txBody>
          <a:bodyPr vert="horz" wrap="square" lIns="0" tIns="0" rIns="0" bIns="0" numCol="1" anchor="t" anchorCtr="0" compatLnSpc="1">
            <a:prstTxWarp prst="textNoShape">
              <a:avLst/>
            </a:prstTxWarp>
            <a:noAutofit/>
          </a:bodyPr>
          <a:lstStyle>
            <a:lvl1pPr algn="l" defTabSz="914130" rtl="0" fontAlgn="base">
              <a:lnSpc>
                <a:spcPts val="1077"/>
              </a:lnSpc>
              <a:spcBef>
                <a:spcPct val="0"/>
              </a:spcBef>
              <a:spcAft>
                <a:spcPct val="0"/>
              </a:spcAft>
              <a:defRPr lang="es-ES" sz="900" kern="1200" smtClean="0">
                <a:solidFill>
                  <a:schemeClr val="bg1"/>
                </a:solidFill>
                <a:latin typeface="Arial" charset="0"/>
                <a:ea typeface="+mn-ea"/>
                <a:cs typeface="Arial" charset="0"/>
              </a:defRPr>
            </a:lvl1pPr>
          </a:lstStyle>
          <a:p>
            <a:endParaRPr>
              <a:solidFill>
                <a:srgbClr val="FFFFFF"/>
              </a:solidFill>
            </a:endParaRPr>
          </a:p>
        </p:txBody>
      </p:sp>
    </p:spTree>
    <p:extLst>
      <p:ext uri="{BB962C8B-B14F-4D97-AF65-F5344CB8AC3E}">
        <p14:creationId xmlns:p14="http://schemas.microsoft.com/office/powerpoint/2010/main" val="1430452611"/>
      </p:ext>
    </p:extLst>
  </p:cSld>
  <p:clrMapOvr>
    <a:masterClrMapping/>
  </p:clrMapOvr>
  <p:timing>
    <p:tnLst>
      <p:par>
        <p:cTn id="1" dur="indefinite" restart="never" nodeType="tmRoot"/>
      </p:par>
    </p:tnLst>
  </p:timing>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Título d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Slide Number Placeholder 2"/>
          <p:cNvSpPr>
            <a:spLocks noGrp="1"/>
          </p:cNvSpPr>
          <p:nvPr>
            <p:ph type="sldNum" sz="quarter" idx="10"/>
          </p:nvPr>
        </p:nvSpPr>
        <p:spPr/>
        <p:txBody>
          <a:bodyPr/>
          <a:lstStyle>
            <a:lvl1pPr>
              <a:defRPr/>
            </a:lvl1pPr>
          </a:lstStyle>
          <a:p>
            <a:fld id="{B8F9516C-5F28-47A9-93BC-66E5818D1F1D}" type="slidenum">
              <a:rPr lang="es-ES">
                <a:solidFill>
                  <a:srgbClr val="002776"/>
                </a:solidFill>
              </a:rPr>
              <a:pPr/>
              <a:t>‹#›</a:t>
            </a:fld>
            <a:endParaRPr lang="es-ES">
              <a:solidFill>
                <a:srgbClr val="002776"/>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1210127107"/>
      </p:ext>
    </p:extLst>
  </p:cSld>
  <p:clrMapOvr>
    <a:masterClrMapping/>
  </p:clrMapOvr>
  <p:timing>
    <p:tnLst>
      <p:par>
        <p:cTn id="1" dur="indefinite" restart="never" nodeType="tmRoot"/>
      </p:par>
    </p:tn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F8BDE2BE-4A0B-4129-99F8-26E0137EA4A3}" type="slidenum">
              <a:rPr lang="es-ES">
                <a:solidFill>
                  <a:srgbClr val="002776"/>
                </a:solidFill>
              </a:rPr>
              <a:pPr/>
              <a:t>‹#›</a:t>
            </a:fld>
            <a:endParaRPr lang="es-ES">
              <a:solidFill>
                <a:srgbClr val="002776"/>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2456568767"/>
      </p:ext>
    </p:extLst>
  </p:cSld>
  <p:clrMapOvr>
    <a:masterClrMapping/>
  </p:clrMapOvr>
  <p:timing>
    <p:tnLst>
      <p:par>
        <p:cTn id="1" dur="indefinite" restart="never" nodeType="tmRoot"/>
      </p:par>
    </p:tnLst>
  </p:timing>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Cierre">
    <p:spTree>
      <p:nvGrpSpPr>
        <p:cNvPr id="1" name=""/>
        <p:cNvGrpSpPr/>
        <p:nvPr/>
      </p:nvGrpSpPr>
      <p:grpSpPr>
        <a:xfrm>
          <a:off x="0" y="0"/>
          <a:ext cx="0" cy="0"/>
          <a:chOff x="0" y="0"/>
          <a:chExt cx="0" cy="0"/>
        </a:xfrm>
      </p:grpSpPr>
      <p:sp>
        <p:nvSpPr>
          <p:cNvPr id="4" name="Rectangle 3"/>
          <p:cNvSpPr/>
          <p:nvPr userDrawn="1"/>
        </p:nvSpPr>
        <p:spPr>
          <a:xfrm>
            <a:off x="0" y="0"/>
            <a:ext cx="9906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82030" tIns="41015" rIns="82030" bIns="41015" rtlCol="0" anchor="ctr"/>
          <a:lstStyle/>
          <a:p>
            <a:pPr algn="ctr" defTabSz="914272" fontAlgn="base">
              <a:spcBef>
                <a:spcPct val="0"/>
              </a:spcBef>
              <a:spcAft>
                <a:spcPct val="0"/>
              </a:spcAft>
            </a:pPr>
            <a:endParaRPr lang="nb-NO">
              <a:solidFill>
                <a:srgbClr val="FFFFFF"/>
              </a:solidFill>
            </a:endParaRPr>
          </a:p>
        </p:txBody>
      </p:sp>
      <p:pic>
        <p:nvPicPr>
          <p:cNvPr id="5" name="Picture 19" descr="DEL_PRI_RGB"/>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373610" y="2990089"/>
            <a:ext cx="3737612" cy="791253"/>
          </a:xfrm>
          <a:prstGeom prst="rect">
            <a:avLst/>
          </a:prstGeom>
          <a:noFill/>
          <a:ln w="9525">
            <a:noFill/>
            <a:miter lim="800000"/>
            <a:headEnd/>
            <a:tailEnd/>
          </a:ln>
        </p:spPr>
      </p:pic>
      <p:sp>
        <p:nvSpPr>
          <p:cNvPr id="8" name="Text Placeholder 7"/>
          <p:cNvSpPr>
            <a:spLocks noGrp="1"/>
          </p:cNvSpPr>
          <p:nvPr>
            <p:ph type="body" sz="quarter" idx="13"/>
          </p:nvPr>
        </p:nvSpPr>
        <p:spPr>
          <a:xfrm>
            <a:off x="450261" y="4146733"/>
            <a:ext cx="6640475" cy="2288334"/>
          </a:xfrm>
        </p:spPr>
        <p:txBody>
          <a:bodyPr/>
          <a:lstStyle>
            <a:lvl1pPr>
              <a:defRPr sz="600">
                <a:solidFill>
                  <a:srgbClr val="000000"/>
                </a:solidFill>
              </a:defRPr>
            </a:lvl1pPr>
            <a:lvl2pPr>
              <a:defRPr sz="700"/>
            </a:lvl2pPr>
            <a:lvl3pPr>
              <a:defRPr sz="700"/>
            </a:lvl3pPr>
            <a:lvl4pPr>
              <a:defRPr sz="700"/>
            </a:lvl4pPr>
            <a:lvl5pPr>
              <a:defRPr sz="700"/>
            </a:lvl5pPr>
          </a:lstStyle>
          <a:p>
            <a:pPr lvl="0"/>
            <a:r>
              <a:rPr lang="en-US" smtClean="0"/>
              <a:t>Click to edit Master text styles</a:t>
            </a:r>
          </a:p>
        </p:txBody>
      </p:sp>
      <p:sp>
        <p:nvSpPr>
          <p:cNvPr id="7" name="Slide Number Placeholder 3"/>
          <p:cNvSpPr>
            <a:spLocks noGrp="1"/>
          </p:cNvSpPr>
          <p:nvPr>
            <p:ph type="sldNum" sz="quarter" idx="10"/>
          </p:nvPr>
        </p:nvSpPr>
        <p:spPr>
          <a:xfrm>
            <a:off x="450275" y="6554231"/>
            <a:ext cx="306387" cy="144247"/>
          </a:xfrm>
        </p:spPr>
        <p:txBody>
          <a:bodyPr/>
          <a:lstStyle>
            <a:lvl1pPr>
              <a:defRPr>
                <a:solidFill>
                  <a:schemeClr val="bg1"/>
                </a:solidFill>
              </a:defRPr>
            </a:lvl1pPr>
          </a:lstStyle>
          <a:p>
            <a:fld id="{20A7A354-C5FB-4D1E-BE75-5A939ED93F75}" type="slidenum">
              <a:rPr lang="es-ES" smtClean="0">
                <a:solidFill>
                  <a:srgbClr val="FFFFFF"/>
                </a:solidFill>
              </a:rPr>
              <a:pPr/>
              <a:t>‹#›</a:t>
            </a:fld>
            <a:endParaRPr lang="es-ES">
              <a:solidFill>
                <a:srgbClr val="FFFFFF"/>
              </a:solidFill>
            </a:endParaRPr>
          </a:p>
        </p:txBody>
      </p:sp>
      <p:sp>
        <p:nvSpPr>
          <p:cNvPr id="9" name="Footer Placeholder 4"/>
          <p:cNvSpPr>
            <a:spLocks noGrp="1"/>
          </p:cNvSpPr>
          <p:nvPr>
            <p:ph type="ftr" sz="quarter" idx="11"/>
          </p:nvPr>
        </p:nvSpPr>
        <p:spPr>
          <a:xfrm>
            <a:off x="836319" y="6554231"/>
            <a:ext cx="4677095" cy="144247"/>
          </a:xfrm>
        </p:spPr>
        <p:txBody>
          <a:bodyPr/>
          <a:lstStyle>
            <a:lvl1pPr>
              <a:defRPr>
                <a:solidFill>
                  <a:schemeClr val="bg1"/>
                </a:solidFill>
              </a:defRPr>
            </a:lvl1pPr>
          </a:lstStyle>
          <a:p>
            <a:endParaRPr lang="es-ES">
              <a:solidFill>
                <a:srgbClr val="FFFFFF"/>
              </a:solidFill>
            </a:endParaRPr>
          </a:p>
        </p:txBody>
      </p:sp>
    </p:spTree>
    <p:extLst>
      <p:ext uri="{BB962C8B-B14F-4D97-AF65-F5344CB8AC3E}">
        <p14:creationId xmlns:p14="http://schemas.microsoft.com/office/powerpoint/2010/main" val="2564202791"/>
      </p:ext>
    </p:extLst>
  </p:cSld>
  <p:clrMapOvr>
    <a:masterClrMapping/>
  </p:clrMapOvr>
  <p:timing>
    <p:tnLst>
      <p:par>
        <p:cTn id="1" dur="indefinite" restart="never" nodeType="tmRoot"/>
      </p:par>
    </p:tnLst>
  </p:timing>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preserve="1" userDrawn="1">
  <p:cSld name="Título de presentación">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4952218" y="1195983"/>
            <a:ext cx="4953782" cy="5239081"/>
          </a:xfrm>
        </p:spPr>
        <p:txBody>
          <a:bodyPr/>
          <a:lstStyle/>
          <a:p>
            <a:r>
              <a:rPr lang="en-US" smtClean="0"/>
              <a:t>Click icon to add picture</a:t>
            </a:r>
            <a:endParaRPr lang="es-ES"/>
          </a:p>
        </p:txBody>
      </p:sp>
      <p:sp>
        <p:nvSpPr>
          <p:cNvPr id="120835" name="Title Placeholder 1"/>
          <p:cNvSpPr>
            <a:spLocks noGrp="1"/>
          </p:cNvSpPr>
          <p:nvPr>
            <p:ph type="ctrTitle"/>
          </p:nvPr>
        </p:nvSpPr>
        <p:spPr>
          <a:xfrm>
            <a:off x="830108" y="2886328"/>
            <a:ext cx="4431671" cy="1128762"/>
          </a:xfrm>
        </p:spPr>
        <p:txBody>
          <a:bodyPr/>
          <a:lstStyle>
            <a:lvl1pPr>
              <a:lnSpc>
                <a:spcPct val="95000"/>
              </a:lnSpc>
              <a:defRPr sz="2900" b="0" smtClean="0">
                <a:latin typeface="Times New Roman" pitchFamily="18" charset="0"/>
              </a:defRPr>
            </a:lvl1pPr>
          </a:lstStyle>
          <a:p>
            <a:r>
              <a:rPr lang="en-US" smtClean="0"/>
              <a:t>Click to edit Master title style</a:t>
            </a:r>
            <a:endParaRPr lang="es-ES" dirty="0" smtClean="0"/>
          </a:p>
        </p:txBody>
      </p:sp>
      <p:sp>
        <p:nvSpPr>
          <p:cNvPr id="120836" name="Text Placeholder 2"/>
          <p:cNvSpPr>
            <a:spLocks noGrp="1"/>
          </p:cNvSpPr>
          <p:nvPr>
            <p:ph type="subTitle" idx="1"/>
          </p:nvPr>
        </p:nvSpPr>
        <p:spPr>
          <a:xfrm>
            <a:off x="440822" y="6029153"/>
            <a:ext cx="5135113" cy="303897"/>
          </a:xfrm>
        </p:spPr>
        <p:txBody>
          <a:bodyPr anchor="b"/>
          <a:lstStyle>
            <a:lvl1pPr>
              <a:lnSpc>
                <a:spcPts val="1995"/>
              </a:lnSpc>
              <a:defRPr sz="1600" b="1" smtClean="0"/>
            </a:lvl1pPr>
          </a:lstStyle>
          <a:p>
            <a:r>
              <a:rPr lang="en-US" smtClean="0"/>
              <a:t>Click to edit Master subtitle style</a:t>
            </a:r>
            <a:endParaRPr lang="es-ES" dirty="0" smtClean="0"/>
          </a:p>
        </p:txBody>
      </p:sp>
      <p:pic>
        <p:nvPicPr>
          <p:cNvPr id="120841" name="Picture 5" descr="DEL_PRI_RGB"/>
          <p:cNvPicPr>
            <a:picLocks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311094" y="253483"/>
            <a:ext cx="2310410" cy="470551"/>
          </a:xfrm>
          <a:prstGeom prst="rect">
            <a:avLst/>
          </a:prstGeom>
          <a:noFill/>
          <a:ln w="9525">
            <a:noFill/>
            <a:miter lim="800000"/>
            <a:headEnd/>
            <a:tailEnd/>
          </a:ln>
        </p:spPr>
      </p:pic>
      <p:sp>
        <p:nvSpPr>
          <p:cNvPr id="10" name="Slide Number Placeholder 3"/>
          <p:cNvSpPr>
            <a:spLocks noGrp="1"/>
          </p:cNvSpPr>
          <p:nvPr>
            <p:ph type="sldNum" sz="quarter" idx="11"/>
          </p:nvPr>
        </p:nvSpPr>
        <p:spPr>
          <a:xfrm>
            <a:off x="450309" y="6554320"/>
            <a:ext cx="306387" cy="144247"/>
          </a:xfrm>
        </p:spPr>
        <p:txBody>
          <a:bodyPr/>
          <a:lstStyle>
            <a:lvl1pPr>
              <a:defRPr>
                <a:solidFill>
                  <a:schemeClr val="bg1"/>
                </a:solidFill>
              </a:defRPr>
            </a:lvl1pPr>
          </a:lstStyle>
          <a:p>
            <a:fld id="{20A7A354-C5FB-4D1E-BE75-5A939ED93F75}" type="slidenum">
              <a:rPr lang="es-ES" smtClean="0">
                <a:solidFill>
                  <a:srgbClr val="FFFFFF"/>
                </a:solidFill>
              </a:rPr>
              <a:pPr/>
              <a:t>‹#›</a:t>
            </a:fld>
            <a:endParaRPr lang="es-ES">
              <a:solidFill>
                <a:srgbClr val="FFFFFF"/>
              </a:solidFill>
            </a:endParaRPr>
          </a:p>
        </p:txBody>
      </p:sp>
      <p:sp>
        <p:nvSpPr>
          <p:cNvPr id="11" name="Footer Placeholder 4"/>
          <p:cNvSpPr>
            <a:spLocks noGrp="1"/>
          </p:cNvSpPr>
          <p:nvPr>
            <p:ph type="ftr" sz="quarter" idx="12"/>
          </p:nvPr>
        </p:nvSpPr>
        <p:spPr>
          <a:xfrm>
            <a:off x="836319" y="6554320"/>
            <a:ext cx="4677095" cy="144247"/>
          </a:xfrm>
        </p:spPr>
        <p:txBody>
          <a:bodyPr/>
          <a:lstStyle>
            <a:lvl1pPr>
              <a:defRPr>
                <a:solidFill>
                  <a:schemeClr val="bg1"/>
                </a:solidFill>
              </a:defRPr>
            </a:lvl1pPr>
          </a:lstStyle>
          <a:p>
            <a:endParaRPr lang="es-ES">
              <a:solidFill>
                <a:srgbClr val="FFFFFF"/>
              </a:solidFill>
            </a:endParaRPr>
          </a:p>
        </p:txBody>
      </p:sp>
    </p:spTree>
    <p:extLst>
      <p:ext uri="{BB962C8B-B14F-4D97-AF65-F5344CB8AC3E}">
        <p14:creationId xmlns:p14="http://schemas.microsoft.com/office/powerpoint/2010/main" val="586918845"/>
      </p:ext>
    </p:extLst>
  </p:cSld>
  <p:clrMapOvr>
    <a:masterClrMapping/>
  </p:clrMapOvr>
  <p:transition/>
  <p:timing>
    <p:tnLst>
      <p:par>
        <p:cTn id="1" dur="indefinite" restart="never" nodeType="tmRoot"/>
      </p:par>
    </p:tnLst>
  </p:timing>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Título y contenido">
    <p:spTree>
      <p:nvGrpSpPr>
        <p:cNvPr id="1" name=""/>
        <p:cNvGrpSpPr/>
        <p:nvPr/>
      </p:nvGrpSpPr>
      <p:grpSpPr>
        <a:xfrm>
          <a:off x="0" y="0"/>
          <a:ext cx="0" cy="0"/>
          <a:chOff x="0" y="0"/>
          <a:chExt cx="0" cy="0"/>
        </a:xfrm>
      </p:grpSpPr>
      <p:sp>
        <p:nvSpPr>
          <p:cNvPr id="2" name="Title 1"/>
          <p:cNvSpPr>
            <a:spLocks noGrp="1"/>
          </p:cNvSpPr>
          <p:nvPr>
            <p:ph type="title"/>
          </p:nvPr>
        </p:nvSpPr>
        <p:spPr>
          <a:xfrm>
            <a:off x="442440" y="710569"/>
            <a:ext cx="7606953" cy="630202"/>
          </a:xfrm>
        </p:spPr>
        <p:txBody>
          <a:bodyPr/>
          <a:lstStyle/>
          <a:p>
            <a:r>
              <a:rPr lang="en-US" smtClean="0"/>
              <a:t>Click to edit Master title style</a:t>
            </a:r>
            <a:endParaRPr lang="es-E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s-ES">
                <a:solidFill>
                  <a:srgbClr val="002776"/>
                </a:solidFill>
              </a:rPr>
              <a:pPr/>
              <a:t>‹#›</a:t>
            </a:fld>
            <a:endParaRPr lang="es-ES">
              <a:solidFill>
                <a:srgbClr val="002776"/>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1968057516"/>
      </p:ext>
    </p:extLst>
  </p:cSld>
  <p:clrMapOvr>
    <a:masterClrMapping/>
  </p:clrMapOvr>
  <p:timing>
    <p:tnLst>
      <p:par>
        <p:cTn id="1" dur="indefinite" restart="never" nodeType="tmRoot"/>
      </p:par>
    </p:tnLst>
  </p:timing>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Separador para imprimir">
    <p:spTree>
      <p:nvGrpSpPr>
        <p:cNvPr id="1" name=""/>
        <p:cNvGrpSpPr/>
        <p:nvPr/>
      </p:nvGrpSpPr>
      <p:grpSpPr>
        <a:xfrm>
          <a:off x="0" y="0"/>
          <a:ext cx="0" cy="0"/>
          <a:chOff x="0" y="0"/>
          <a:chExt cx="0" cy="0"/>
        </a:xfrm>
      </p:grpSpPr>
      <p:sp>
        <p:nvSpPr>
          <p:cNvPr id="2" name="Title 1"/>
          <p:cNvSpPr>
            <a:spLocks noGrp="1"/>
          </p:cNvSpPr>
          <p:nvPr>
            <p:ph type="title"/>
          </p:nvPr>
        </p:nvSpPr>
        <p:spPr>
          <a:xfrm>
            <a:off x="442428" y="2835910"/>
            <a:ext cx="5156997" cy="387924"/>
          </a:xfrm>
        </p:spPr>
        <p:txBody>
          <a:bodyPr/>
          <a:lstStyle>
            <a:lvl1pPr>
              <a:defRPr sz="2500"/>
            </a:lvl1pPr>
          </a:lstStyle>
          <a:p>
            <a:r>
              <a:rPr lang="en-US" smtClean="0"/>
              <a:t>Click to edit Master title style</a:t>
            </a:r>
            <a:endParaRPr lang="es-ES" dirty="0"/>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s-ES">
                <a:solidFill>
                  <a:srgbClr val="002776"/>
                </a:solidFill>
              </a:rPr>
              <a:pPr/>
              <a:t>‹#›</a:t>
            </a:fld>
            <a:endParaRPr lang="es-ES">
              <a:solidFill>
                <a:srgbClr val="002776"/>
              </a:solidFill>
            </a:endParaRPr>
          </a:p>
        </p:txBody>
      </p:sp>
      <p:sp>
        <p:nvSpPr>
          <p:cNvPr id="10" name="Picture Placeholder 9"/>
          <p:cNvSpPr>
            <a:spLocks noGrp="1"/>
          </p:cNvSpPr>
          <p:nvPr>
            <p:ph type="pic" sz="quarter" idx="13"/>
          </p:nvPr>
        </p:nvSpPr>
        <p:spPr>
          <a:xfrm>
            <a:off x="5627520" y="0"/>
            <a:ext cx="4278480" cy="6858000"/>
          </a:xfrm>
        </p:spPr>
        <p:txBody>
          <a:bodyPr/>
          <a:lstStyle/>
          <a:p>
            <a:r>
              <a:rPr lang="en-US" smtClean="0"/>
              <a:t>Click icon to add picture</a:t>
            </a:r>
            <a:endParaRPr lang="es-ES"/>
          </a:p>
        </p:txBody>
      </p:sp>
      <p:sp>
        <p:nvSpPr>
          <p:cNvPr id="5" name="Footer Placeholder 4"/>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1798874069"/>
      </p:ext>
    </p:extLst>
  </p:cSld>
  <p:clrMapOvr>
    <a:masterClrMapping/>
  </p:clrMapOvr>
  <p:timing>
    <p:tnLst>
      <p:par>
        <p:cTn id="1" dur="indefinite" restart="never" nodeType="tmRoot"/>
      </p:par>
    </p:tnLst>
  </p:timing>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preserve="1" userDrawn="1">
  <p:cSld name="Separador para proyectar">
    <p:bg>
      <p:bgPr>
        <a:solidFill>
          <a:schemeClr val="tx2"/>
        </a:solidFill>
        <a:effectLst/>
      </p:bgPr>
    </p:bg>
    <p:spTree>
      <p:nvGrpSpPr>
        <p:cNvPr id="1" name=""/>
        <p:cNvGrpSpPr/>
        <p:nvPr/>
      </p:nvGrpSpPr>
      <p:grpSpPr>
        <a:xfrm>
          <a:off x="0" y="0"/>
          <a:ext cx="0" cy="0"/>
          <a:chOff x="0" y="0"/>
          <a:chExt cx="0" cy="0"/>
        </a:xfrm>
      </p:grpSpPr>
      <p:sp>
        <p:nvSpPr>
          <p:cNvPr id="148482" name="Title Placeholder 1"/>
          <p:cNvSpPr>
            <a:spLocks noGrp="1"/>
          </p:cNvSpPr>
          <p:nvPr>
            <p:ph type="ctrTitle"/>
          </p:nvPr>
        </p:nvSpPr>
        <p:spPr>
          <a:xfrm>
            <a:off x="1238064" y="2670856"/>
            <a:ext cx="6621716" cy="1400449"/>
          </a:xfrm>
        </p:spPr>
        <p:txBody>
          <a:bodyPr/>
          <a:lstStyle>
            <a:lvl1pPr>
              <a:lnSpc>
                <a:spcPct val="95000"/>
              </a:lnSpc>
              <a:defRPr sz="4700" b="0">
                <a:solidFill>
                  <a:schemeClr val="bg2"/>
                </a:solidFill>
                <a:latin typeface="Times New Roman" pitchFamily="18" charset="0"/>
              </a:defRPr>
            </a:lvl1pPr>
          </a:lstStyle>
          <a:p>
            <a:r>
              <a:rPr lang="en-US" smtClean="0"/>
              <a:t>Click to edit Master title style</a:t>
            </a:r>
            <a:endParaRPr lang="es-ES" dirty="0"/>
          </a:p>
        </p:txBody>
      </p:sp>
      <p:sp>
        <p:nvSpPr>
          <p:cNvPr id="7" name="Slide Number Placeholder 9"/>
          <p:cNvSpPr>
            <a:spLocks noGrp="1"/>
          </p:cNvSpPr>
          <p:nvPr>
            <p:ph type="sldNum" sz="quarter" idx="4"/>
          </p:nvPr>
        </p:nvSpPr>
        <p:spPr/>
        <p:txBody>
          <a:bodyPr/>
          <a:lstStyle>
            <a:lvl1pPr>
              <a:defRPr>
                <a:solidFill>
                  <a:schemeClr val="bg1"/>
                </a:solidFill>
              </a:defRPr>
            </a:lvl1pPr>
          </a:lstStyle>
          <a:p>
            <a:fld id="{CE8A445D-9762-4AF0-AB67-A595631D9EAD}" type="slidenum">
              <a:rPr lang="es-ES">
                <a:solidFill>
                  <a:srgbClr val="FFFFFF"/>
                </a:solidFill>
              </a:rPr>
              <a:pPr/>
              <a:t>‹#›</a:t>
            </a:fld>
            <a:endParaRPr lang="es-ES">
              <a:solidFill>
                <a:srgbClr val="FFFFFF"/>
              </a:solidFill>
            </a:endParaRPr>
          </a:p>
        </p:txBody>
      </p:sp>
      <p:sp>
        <p:nvSpPr>
          <p:cNvPr id="10" name="Footer Placeholder 10"/>
          <p:cNvSpPr>
            <a:spLocks noGrp="1"/>
          </p:cNvSpPr>
          <p:nvPr>
            <p:ph type="ftr" sz="quarter" idx="3"/>
          </p:nvPr>
        </p:nvSpPr>
        <p:spPr/>
        <p:txBody>
          <a:bodyPr vert="horz" wrap="square" lIns="0" tIns="0" rIns="0" bIns="0" numCol="1" anchor="t" anchorCtr="0" compatLnSpc="1">
            <a:prstTxWarp prst="textNoShape">
              <a:avLst/>
            </a:prstTxWarp>
            <a:noAutofit/>
          </a:bodyPr>
          <a:lstStyle>
            <a:lvl1pPr algn="l" defTabSz="913695" rtl="0" fontAlgn="base">
              <a:lnSpc>
                <a:spcPts val="1077"/>
              </a:lnSpc>
              <a:spcBef>
                <a:spcPct val="0"/>
              </a:spcBef>
              <a:spcAft>
                <a:spcPct val="0"/>
              </a:spcAft>
              <a:defRPr lang="es-ES" sz="900" kern="1200" smtClean="0">
                <a:solidFill>
                  <a:schemeClr val="bg1"/>
                </a:solidFill>
                <a:latin typeface="Arial" charset="0"/>
                <a:ea typeface="+mn-ea"/>
                <a:cs typeface="Arial" charset="0"/>
              </a:defRPr>
            </a:lvl1pPr>
          </a:lstStyle>
          <a:p>
            <a:endParaRPr>
              <a:solidFill>
                <a:srgbClr val="FFFFFF"/>
              </a:solidFill>
            </a:endParaRPr>
          </a:p>
        </p:txBody>
      </p:sp>
    </p:spTree>
    <p:extLst>
      <p:ext uri="{BB962C8B-B14F-4D97-AF65-F5344CB8AC3E}">
        <p14:creationId xmlns:p14="http://schemas.microsoft.com/office/powerpoint/2010/main" val="508987543"/>
      </p:ext>
    </p:extLst>
  </p:cSld>
  <p:clrMapOvr>
    <a:masterClrMapping/>
  </p:clrMapOvr>
  <p:timing>
    <p:tnLst>
      <p:par>
        <p:cTn id="1" dur="indefinite" restart="never" nodeType="tmRoot"/>
      </p:par>
    </p:tnLst>
  </p:timing>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Título d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Slide Number Placeholder 2"/>
          <p:cNvSpPr>
            <a:spLocks noGrp="1"/>
          </p:cNvSpPr>
          <p:nvPr>
            <p:ph type="sldNum" sz="quarter" idx="10"/>
          </p:nvPr>
        </p:nvSpPr>
        <p:spPr/>
        <p:txBody>
          <a:bodyPr/>
          <a:lstStyle>
            <a:lvl1pPr>
              <a:defRPr/>
            </a:lvl1pPr>
          </a:lstStyle>
          <a:p>
            <a:fld id="{B8F9516C-5F28-47A9-93BC-66E5818D1F1D}" type="slidenum">
              <a:rPr lang="es-ES">
                <a:solidFill>
                  <a:srgbClr val="002776"/>
                </a:solidFill>
              </a:rPr>
              <a:pPr/>
              <a:t>‹#›</a:t>
            </a:fld>
            <a:endParaRPr lang="es-ES">
              <a:solidFill>
                <a:srgbClr val="002776"/>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403614937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F8BDE2BE-4A0B-4129-99F8-26E0137EA4A3}" type="slidenum">
              <a:rPr lang="es-ES">
                <a:solidFill>
                  <a:srgbClr val="002776"/>
                </a:solidFill>
              </a:rPr>
              <a:pPr/>
              <a:t>‹#›</a:t>
            </a:fld>
            <a:endParaRPr lang="es-ES">
              <a:solidFill>
                <a:srgbClr val="002776"/>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2094049623"/>
      </p:ext>
    </p:extLst>
  </p:cSld>
  <p:clrMapOvr>
    <a:masterClrMapping/>
  </p:clrMapOvr>
  <p:timing>
    <p:tnLst>
      <p:par>
        <p:cTn id="1" dur="indefinite" restart="never" nodeType="tmRoot"/>
      </p:par>
    </p:tnLst>
  </p:timing>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F8BDE2BE-4A0B-4129-99F8-26E0137EA4A3}" type="slidenum">
              <a:rPr lang="es-ES">
                <a:solidFill>
                  <a:srgbClr val="002776"/>
                </a:solidFill>
              </a:rPr>
              <a:pPr/>
              <a:t>‹#›</a:t>
            </a:fld>
            <a:endParaRPr lang="es-ES">
              <a:solidFill>
                <a:srgbClr val="002776"/>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3200832467"/>
      </p:ext>
    </p:extLst>
  </p:cSld>
  <p:clrMapOvr>
    <a:masterClrMapping/>
  </p:clrMapOvr>
  <p:timing>
    <p:tnLst>
      <p:par>
        <p:cTn id="1" dur="indefinite" restart="never" nodeType="tmRoot"/>
      </p:par>
    </p:tnLst>
  </p:timing>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Cierre">
    <p:spTree>
      <p:nvGrpSpPr>
        <p:cNvPr id="1" name=""/>
        <p:cNvGrpSpPr/>
        <p:nvPr/>
      </p:nvGrpSpPr>
      <p:grpSpPr>
        <a:xfrm>
          <a:off x="0" y="0"/>
          <a:ext cx="0" cy="0"/>
          <a:chOff x="0" y="0"/>
          <a:chExt cx="0" cy="0"/>
        </a:xfrm>
      </p:grpSpPr>
      <p:sp>
        <p:nvSpPr>
          <p:cNvPr id="4" name="Rectangle 3"/>
          <p:cNvSpPr/>
          <p:nvPr userDrawn="1"/>
        </p:nvSpPr>
        <p:spPr>
          <a:xfrm>
            <a:off x="0" y="0"/>
            <a:ext cx="9906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81992" tIns="40997" rIns="81992" bIns="40997" rtlCol="0" anchor="ctr"/>
          <a:lstStyle/>
          <a:p>
            <a:pPr algn="ctr" fontAlgn="base">
              <a:spcBef>
                <a:spcPct val="0"/>
              </a:spcBef>
              <a:spcAft>
                <a:spcPct val="0"/>
              </a:spcAft>
            </a:pPr>
            <a:endParaRPr lang="nb-NO">
              <a:solidFill>
                <a:srgbClr val="FFFFFF"/>
              </a:solidFill>
            </a:endParaRPr>
          </a:p>
        </p:txBody>
      </p:sp>
      <p:pic>
        <p:nvPicPr>
          <p:cNvPr id="5" name="Picture 19" descr="DEL_PRI_RGB"/>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373627" y="2990178"/>
            <a:ext cx="3737612" cy="791253"/>
          </a:xfrm>
          <a:prstGeom prst="rect">
            <a:avLst/>
          </a:prstGeom>
          <a:noFill/>
          <a:ln w="9525">
            <a:noFill/>
            <a:miter lim="800000"/>
            <a:headEnd/>
            <a:tailEnd/>
          </a:ln>
        </p:spPr>
      </p:pic>
      <p:sp>
        <p:nvSpPr>
          <p:cNvPr id="8" name="Text Placeholder 7"/>
          <p:cNvSpPr>
            <a:spLocks noGrp="1"/>
          </p:cNvSpPr>
          <p:nvPr>
            <p:ph type="body" sz="quarter" idx="13"/>
          </p:nvPr>
        </p:nvSpPr>
        <p:spPr>
          <a:xfrm>
            <a:off x="450288" y="4146733"/>
            <a:ext cx="6640475" cy="2288334"/>
          </a:xfrm>
        </p:spPr>
        <p:txBody>
          <a:bodyPr/>
          <a:lstStyle>
            <a:lvl1pPr>
              <a:defRPr sz="600">
                <a:solidFill>
                  <a:srgbClr val="000000"/>
                </a:solidFill>
              </a:defRPr>
            </a:lvl1pPr>
            <a:lvl2pPr>
              <a:defRPr sz="700"/>
            </a:lvl2pPr>
            <a:lvl3pPr>
              <a:defRPr sz="700"/>
            </a:lvl3pPr>
            <a:lvl4pPr>
              <a:defRPr sz="700"/>
            </a:lvl4pPr>
            <a:lvl5pPr>
              <a:defRPr sz="700"/>
            </a:lvl5pPr>
          </a:lstStyle>
          <a:p>
            <a:pPr lvl="0"/>
            <a:r>
              <a:rPr lang="en-US" smtClean="0"/>
              <a:t>Click to edit Master text styles</a:t>
            </a:r>
          </a:p>
        </p:txBody>
      </p:sp>
      <p:sp>
        <p:nvSpPr>
          <p:cNvPr id="7" name="Slide Number Placeholder 3"/>
          <p:cNvSpPr>
            <a:spLocks noGrp="1"/>
          </p:cNvSpPr>
          <p:nvPr>
            <p:ph type="sldNum" sz="quarter" idx="10"/>
          </p:nvPr>
        </p:nvSpPr>
        <p:spPr>
          <a:xfrm>
            <a:off x="450309" y="6554320"/>
            <a:ext cx="306387" cy="144247"/>
          </a:xfrm>
        </p:spPr>
        <p:txBody>
          <a:bodyPr/>
          <a:lstStyle>
            <a:lvl1pPr>
              <a:defRPr>
                <a:solidFill>
                  <a:schemeClr val="bg1"/>
                </a:solidFill>
              </a:defRPr>
            </a:lvl1pPr>
          </a:lstStyle>
          <a:p>
            <a:fld id="{20A7A354-C5FB-4D1E-BE75-5A939ED93F75}" type="slidenum">
              <a:rPr lang="es-ES" smtClean="0">
                <a:solidFill>
                  <a:srgbClr val="FFFFFF"/>
                </a:solidFill>
              </a:rPr>
              <a:pPr/>
              <a:t>‹#›</a:t>
            </a:fld>
            <a:endParaRPr lang="es-ES">
              <a:solidFill>
                <a:srgbClr val="FFFFFF"/>
              </a:solidFill>
            </a:endParaRPr>
          </a:p>
        </p:txBody>
      </p:sp>
      <p:sp>
        <p:nvSpPr>
          <p:cNvPr id="9" name="Footer Placeholder 4"/>
          <p:cNvSpPr>
            <a:spLocks noGrp="1"/>
          </p:cNvSpPr>
          <p:nvPr>
            <p:ph type="ftr" sz="quarter" idx="11"/>
          </p:nvPr>
        </p:nvSpPr>
        <p:spPr>
          <a:xfrm>
            <a:off x="836319" y="6554320"/>
            <a:ext cx="4677095" cy="144247"/>
          </a:xfrm>
        </p:spPr>
        <p:txBody>
          <a:bodyPr/>
          <a:lstStyle>
            <a:lvl1pPr>
              <a:defRPr>
                <a:solidFill>
                  <a:schemeClr val="bg1"/>
                </a:solidFill>
              </a:defRPr>
            </a:lvl1pPr>
          </a:lstStyle>
          <a:p>
            <a:endParaRPr lang="es-ES">
              <a:solidFill>
                <a:srgbClr val="FFFFFF"/>
              </a:solidFill>
            </a:endParaRPr>
          </a:p>
        </p:txBody>
      </p:sp>
    </p:spTree>
    <p:extLst>
      <p:ext uri="{BB962C8B-B14F-4D97-AF65-F5344CB8AC3E}">
        <p14:creationId xmlns:p14="http://schemas.microsoft.com/office/powerpoint/2010/main" val="4080842074"/>
      </p:ext>
    </p:extLst>
  </p:cSld>
  <p:clrMapOvr>
    <a:masterClrMapping/>
  </p:clrMapOvr>
  <p:timing>
    <p:tnLst>
      <p:par>
        <p:cTn id="1" dur="indefinite" restart="never" nodeType="tmRoot"/>
      </p:par>
    </p:tnLst>
  </p:timing>
</p:sldLayout>
</file>

<file path=ppt/slideLayouts/slideLayout212.xml><?xml version="1.0" encoding="utf-8"?>
<p:sldLayout xmlns:a="http://schemas.openxmlformats.org/drawingml/2006/main" xmlns:r="http://schemas.openxmlformats.org/officeDocument/2006/relationships" xmlns:p="http://schemas.openxmlformats.org/presentationml/2006/main" userDrawn="1">
  <p:cSld name="Contenido texto">
    <p:spTree>
      <p:nvGrpSpPr>
        <p:cNvPr id="1" name=""/>
        <p:cNvGrpSpPr/>
        <p:nvPr/>
      </p:nvGrpSpPr>
      <p:grpSpPr>
        <a:xfrm>
          <a:off x="0" y="0"/>
          <a:ext cx="0" cy="0"/>
          <a:chOff x="0" y="0"/>
          <a:chExt cx="0" cy="0"/>
        </a:xfrm>
      </p:grpSpPr>
      <p:sp>
        <p:nvSpPr>
          <p:cNvPr id="6" name="Marcador de título 41"/>
          <p:cNvSpPr>
            <a:spLocks noGrp="1"/>
          </p:cNvSpPr>
          <p:nvPr>
            <p:ph type="title" hasCustomPrompt="1"/>
          </p:nvPr>
        </p:nvSpPr>
        <p:spPr>
          <a:xfrm>
            <a:off x="455735" y="1076570"/>
            <a:ext cx="6494193" cy="276151"/>
          </a:xfrm>
          <a:prstGeom prst="rect">
            <a:avLst/>
          </a:prstGeom>
        </p:spPr>
        <p:txBody>
          <a:bodyPr vert="horz" lIns="91428" tIns="45715" rIns="91428" bIns="45715" rtlCol="0" anchor="ctr">
            <a:noAutofit/>
          </a:bodyPr>
          <a:lstStyle>
            <a:lvl1pPr>
              <a:defRPr sz="1400" b="0">
                <a:solidFill>
                  <a:srgbClr val="717C7D"/>
                </a:solidFill>
                <a:latin typeface="Times"/>
                <a:cs typeface="Times"/>
              </a:defRPr>
            </a:lvl1pPr>
          </a:lstStyle>
          <a:p>
            <a:r>
              <a:rPr lang="en-US" dirty="0" smtClean="0"/>
              <a:t>CHAPTER</a:t>
            </a:r>
            <a:endParaRPr lang="en-US" dirty="0"/>
          </a:p>
        </p:txBody>
      </p:sp>
      <p:sp>
        <p:nvSpPr>
          <p:cNvPr id="7" name="Marcador de texto 20"/>
          <p:cNvSpPr>
            <a:spLocks noGrp="1"/>
          </p:cNvSpPr>
          <p:nvPr>
            <p:ph type="body" sz="quarter" idx="14" hasCustomPrompt="1"/>
          </p:nvPr>
        </p:nvSpPr>
        <p:spPr>
          <a:xfrm>
            <a:off x="450192" y="1565354"/>
            <a:ext cx="8960518" cy="4542465"/>
          </a:xfrm>
          <a:prstGeom prst="rect">
            <a:avLst/>
          </a:prstGeom>
        </p:spPr>
        <p:txBody>
          <a:bodyPr vert="horz"/>
          <a:lstStyle>
            <a:lvl1pPr marL="0" indent="0" algn="just">
              <a:buFontTx/>
              <a:buNone/>
              <a:defRPr sz="1200" b="0" i="0">
                <a:solidFill>
                  <a:srgbClr val="717C7D"/>
                </a:solidFill>
                <a:latin typeface="Arial"/>
                <a:cs typeface="Arial"/>
              </a:defRPr>
            </a:lvl1pPr>
            <a:lvl2pPr marL="457136" indent="0">
              <a:buFontTx/>
              <a:buNone/>
              <a:defRPr sz="1400">
                <a:latin typeface="Verdana"/>
              </a:defRPr>
            </a:lvl2pPr>
            <a:lvl3pPr marL="914272" indent="0">
              <a:buFontTx/>
              <a:buNone/>
              <a:defRPr sz="1400" b="1" i="0">
                <a:solidFill>
                  <a:srgbClr val="0076A8"/>
                </a:solidFill>
                <a:latin typeface="Verdana"/>
              </a:defRPr>
            </a:lvl3pPr>
            <a:lvl4pPr marL="1371408" indent="0">
              <a:buFontTx/>
              <a:buNone/>
              <a:defRPr sz="1400" b="1" i="0">
                <a:latin typeface="Verdana"/>
              </a:defRPr>
            </a:lvl4pPr>
            <a:lvl5pPr marL="1828543" indent="0">
              <a:buFontTx/>
              <a:buNone/>
              <a:defRPr sz="1400" b="1" i="0">
                <a:latin typeface="Verdana"/>
              </a:defRPr>
            </a:lvl5pPr>
          </a:lstStyle>
          <a:p>
            <a:pPr lvl="0"/>
            <a:r>
              <a:rPr lang="en-US" dirty="0" smtClean="0"/>
              <a:t>Text Arial 12 points, R0 G58 B112</a:t>
            </a:r>
          </a:p>
          <a:p>
            <a:pPr lvl="0"/>
            <a:endParaRPr lang="en-US" dirty="0" smtClean="0"/>
          </a:p>
          <a:p>
            <a:pPr lvl="0"/>
            <a:r>
              <a:rPr lang="en-US" dirty="0" smtClean="0"/>
              <a:t>Write your text here Write your text here Write your text here Write your text here Write your text here Write your text here Write your text here Write your text here Write your text here Write your text here Write your text here Write your text here Write your text here Write your text </a:t>
            </a:r>
          </a:p>
          <a:p>
            <a:pPr lvl="0"/>
            <a:endParaRPr lang="en-US" dirty="0" smtClean="0"/>
          </a:p>
          <a:p>
            <a:pPr lvl="0"/>
            <a:r>
              <a:rPr lang="en-US" dirty="0" smtClean="0"/>
              <a:t>Write your text here Write your text here Write your text here Write your text here Write your text here Write your text here Write your text here Write your text here Write your text here Write your text here Write your text here Write your text here Write your text here Write your text Write your text Write your text Write your text Write your text Write your text</a:t>
            </a:r>
          </a:p>
          <a:p>
            <a:pPr lvl="0"/>
            <a:endParaRPr lang="en-US" dirty="0" smtClean="0"/>
          </a:p>
          <a:p>
            <a:pPr lvl="0"/>
            <a:r>
              <a:rPr lang="en-US" dirty="0" smtClean="0"/>
              <a:t>Write your text here Write your text here Write your text here Write your text here Write your text here Write your text here Write your text here Write your text here Write your text here Write your text here Write your text here Write your text here Write your text here Write your text 	</a:t>
            </a:r>
          </a:p>
        </p:txBody>
      </p:sp>
      <p:sp>
        <p:nvSpPr>
          <p:cNvPr id="8" name="Marcador de texto 2"/>
          <p:cNvSpPr>
            <a:spLocks noGrp="1"/>
          </p:cNvSpPr>
          <p:nvPr>
            <p:ph type="body" sz="quarter" idx="10" hasCustomPrompt="1"/>
          </p:nvPr>
        </p:nvSpPr>
        <p:spPr>
          <a:xfrm>
            <a:off x="455746" y="491076"/>
            <a:ext cx="3255565" cy="325697"/>
          </a:xfrm>
          <a:prstGeom prst="rect">
            <a:avLst/>
          </a:prstGeom>
        </p:spPr>
        <p:txBody>
          <a:bodyPr vert="horz"/>
          <a:lstStyle>
            <a:lvl1pPr marL="0" indent="0" algn="l">
              <a:buNone/>
              <a:defRPr sz="900" b="0" i="0">
                <a:solidFill>
                  <a:srgbClr val="717C7D"/>
                </a:solidFill>
                <a:latin typeface="Times"/>
                <a:cs typeface="Times"/>
              </a:defRPr>
            </a:lvl1pPr>
            <a:lvl2pPr algn="ctr">
              <a:defRPr/>
            </a:lvl2pPr>
            <a:lvl3pPr algn="ctr">
              <a:defRPr/>
            </a:lvl3pPr>
            <a:lvl4pPr algn="ctr">
              <a:defRPr/>
            </a:lvl4pPr>
            <a:lvl5pPr algn="ctr">
              <a:defRPr/>
            </a:lvl5pPr>
          </a:lstStyle>
          <a:p>
            <a:pPr lvl="0"/>
            <a:r>
              <a:rPr lang="en-US" dirty="0" smtClean="0"/>
              <a:t>MAIN TITLE</a:t>
            </a:r>
            <a:endParaRPr lang="en-US" dirty="0"/>
          </a:p>
        </p:txBody>
      </p:sp>
    </p:spTree>
    <p:extLst>
      <p:ext uri="{BB962C8B-B14F-4D97-AF65-F5344CB8AC3E}">
        <p14:creationId xmlns:p14="http://schemas.microsoft.com/office/powerpoint/2010/main" val="851836558"/>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preserve="1" userDrawn="1">
  <p:cSld name="Título de presentación">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4952218" y="1195983"/>
            <a:ext cx="4953782" cy="5239081"/>
          </a:xfrm>
        </p:spPr>
        <p:txBody>
          <a:bodyPr/>
          <a:lstStyle/>
          <a:p>
            <a:r>
              <a:rPr lang="en-US" smtClean="0"/>
              <a:t>Click icon to add picture</a:t>
            </a:r>
            <a:endParaRPr lang="es-ES"/>
          </a:p>
        </p:txBody>
      </p:sp>
      <p:sp>
        <p:nvSpPr>
          <p:cNvPr id="120835" name="Title Placeholder 1"/>
          <p:cNvSpPr>
            <a:spLocks noGrp="1"/>
          </p:cNvSpPr>
          <p:nvPr>
            <p:ph type="ctrTitle"/>
          </p:nvPr>
        </p:nvSpPr>
        <p:spPr>
          <a:xfrm>
            <a:off x="830108" y="2886328"/>
            <a:ext cx="4431671" cy="1128762"/>
          </a:xfrm>
        </p:spPr>
        <p:txBody>
          <a:bodyPr/>
          <a:lstStyle>
            <a:lvl1pPr>
              <a:lnSpc>
                <a:spcPct val="95000"/>
              </a:lnSpc>
              <a:defRPr sz="2900" b="0" smtClean="0">
                <a:latin typeface="Times New Roman" pitchFamily="18" charset="0"/>
              </a:defRPr>
            </a:lvl1pPr>
          </a:lstStyle>
          <a:p>
            <a:r>
              <a:rPr lang="en-US" smtClean="0"/>
              <a:t>Click to edit Master title style</a:t>
            </a:r>
            <a:endParaRPr lang="es-ES" dirty="0" smtClean="0"/>
          </a:p>
        </p:txBody>
      </p:sp>
      <p:sp>
        <p:nvSpPr>
          <p:cNvPr id="120836" name="Text Placeholder 2"/>
          <p:cNvSpPr>
            <a:spLocks noGrp="1"/>
          </p:cNvSpPr>
          <p:nvPr>
            <p:ph type="subTitle" idx="1"/>
          </p:nvPr>
        </p:nvSpPr>
        <p:spPr>
          <a:xfrm>
            <a:off x="440822" y="6029211"/>
            <a:ext cx="5135113" cy="303897"/>
          </a:xfrm>
        </p:spPr>
        <p:txBody>
          <a:bodyPr anchor="b"/>
          <a:lstStyle>
            <a:lvl1pPr>
              <a:lnSpc>
                <a:spcPts val="1995"/>
              </a:lnSpc>
              <a:defRPr sz="1600" b="1" smtClean="0"/>
            </a:lvl1pPr>
          </a:lstStyle>
          <a:p>
            <a:r>
              <a:rPr lang="en-US" smtClean="0"/>
              <a:t>Click to edit Master subtitle style</a:t>
            </a:r>
            <a:endParaRPr lang="es-ES" dirty="0" smtClean="0"/>
          </a:p>
        </p:txBody>
      </p:sp>
      <p:pic>
        <p:nvPicPr>
          <p:cNvPr id="120841" name="Picture 5" descr="DEL_PRI_RGB"/>
          <p:cNvPicPr>
            <a:picLocks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311094" y="253483"/>
            <a:ext cx="2310410" cy="470551"/>
          </a:xfrm>
          <a:prstGeom prst="rect">
            <a:avLst/>
          </a:prstGeom>
          <a:noFill/>
          <a:ln w="9525">
            <a:noFill/>
            <a:miter lim="800000"/>
            <a:headEnd/>
            <a:tailEnd/>
          </a:ln>
        </p:spPr>
      </p:pic>
      <p:sp>
        <p:nvSpPr>
          <p:cNvPr id="10" name="Slide Number Placeholder 3"/>
          <p:cNvSpPr>
            <a:spLocks noGrp="1"/>
          </p:cNvSpPr>
          <p:nvPr>
            <p:ph type="sldNum" sz="quarter" idx="11"/>
          </p:nvPr>
        </p:nvSpPr>
        <p:spPr>
          <a:xfrm>
            <a:off x="450345" y="6554378"/>
            <a:ext cx="306387" cy="144247"/>
          </a:xfrm>
        </p:spPr>
        <p:txBody>
          <a:bodyPr/>
          <a:lstStyle>
            <a:lvl1pPr>
              <a:defRPr>
                <a:solidFill>
                  <a:schemeClr val="bg1"/>
                </a:solidFill>
              </a:defRPr>
            </a:lvl1pPr>
          </a:lstStyle>
          <a:p>
            <a:fld id="{20A7A354-C5FB-4D1E-BE75-5A939ED93F75}" type="slidenum">
              <a:rPr lang="es-ES" smtClean="0">
                <a:solidFill>
                  <a:srgbClr val="FFFFFF"/>
                </a:solidFill>
              </a:rPr>
              <a:pPr/>
              <a:t>‹#›</a:t>
            </a:fld>
            <a:endParaRPr lang="es-ES">
              <a:solidFill>
                <a:srgbClr val="FFFFFF"/>
              </a:solidFill>
            </a:endParaRPr>
          </a:p>
        </p:txBody>
      </p:sp>
      <p:sp>
        <p:nvSpPr>
          <p:cNvPr id="11" name="Footer Placeholder 4"/>
          <p:cNvSpPr>
            <a:spLocks noGrp="1"/>
          </p:cNvSpPr>
          <p:nvPr>
            <p:ph type="ftr" sz="quarter" idx="12"/>
          </p:nvPr>
        </p:nvSpPr>
        <p:spPr>
          <a:xfrm>
            <a:off x="836319" y="6554378"/>
            <a:ext cx="4677095" cy="144247"/>
          </a:xfrm>
        </p:spPr>
        <p:txBody>
          <a:bodyPr/>
          <a:lstStyle>
            <a:lvl1pPr>
              <a:defRPr>
                <a:solidFill>
                  <a:schemeClr val="bg1"/>
                </a:solidFill>
              </a:defRPr>
            </a:lvl1pPr>
          </a:lstStyle>
          <a:p>
            <a:endParaRPr lang="es-ES">
              <a:solidFill>
                <a:srgbClr val="FFFFFF"/>
              </a:solidFill>
            </a:endParaRPr>
          </a:p>
        </p:txBody>
      </p:sp>
    </p:spTree>
    <p:extLst>
      <p:ext uri="{BB962C8B-B14F-4D97-AF65-F5344CB8AC3E}">
        <p14:creationId xmlns:p14="http://schemas.microsoft.com/office/powerpoint/2010/main" val="3843036886"/>
      </p:ext>
    </p:extLst>
  </p:cSld>
  <p:clrMapOvr>
    <a:masterClrMapping/>
  </p:clrMapOvr>
  <p:transition/>
  <p:timing>
    <p:tnLst>
      <p:par>
        <p:cTn id="1" dur="indefinite" restart="never" nodeType="tmRoot"/>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Título y contenido">
    <p:spTree>
      <p:nvGrpSpPr>
        <p:cNvPr id="1" name=""/>
        <p:cNvGrpSpPr/>
        <p:nvPr/>
      </p:nvGrpSpPr>
      <p:grpSpPr>
        <a:xfrm>
          <a:off x="0" y="0"/>
          <a:ext cx="0" cy="0"/>
          <a:chOff x="0" y="0"/>
          <a:chExt cx="0" cy="0"/>
        </a:xfrm>
      </p:grpSpPr>
      <p:sp>
        <p:nvSpPr>
          <p:cNvPr id="2" name="Title 1"/>
          <p:cNvSpPr>
            <a:spLocks noGrp="1"/>
          </p:cNvSpPr>
          <p:nvPr>
            <p:ph type="title"/>
          </p:nvPr>
        </p:nvSpPr>
        <p:spPr>
          <a:xfrm>
            <a:off x="442440" y="710569"/>
            <a:ext cx="7606953" cy="630202"/>
          </a:xfrm>
        </p:spPr>
        <p:txBody>
          <a:bodyPr/>
          <a:lstStyle/>
          <a:p>
            <a:r>
              <a:rPr lang="en-US" smtClean="0"/>
              <a:t>Click to edit Master title style</a:t>
            </a:r>
            <a:endParaRPr lang="es-E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s-ES">
                <a:solidFill>
                  <a:srgbClr val="002776"/>
                </a:solidFill>
              </a:rPr>
              <a:pPr/>
              <a:t>‹#›</a:t>
            </a:fld>
            <a:endParaRPr lang="es-ES">
              <a:solidFill>
                <a:srgbClr val="002776"/>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2714241579"/>
      </p:ext>
    </p:extLst>
  </p:cSld>
  <p:clrMapOvr>
    <a:masterClrMapping/>
  </p:clrMapOvr>
  <p:timing>
    <p:tnLst>
      <p:par>
        <p:cTn id="1" dur="indefinite" restart="never" nodeType="tmRoot"/>
      </p:par>
    </p:tnLst>
  </p:timing>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Separador para imprimir">
    <p:spTree>
      <p:nvGrpSpPr>
        <p:cNvPr id="1" name=""/>
        <p:cNvGrpSpPr/>
        <p:nvPr/>
      </p:nvGrpSpPr>
      <p:grpSpPr>
        <a:xfrm>
          <a:off x="0" y="0"/>
          <a:ext cx="0" cy="0"/>
          <a:chOff x="0" y="0"/>
          <a:chExt cx="0" cy="0"/>
        </a:xfrm>
      </p:grpSpPr>
      <p:sp>
        <p:nvSpPr>
          <p:cNvPr id="2" name="Title 1"/>
          <p:cNvSpPr>
            <a:spLocks noGrp="1"/>
          </p:cNvSpPr>
          <p:nvPr>
            <p:ph type="title"/>
          </p:nvPr>
        </p:nvSpPr>
        <p:spPr>
          <a:xfrm>
            <a:off x="442428" y="2835910"/>
            <a:ext cx="5156997" cy="387924"/>
          </a:xfrm>
        </p:spPr>
        <p:txBody>
          <a:bodyPr/>
          <a:lstStyle>
            <a:lvl1pPr>
              <a:defRPr sz="2500"/>
            </a:lvl1pPr>
          </a:lstStyle>
          <a:p>
            <a:r>
              <a:rPr lang="en-US" smtClean="0"/>
              <a:t>Click to edit Master title style</a:t>
            </a:r>
            <a:endParaRPr lang="es-ES" dirty="0"/>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s-ES">
                <a:solidFill>
                  <a:srgbClr val="002776"/>
                </a:solidFill>
              </a:rPr>
              <a:pPr/>
              <a:t>‹#›</a:t>
            </a:fld>
            <a:endParaRPr lang="es-ES">
              <a:solidFill>
                <a:srgbClr val="002776"/>
              </a:solidFill>
            </a:endParaRPr>
          </a:p>
        </p:txBody>
      </p:sp>
      <p:sp>
        <p:nvSpPr>
          <p:cNvPr id="10" name="Picture Placeholder 9"/>
          <p:cNvSpPr>
            <a:spLocks noGrp="1"/>
          </p:cNvSpPr>
          <p:nvPr>
            <p:ph type="pic" sz="quarter" idx="13"/>
          </p:nvPr>
        </p:nvSpPr>
        <p:spPr>
          <a:xfrm>
            <a:off x="5627520" y="0"/>
            <a:ext cx="4278480" cy="6858000"/>
          </a:xfrm>
        </p:spPr>
        <p:txBody>
          <a:bodyPr/>
          <a:lstStyle/>
          <a:p>
            <a:r>
              <a:rPr lang="en-US" smtClean="0"/>
              <a:t>Click icon to add picture</a:t>
            </a:r>
            <a:endParaRPr lang="es-ES"/>
          </a:p>
        </p:txBody>
      </p:sp>
      <p:sp>
        <p:nvSpPr>
          <p:cNvPr id="5" name="Footer Placeholder 4"/>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807788423"/>
      </p:ext>
    </p:extLst>
  </p:cSld>
  <p:clrMapOvr>
    <a:masterClrMapping/>
  </p:clrMapOvr>
  <p:timing>
    <p:tnLst>
      <p:par>
        <p:cTn id="1" dur="indefinite" restart="never" nodeType="tmRoot"/>
      </p:par>
    </p:tnLst>
  </p:timing>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preserve="1" userDrawn="1">
  <p:cSld name="Separador para proyectar">
    <p:bg>
      <p:bgPr>
        <a:solidFill>
          <a:schemeClr val="tx2"/>
        </a:solidFill>
        <a:effectLst/>
      </p:bgPr>
    </p:bg>
    <p:spTree>
      <p:nvGrpSpPr>
        <p:cNvPr id="1" name=""/>
        <p:cNvGrpSpPr/>
        <p:nvPr/>
      </p:nvGrpSpPr>
      <p:grpSpPr>
        <a:xfrm>
          <a:off x="0" y="0"/>
          <a:ext cx="0" cy="0"/>
          <a:chOff x="0" y="0"/>
          <a:chExt cx="0" cy="0"/>
        </a:xfrm>
      </p:grpSpPr>
      <p:sp>
        <p:nvSpPr>
          <p:cNvPr id="148482" name="Title Placeholder 1"/>
          <p:cNvSpPr>
            <a:spLocks noGrp="1"/>
          </p:cNvSpPr>
          <p:nvPr>
            <p:ph type="ctrTitle"/>
          </p:nvPr>
        </p:nvSpPr>
        <p:spPr>
          <a:xfrm>
            <a:off x="1238064" y="2670910"/>
            <a:ext cx="6621716" cy="1400449"/>
          </a:xfrm>
        </p:spPr>
        <p:txBody>
          <a:bodyPr/>
          <a:lstStyle>
            <a:lvl1pPr>
              <a:lnSpc>
                <a:spcPct val="95000"/>
              </a:lnSpc>
              <a:defRPr sz="4700" b="0">
                <a:solidFill>
                  <a:schemeClr val="bg2"/>
                </a:solidFill>
                <a:latin typeface="Times New Roman" pitchFamily="18" charset="0"/>
              </a:defRPr>
            </a:lvl1pPr>
          </a:lstStyle>
          <a:p>
            <a:r>
              <a:rPr lang="en-US" smtClean="0"/>
              <a:t>Click to edit Master title style</a:t>
            </a:r>
            <a:endParaRPr lang="es-ES" dirty="0"/>
          </a:p>
        </p:txBody>
      </p:sp>
      <p:sp>
        <p:nvSpPr>
          <p:cNvPr id="7" name="Slide Number Placeholder 9"/>
          <p:cNvSpPr>
            <a:spLocks noGrp="1"/>
          </p:cNvSpPr>
          <p:nvPr>
            <p:ph type="sldNum" sz="quarter" idx="4"/>
          </p:nvPr>
        </p:nvSpPr>
        <p:spPr/>
        <p:txBody>
          <a:bodyPr/>
          <a:lstStyle>
            <a:lvl1pPr>
              <a:defRPr>
                <a:solidFill>
                  <a:schemeClr val="bg1"/>
                </a:solidFill>
              </a:defRPr>
            </a:lvl1pPr>
          </a:lstStyle>
          <a:p>
            <a:fld id="{CE8A445D-9762-4AF0-AB67-A595631D9EAD}" type="slidenum">
              <a:rPr lang="es-ES">
                <a:solidFill>
                  <a:srgbClr val="FFFFFF"/>
                </a:solidFill>
              </a:rPr>
              <a:pPr/>
              <a:t>‹#›</a:t>
            </a:fld>
            <a:endParaRPr lang="es-ES">
              <a:solidFill>
                <a:srgbClr val="FFFFFF"/>
              </a:solidFill>
            </a:endParaRPr>
          </a:p>
        </p:txBody>
      </p:sp>
      <p:sp>
        <p:nvSpPr>
          <p:cNvPr id="10" name="Footer Placeholder 10"/>
          <p:cNvSpPr>
            <a:spLocks noGrp="1"/>
          </p:cNvSpPr>
          <p:nvPr>
            <p:ph type="ftr" sz="quarter" idx="3"/>
          </p:nvPr>
        </p:nvSpPr>
        <p:spPr/>
        <p:txBody>
          <a:bodyPr vert="horz" wrap="square" lIns="0" tIns="0" rIns="0" bIns="0" numCol="1" anchor="t" anchorCtr="0" compatLnSpc="1">
            <a:prstTxWarp prst="textNoShape">
              <a:avLst/>
            </a:prstTxWarp>
            <a:noAutofit/>
          </a:bodyPr>
          <a:lstStyle>
            <a:lvl1pPr algn="l" defTabSz="913695" rtl="0" fontAlgn="base">
              <a:lnSpc>
                <a:spcPts val="1077"/>
              </a:lnSpc>
              <a:spcBef>
                <a:spcPct val="0"/>
              </a:spcBef>
              <a:spcAft>
                <a:spcPct val="0"/>
              </a:spcAft>
              <a:defRPr lang="es-ES" sz="900" kern="1200" smtClean="0">
                <a:solidFill>
                  <a:schemeClr val="bg1"/>
                </a:solidFill>
                <a:latin typeface="Arial" charset="0"/>
                <a:ea typeface="+mn-ea"/>
                <a:cs typeface="Arial" charset="0"/>
              </a:defRPr>
            </a:lvl1pPr>
          </a:lstStyle>
          <a:p>
            <a:endParaRPr>
              <a:solidFill>
                <a:srgbClr val="FFFFFF"/>
              </a:solidFill>
            </a:endParaRPr>
          </a:p>
        </p:txBody>
      </p:sp>
    </p:spTree>
    <p:extLst>
      <p:ext uri="{BB962C8B-B14F-4D97-AF65-F5344CB8AC3E}">
        <p14:creationId xmlns:p14="http://schemas.microsoft.com/office/powerpoint/2010/main" val="1729427941"/>
      </p:ext>
    </p:extLst>
  </p:cSld>
  <p:clrMapOvr>
    <a:masterClrMapping/>
  </p:clrMapOvr>
  <p:timing>
    <p:tnLst>
      <p:par>
        <p:cTn id="1" dur="indefinite" restart="never" nodeType="tmRoot"/>
      </p:par>
    </p:tnLst>
  </p:timing>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Título d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Slide Number Placeholder 2"/>
          <p:cNvSpPr>
            <a:spLocks noGrp="1"/>
          </p:cNvSpPr>
          <p:nvPr>
            <p:ph type="sldNum" sz="quarter" idx="10"/>
          </p:nvPr>
        </p:nvSpPr>
        <p:spPr/>
        <p:txBody>
          <a:bodyPr/>
          <a:lstStyle>
            <a:lvl1pPr>
              <a:defRPr/>
            </a:lvl1pPr>
          </a:lstStyle>
          <a:p>
            <a:fld id="{B8F9516C-5F28-47A9-93BC-66E5818D1F1D}" type="slidenum">
              <a:rPr lang="es-ES">
                <a:solidFill>
                  <a:srgbClr val="002776"/>
                </a:solidFill>
              </a:rPr>
              <a:pPr/>
              <a:t>‹#›</a:t>
            </a:fld>
            <a:endParaRPr lang="es-ES">
              <a:solidFill>
                <a:srgbClr val="002776"/>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3224712551"/>
      </p:ext>
    </p:extLst>
  </p:cSld>
  <p:clrMapOvr>
    <a:masterClrMapping/>
  </p:clrMapOvr>
  <p:timing>
    <p:tnLst>
      <p:par>
        <p:cTn id="1" dur="indefinite" restart="never" nodeType="tmRoot"/>
      </p:par>
    </p:tnLst>
  </p:timing>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F8BDE2BE-4A0B-4129-99F8-26E0137EA4A3}" type="slidenum">
              <a:rPr lang="es-ES">
                <a:solidFill>
                  <a:srgbClr val="002776"/>
                </a:solidFill>
              </a:rPr>
              <a:pPr/>
              <a:t>‹#›</a:t>
            </a:fld>
            <a:endParaRPr lang="es-ES">
              <a:solidFill>
                <a:srgbClr val="002776"/>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2346449507"/>
      </p:ext>
    </p:extLst>
  </p:cSld>
  <p:clrMapOvr>
    <a:masterClrMapping/>
  </p:clrMapOvr>
  <p:timing>
    <p:tnLst>
      <p:par>
        <p:cTn id="1" dur="indefinite" restart="never" nodeType="tmRoot"/>
      </p:par>
    </p:tnLst>
  </p:timing>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Cierre">
    <p:spTree>
      <p:nvGrpSpPr>
        <p:cNvPr id="1" name=""/>
        <p:cNvGrpSpPr/>
        <p:nvPr/>
      </p:nvGrpSpPr>
      <p:grpSpPr>
        <a:xfrm>
          <a:off x="0" y="0"/>
          <a:ext cx="0" cy="0"/>
          <a:chOff x="0" y="0"/>
          <a:chExt cx="0" cy="0"/>
        </a:xfrm>
      </p:grpSpPr>
      <p:sp>
        <p:nvSpPr>
          <p:cNvPr id="4" name="Rectangle 3"/>
          <p:cNvSpPr/>
          <p:nvPr userDrawn="1"/>
        </p:nvSpPr>
        <p:spPr>
          <a:xfrm>
            <a:off x="0" y="0"/>
            <a:ext cx="9906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81992" tIns="40997" rIns="81992" bIns="40997" rtlCol="0" anchor="ctr"/>
          <a:lstStyle/>
          <a:p>
            <a:pPr algn="ctr" fontAlgn="base">
              <a:spcBef>
                <a:spcPct val="0"/>
              </a:spcBef>
              <a:spcAft>
                <a:spcPct val="0"/>
              </a:spcAft>
            </a:pPr>
            <a:endParaRPr lang="nb-NO">
              <a:solidFill>
                <a:srgbClr val="FFFFFF"/>
              </a:solidFill>
            </a:endParaRPr>
          </a:p>
        </p:txBody>
      </p:sp>
      <p:pic>
        <p:nvPicPr>
          <p:cNvPr id="5" name="Picture 19" descr="DEL_PRI_RGB"/>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373627" y="2990236"/>
            <a:ext cx="3737612" cy="791253"/>
          </a:xfrm>
          <a:prstGeom prst="rect">
            <a:avLst/>
          </a:prstGeom>
          <a:noFill/>
          <a:ln w="9525">
            <a:noFill/>
            <a:miter lim="800000"/>
            <a:headEnd/>
            <a:tailEnd/>
          </a:ln>
        </p:spPr>
      </p:pic>
      <p:sp>
        <p:nvSpPr>
          <p:cNvPr id="8" name="Text Placeholder 7"/>
          <p:cNvSpPr>
            <a:spLocks noGrp="1"/>
          </p:cNvSpPr>
          <p:nvPr>
            <p:ph type="body" sz="quarter" idx="13"/>
          </p:nvPr>
        </p:nvSpPr>
        <p:spPr>
          <a:xfrm>
            <a:off x="450319" y="4146733"/>
            <a:ext cx="6640475" cy="2288334"/>
          </a:xfrm>
        </p:spPr>
        <p:txBody>
          <a:bodyPr/>
          <a:lstStyle>
            <a:lvl1pPr>
              <a:defRPr sz="600">
                <a:solidFill>
                  <a:srgbClr val="000000"/>
                </a:solidFill>
              </a:defRPr>
            </a:lvl1pPr>
            <a:lvl2pPr>
              <a:defRPr sz="700"/>
            </a:lvl2pPr>
            <a:lvl3pPr>
              <a:defRPr sz="700"/>
            </a:lvl3pPr>
            <a:lvl4pPr>
              <a:defRPr sz="700"/>
            </a:lvl4pPr>
            <a:lvl5pPr>
              <a:defRPr sz="700"/>
            </a:lvl5pPr>
          </a:lstStyle>
          <a:p>
            <a:pPr lvl="0"/>
            <a:r>
              <a:rPr lang="en-US" smtClean="0"/>
              <a:t>Click to edit Master text styles</a:t>
            </a:r>
          </a:p>
        </p:txBody>
      </p:sp>
      <p:sp>
        <p:nvSpPr>
          <p:cNvPr id="7" name="Slide Number Placeholder 3"/>
          <p:cNvSpPr>
            <a:spLocks noGrp="1"/>
          </p:cNvSpPr>
          <p:nvPr>
            <p:ph type="sldNum" sz="quarter" idx="10"/>
          </p:nvPr>
        </p:nvSpPr>
        <p:spPr>
          <a:xfrm>
            <a:off x="450345" y="6554378"/>
            <a:ext cx="306387" cy="144247"/>
          </a:xfrm>
        </p:spPr>
        <p:txBody>
          <a:bodyPr/>
          <a:lstStyle>
            <a:lvl1pPr>
              <a:defRPr>
                <a:solidFill>
                  <a:schemeClr val="bg1"/>
                </a:solidFill>
              </a:defRPr>
            </a:lvl1pPr>
          </a:lstStyle>
          <a:p>
            <a:fld id="{20A7A354-C5FB-4D1E-BE75-5A939ED93F75}" type="slidenum">
              <a:rPr lang="es-ES" smtClean="0">
                <a:solidFill>
                  <a:srgbClr val="FFFFFF"/>
                </a:solidFill>
              </a:rPr>
              <a:pPr/>
              <a:t>‹#›</a:t>
            </a:fld>
            <a:endParaRPr lang="es-ES">
              <a:solidFill>
                <a:srgbClr val="FFFFFF"/>
              </a:solidFill>
            </a:endParaRPr>
          </a:p>
        </p:txBody>
      </p:sp>
      <p:sp>
        <p:nvSpPr>
          <p:cNvPr id="9" name="Footer Placeholder 4"/>
          <p:cNvSpPr>
            <a:spLocks noGrp="1"/>
          </p:cNvSpPr>
          <p:nvPr>
            <p:ph type="ftr" sz="quarter" idx="11"/>
          </p:nvPr>
        </p:nvSpPr>
        <p:spPr>
          <a:xfrm>
            <a:off x="836319" y="6554378"/>
            <a:ext cx="4677095" cy="144247"/>
          </a:xfrm>
        </p:spPr>
        <p:txBody>
          <a:bodyPr/>
          <a:lstStyle>
            <a:lvl1pPr>
              <a:defRPr>
                <a:solidFill>
                  <a:schemeClr val="bg1"/>
                </a:solidFill>
              </a:defRPr>
            </a:lvl1pPr>
          </a:lstStyle>
          <a:p>
            <a:endParaRPr lang="es-ES">
              <a:solidFill>
                <a:srgbClr val="FFFFFF"/>
              </a:solidFill>
            </a:endParaRPr>
          </a:p>
        </p:txBody>
      </p:sp>
    </p:spTree>
    <p:extLst>
      <p:ext uri="{BB962C8B-B14F-4D97-AF65-F5344CB8AC3E}">
        <p14:creationId xmlns:p14="http://schemas.microsoft.com/office/powerpoint/2010/main" val="36262396"/>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ierre">
    <p:spTree>
      <p:nvGrpSpPr>
        <p:cNvPr id="1" name=""/>
        <p:cNvGrpSpPr/>
        <p:nvPr/>
      </p:nvGrpSpPr>
      <p:grpSpPr>
        <a:xfrm>
          <a:off x="0" y="0"/>
          <a:ext cx="0" cy="0"/>
          <a:chOff x="0" y="0"/>
          <a:chExt cx="0" cy="0"/>
        </a:xfrm>
      </p:grpSpPr>
      <p:sp>
        <p:nvSpPr>
          <p:cNvPr id="4" name="Rectangle 3"/>
          <p:cNvSpPr/>
          <p:nvPr userDrawn="1"/>
        </p:nvSpPr>
        <p:spPr>
          <a:xfrm>
            <a:off x="0" y="0"/>
            <a:ext cx="9906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81992" tIns="40997" rIns="81992" bIns="40997" rtlCol="0" anchor="ctr"/>
          <a:lstStyle/>
          <a:p>
            <a:pPr algn="ctr" fontAlgn="base">
              <a:spcBef>
                <a:spcPct val="0"/>
              </a:spcBef>
              <a:spcAft>
                <a:spcPct val="0"/>
              </a:spcAft>
            </a:pPr>
            <a:endParaRPr lang="nb-NO">
              <a:solidFill>
                <a:srgbClr val="FFFFFF"/>
              </a:solidFill>
            </a:endParaRPr>
          </a:p>
        </p:txBody>
      </p:sp>
      <p:pic>
        <p:nvPicPr>
          <p:cNvPr id="5" name="Picture 19" descr="DEL_PRI_RGB"/>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373627" y="2990192"/>
            <a:ext cx="3737612" cy="791253"/>
          </a:xfrm>
          <a:prstGeom prst="rect">
            <a:avLst/>
          </a:prstGeom>
          <a:noFill/>
          <a:ln w="9525">
            <a:noFill/>
            <a:miter lim="800000"/>
            <a:headEnd/>
            <a:tailEnd/>
          </a:ln>
        </p:spPr>
      </p:pic>
      <p:sp>
        <p:nvSpPr>
          <p:cNvPr id="8" name="Text Placeholder 7"/>
          <p:cNvSpPr>
            <a:spLocks noGrp="1"/>
          </p:cNvSpPr>
          <p:nvPr>
            <p:ph type="body" sz="quarter" idx="13"/>
          </p:nvPr>
        </p:nvSpPr>
        <p:spPr>
          <a:xfrm>
            <a:off x="450285" y="4146733"/>
            <a:ext cx="6640475" cy="2288334"/>
          </a:xfrm>
        </p:spPr>
        <p:txBody>
          <a:bodyPr/>
          <a:lstStyle>
            <a:lvl1pPr>
              <a:defRPr sz="600">
                <a:solidFill>
                  <a:srgbClr val="000000"/>
                </a:solidFill>
              </a:defRPr>
            </a:lvl1pPr>
            <a:lvl2pPr>
              <a:defRPr sz="700"/>
            </a:lvl2pPr>
            <a:lvl3pPr>
              <a:defRPr sz="700"/>
            </a:lvl3pPr>
            <a:lvl4pPr>
              <a:defRPr sz="700"/>
            </a:lvl4pPr>
            <a:lvl5pPr>
              <a:defRPr sz="700"/>
            </a:lvl5pPr>
          </a:lstStyle>
          <a:p>
            <a:pPr lvl="0"/>
            <a:r>
              <a:rPr lang="en-US" smtClean="0"/>
              <a:t>Click to edit Master text styles</a:t>
            </a:r>
          </a:p>
        </p:txBody>
      </p:sp>
      <p:sp>
        <p:nvSpPr>
          <p:cNvPr id="7" name="Slide Number Placeholder 3"/>
          <p:cNvSpPr>
            <a:spLocks noGrp="1"/>
          </p:cNvSpPr>
          <p:nvPr>
            <p:ph type="sldNum" sz="quarter" idx="10"/>
          </p:nvPr>
        </p:nvSpPr>
        <p:spPr>
          <a:xfrm>
            <a:off x="450321" y="6554334"/>
            <a:ext cx="306387" cy="144247"/>
          </a:xfrm>
        </p:spPr>
        <p:txBody>
          <a:bodyPr/>
          <a:lstStyle>
            <a:lvl1pPr>
              <a:defRPr>
                <a:solidFill>
                  <a:schemeClr val="bg1"/>
                </a:solidFill>
              </a:defRPr>
            </a:lvl1pPr>
          </a:lstStyle>
          <a:p>
            <a:fld id="{20A7A354-C5FB-4D1E-BE75-5A939ED93F75}" type="slidenum">
              <a:rPr lang="es-ES" smtClean="0">
                <a:solidFill>
                  <a:srgbClr val="FFFFFF"/>
                </a:solidFill>
              </a:rPr>
              <a:pPr/>
              <a:t>‹#›</a:t>
            </a:fld>
            <a:endParaRPr lang="es-ES">
              <a:solidFill>
                <a:srgbClr val="FFFFFF"/>
              </a:solidFill>
            </a:endParaRPr>
          </a:p>
        </p:txBody>
      </p:sp>
      <p:sp>
        <p:nvSpPr>
          <p:cNvPr id="9" name="Footer Placeholder 4"/>
          <p:cNvSpPr>
            <a:spLocks noGrp="1"/>
          </p:cNvSpPr>
          <p:nvPr>
            <p:ph type="ftr" sz="quarter" idx="11"/>
          </p:nvPr>
        </p:nvSpPr>
        <p:spPr>
          <a:xfrm>
            <a:off x="836319" y="6554334"/>
            <a:ext cx="4677095" cy="144247"/>
          </a:xfrm>
        </p:spPr>
        <p:txBody>
          <a:bodyPr/>
          <a:lstStyle>
            <a:lvl1pPr>
              <a:defRPr>
                <a:solidFill>
                  <a:schemeClr val="bg1"/>
                </a:solidFill>
              </a:defRPr>
            </a:lvl1pPr>
          </a:lstStyle>
          <a:p>
            <a:endParaRPr lang="es-ES">
              <a:solidFill>
                <a:srgbClr val="FFFFFF"/>
              </a:solidFill>
            </a:endParaRPr>
          </a:p>
        </p:txBody>
      </p:sp>
    </p:spTree>
    <p:extLst>
      <p:ext uri="{BB962C8B-B14F-4D97-AF65-F5344CB8AC3E}">
        <p14:creationId xmlns:p14="http://schemas.microsoft.com/office/powerpoint/2010/main" val="2573581101"/>
      </p:ext>
    </p:extLst>
  </p:cSld>
  <p:clrMapOvr>
    <a:masterClrMapping/>
  </p:clrMapOvr>
  <p:timing>
    <p:tnLst>
      <p:par>
        <p:cTn id="1" dur="indefinite" restart="never" nodeType="tmRoot"/>
      </p:par>
    </p:tnLst>
  </p:timing>
</p:sldLayout>
</file>

<file path=ppt/slideLayouts/slideLayout220.xml><?xml version="1.0" encoding="utf-8"?>
<p:sldLayout xmlns:a="http://schemas.openxmlformats.org/drawingml/2006/main" xmlns:r="http://schemas.openxmlformats.org/officeDocument/2006/relationships" xmlns:p="http://schemas.openxmlformats.org/presentationml/2006/main" showMasterSp="0" preserve="1" userDrawn="1">
  <p:cSld name="Título de presentación">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4952218" y="1195983"/>
            <a:ext cx="4953782" cy="5239081"/>
          </a:xfrm>
        </p:spPr>
        <p:txBody>
          <a:bodyPr/>
          <a:lstStyle/>
          <a:p>
            <a:r>
              <a:rPr lang="en-US" smtClean="0"/>
              <a:t>Click icon to add picture</a:t>
            </a:r>
            <a:endParaRPr lang="es-ES"/>
          </a:p>
        </p:txBody>
      </p:sp>
      <p:sp>
        <p:nvSpPr>
          <p:cNvPr id="120835" name="Title Placeholder 1"/>
          <p:cNvSpPr>
            <a:spLocks noGrp="1"/>
          </p:cNvSpPr>
          <p:nvPr>
            <p:ph type="ctrTitle"/>
          </p:nvPr>
        </p:nvSpPr>
        <p:spPr>
          <a:xfrm>
            <a:off x="830082" y="2886328"/>
            <a:ext cx="4431671" cy="1128762"/>
          </a:xfrm>
        </p:spPr>
        <p:txBody>
          <a:bodyPr/>
          <a:lstStyle>
            <a:lvl1pPr>
              <a:lnSpc>
                <a:spcPct val="95000"/>
              </a:lnSpc>
              <a:defRPr sz="2900" b="0" smtClean="0">
                <a:latin typeface="Times New Roman" pitchFamily="18" charset="0"/>
              </a:defRPr>
            </a:lvl1pPr>
          </a:lstStyle>
          <a:p>
            <a:r>
              <a:rPr lang="en-US" smtClean="0"/>
              <a:t>Click to edit Master title style</a:t>
            </a:r>
            <a:endParaRPr lang="es-ES" dirty="0" smtClean="0"/>
          </a:p>
        </p:txBody>
      </p:sp>
      <p:sp>
        <p:nvSpPr>
          <p:cNvPr id="120836" name="Text Placeholder 2"/>
          <p:cNvSpPr>
            <a:spLocks noGrp="1"/>
          </p:cNvSpPr>
          <p:nvPr>
            <p:ph type="subTitle" idx="1"/>
          </p:nvPr>
        </p:nvSpPr>
        <p:spPr>
          <a:xfrm>
            <a:off x="440822" y="6029112"/>
            <a:ext cx="5135113" cy="303897"/>
          </a:xfrm>
        </p:spPr>
        <p:txBody>
          <a:bodyPr anchor="b"/>
          <a:lstStyle>
            <a:lvl1pPr>
              <a:lnSpc>
                <a:spcPts val="1995"/>
              </a:lnSpc>
              <a:defRPr sz="1600" b="1" smtClean="0"/>
            </a:lvl1pPr>
          </a:lstStyle>
          <a:p>
            <a:r>
              <a:rPr lang="en-US" smtClean="0"/>
              <a:t>Click to edit Master subtitle style</a:t>
            </a:r>
            <a:endParaRPr lang="es-ES" dirty="0" smtClean="0"/>
          </a:p>
        </p:txBody>
      </p:sp>
      <p:pic>
        <p:nvPicPr>
          <p:cNvPr id="120841" name="Picture 5" descr="DEL_PRI_RGB"/>
          <p:cNvPicPr>
            <a:picLocks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311084" y="253483"/>
            <a:ext cx="2310410" cy="470551"/>
          </a:xfrm>
          <a:prstGeom prst="rect">
            <a:avLst/>
          </a:prstGeom>
          <a:noFill/>
          <a:ln w="9525">
            <a:noFill/>
            <a:miter lim="800000"/>
            <a:headEnd/>
            <a:tailEnd/>
          </a:ln>
        </p:spPr>
      </p:pic>
      <p:sp>
        <p:nvSpPr>
          <p:cNvPr id="10" name="Slide Number Placeholder 3"/>
          <p:cNvSpPr>
            <a:spLocks noGrp="1"/>
          </p:cNvSpPr>
          <p:nvPr>
            <p:ph type="sldNum" sz="quarter" idx="11"/>
          </p:nvPr>
        </p:nvSpPr>
        <p:spPr>
          <a:xfrm>
            <a:off x="450296" y="6554279"/>
            <a:ext cx="306387" cy="144247"/>
          </a:xfrm>
        </p:spPr>
        <p:txBody>
          <a:bodyPr/>
          <a:lstStyle>
            <a:lvl1pPr>
              <a:defRPr>
                <a:solidFill>
                  <a:schemeClr val="bg1"/>
                </a:solidFill>
              </a:defRPr>
            </a:lvl1pPr>
          </a:lstStyle>
          <a:p>
            <a:fld id="{20A7A354-C5FB-4D1E-BE75-5A939ED93F75}" type="slidenum">
              <a:rPr lang="es-ES" smtClean="0">
                <a:solidFill>
                  <a:srgbClr val="FFFFFF"/>
                </a:solidFill>
              </a:rPr>
              <a:pPr/>
              <a:t>‹#›</a:t>
            </a:fld>
            <a:endParaRPr lang="es-ES">
              <a:solidFill>
                <a:srgbClr val="FFFFFF"/>
              </a:solidFill>
            </a:endParaRPr>
          </a:p>
        </p:txBody>
      </p:sp>
      <p:sp>
        <p:nvSpPr>
          <p:cNvPr id="11" name="Footer Placeholder 4"/>
          <p:cNvSpPr>
            <a:spLocks noGrp="1"/>
          </p:cNvSpPr>
          <p:nvPr>
            <p:ph type="ftr" sz="quarter" idx="12"/>
          </p:nvPr>
        </p:nvSpPr>
        <p:spPr>
          <a:xfrm>
            <a:off x="836319" y="6554279"/>
            <a:ext cx="4677095" cy="144247"/>
          </a:xfrm>
        </p:spPr>
        <p:txBody>
          <a:bodyPr/>
          <a:lstStyle>
            <a:lvl1pPr>
              <a:defRPr>
                <a:solidFill>
                  <a:schemeClr val="bg1"/>
                </a:solidFill>
              </a:defRPr>
            </a:lvl1pPr>
          </a:lstStyle>
          <a:p>
            <a:endParaRPr lang="es-ES">
              <a:solidFill>
                <a:srgbClr val="FFFFFF"/>
              </a:solidFill>
            </a:endParaRPr>
          </a:p>
        </p:txBody>
      </p:sp>
    </p:spTree>
    <p:extLst>
      <p:ext uri="{BB962C8B-B14F-4D97-AF65-F5344CB8AC3E}">
        <p14:creationId xmlns:p14="http://schemas.microsoft.com/office/powerpoint/2010/main" val="2754136101"/>
      </p:ext>
    </p:extLst>
  </p:cSld>
  <p:clrMapOvr>
    <a:masterClrMapping/>
  </p:clrMapOvr>
  <p:transition/>
  <p:timing>
    <p:tnLst>
      <p:par>
        <p:cTn id="1" dur="indefinite" restart="never" nodeType="tmRoot"/>
      </p:par>
    </p:tnLst>
  </p:timing>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Título y conteni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s-ES">
                <a:solidFill>
                  <a:srgbClr val="002776"/>
                </a:solidFill>
              </a:rPr>
              <a:pPr/>
              <a:t>‹#›</a:t>
            </a:fld>
            <a:endParaRPr lang="es-ES">
              <a:solidFill>
                <a:srgbClr val="002776"/>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3718845297"/>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Separador para imprimir">
    <p:spTree>
      <p:nvGrpSpPr>
        <p:cNvPr id="1" name=""/>
        <p:cNvGrpSpPr/>
        <p:nvPr/>
      </p:nvGrpSpPr>
      <p:grpSpPr>
        <a:xfrm>
          <a:off x="0" y="0"/>
          <a:ext cx="0" cy="0"/>
          <a:chOff x="0" y="0"/>
          <a:chExt cx="0" cy="0"/>
        </a:xfrm>
      </p:grpSpPr>
      <p:sp>
        <p:nvSpPr>
          <p:cNvPr id="2" name="Title 1"/>
          <p:cNvSpPr>
            <a:spLocks noGrp="1"/>
          </p:cNvSpPr>
          <p:nvPr>
            <p:ph type="title"/>
          </p:nvPr>
        </p:nvSpPr>
        <p:spPr>
          <a:xfrm>
            <a:off x="442428" y="2835910"/>
            <a:ext cx="5156997" cy="387924"/>
          </a:xfrm>
        </p:spPr>
        <p:txBody>
          <a:bodyPr/>
          <a:lstStyle>
            <a:lvl1pPr>
              <a:defRPr sz="2500"/>
            </a:lvl1pPr>
          </a:lstStyle>
          <a:p>
            <a:r>
              <a:rPr lang="en-US" smtClean="0"/>
              <a:t>Click to edit Master title style</a:t>
            </a:r>
            <a:endParaRPr lang="es-ES" dirty="0"/>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s-ES">
                <a:solidFill>
                  <a:srgbClr val="002776"/>
                </a:solidFill>
              </a:rPr>
              <a:pPr/>
              <a:t>‹#›</a:t>
            </a:fld>
            <a:endParaRPr lang="es-ES">
              <a:solidFill>
                <a:srgbClr val="002776"/>
              </a:solidFill>
            </a:endParaRPr>
          </a:p>
        </p:txBody>
      </p:sp>
      <p:sp>
        <p:nvSpPr>
          <p:cNvPr id="10" name="Picture Placeholder 9"/>
          <p:cNvSpPr>
            <a:spLocks noGrp="1"/>
          </p:cNvSpPr>
          <p:nvPr>
            <p:ph type="pic" sz="quarter" idx="13"/>
          </p:nvPr>
        </p:nvSpPr>
        <p:spPr>
          <a:xfrm>
            <a:off x="5627520" y="0"/>
            <a:ext cx="4278480" cy="6858000"/>
          </a:xfrm>
        </p:spPr>
        <p:txBody>
          <a:bodyPr/>
          <a:lstStyle/>
          <a:p>
            <a:r>
              <a:rPr lang="en-US" smtClean="0"/>
              <a:t>Click icon to add picture</a:t>
            </a:r>
            <a:endParaRPr lang="es-ES"/>
          </a:p>
        </p:txBody>
      </p:sp>
      <p:sp>
        <p:nvSpPr>
          <p:cNvPr id="5" name="Footer Placeholder 4"/>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1117228287"/>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preserve="1" userDrawn="1">
  <p:cSld name="Separador para proyectar">
    <p:bg>
      <p:bgPr>
        <a:solidFill>
          <a:schemeClr val="tx2"/>
        </a:solidFill>
        <a:effectLst/>
      </p:bgPr>
    </p:bg>
    <p:spTree>
      <p:nvGrpSpPr>
        <p:cNvPr id="1" name=""/>
        <p:cNvGrpSpPr/>
        <p:nvPr/>
      </p:nvGrpSpPr>
      <p:grpSpPr>
        <a:xfrm>
          <a:off x="0" y="0"/>
          <a:ext cx="0" cy="0"/>
          <a:chOff x="0" y="0"/>
          <a:chExt cx="0" cy="0"/>
        </a:xfrm>
      </p:grpSpPr>
      <p:sp>
        <p:nvSpPr>
          <p:cNvPr id="148482" name="Title Placeholder 1"/>
          <p:cNvSpPr>
            <a:spLocks noGrp="1"/>
          </p:cNvSpPr>
          <p:nvPr>
            <p:ph type="ctrTitle"/>
          </p:nvPr>
        </p:nvSpPr>
        <p:spPr>
          <a:xfrm>
            <a:off x="1238064" y="2670828"/>
            <a:ext cx="6621716" cy="1400449"/>
          </a:xfrm>
        </p:spPr>
        <p:txBody>
          <a:bodyPr/>
          <a:lstStyle>
            <a:lvl1pPr>
              <a:lnSpc>
                <a:spcPct val="95000"/>
              </a:lnSpc>
              <a:defRPr sz="4700" b="0">
                <a:solidFill>
                  <a:schemeClr val="bg2"/>
                </a:solidFill>
                <a:latin typeface="Times New Roman" pitchFamily="18" charset="0"/>
              </a:defRPr>
            </a:lvl1pPr>
          </a:lstStyle>
          <a:p>
            <a:r>
              <a:rPr lang="en-US" smtClean="0"/>
              <a:t>Click to edit Master title style</a:t>
            </a:r>
            <a:endParaRPr lang="es-ES" dirty="0"/>
          </a:p>
        </p:txBody>
      </p:sp>
      <p:sp>
        <p:nvSpPr>
          <p:cNvPr id="7" name="Slide Number Placeholder 9"/>
          <p:cNvSpPr>
            <a:spLocks noGrp="1"/>
          </p:cNvSpPr>
          <p:nvPr>
            <p:ph type="sldNum" sz="quarter" idx="4"/>
          </p:nvPr>
        </p:nvSpPr>
        <p:spPr/>
        <p:txBody>
          <a:bodyPr/>
          <a:lstStyle>
            <a:lvl1pPr>
              <a:defRPr>
                <a:solidFill>
                  <a:schemeClr val="bg1"/>
                </a:solidFill>
              </a:defRPr>
            </a:lvl1pPr>
          </a:lstStyle>
          <a:p>
            <a:fld id="{CE8A445D-9762-4AF0-AB67-A595631D9EAD}" type="slidenum">
              <a:rPr lang="es-ES">
                <a:solidFill>
                  <a:srgbClr val="FFFFFF"/>
                </a:solidFill>
              </a:rPr>
              <a:pPr/>
              <a:t>‹#›</a:t>
            </a:fld>
            <a:endParaRPr lang="es-ES">
              <a:solidFill>
                <a:srgbClr val="FFFFFF"/>
              </a:solidFill>
            </a:endParaRPr>
          </a:p>
        </p:txBody>
      </p:sp>
      <p:sp>
        <p:nvSpPr>
          <p:cNvPr id="10" name="Footer Placeholder 10"/>
          <p:cNvSpPr>
            <a:spLocks noGrp="1"/>
          </p:cNvSpPr>
          <p:nvPr>
            <p:ph type="ftr" sz="quarter" idx="3"/>
          </p:nvPr>
        </p:nvSpPr>
        <p:spPr/>
        <p:txBody>
          <a:bodyPr vert="horz" wrap="square" lIns="0" tIns="0" rIns="0" bIns="0" numCol="1" anchor="t" anchorCtr="0" compatLnSpc="1">
            <a:prstTxWarp prst="textNoShape">
              <a:avLst/>
            </a:prstTxWarp>
            <a:noAutofit/>
          </a:bodyPr>
          <a:lstStyle>
            <a:lvl1pPr algn="l" defTabSz="914130" rtl="0" fontAlgn="base">
              <a:lnSpc>
                <a:spcPts val="1077"/>
              </a:lnSpc>
              <a:spcBef>
                <a:spcPct val="0"/>
              </a:spcBef>
              <a:spcAft>
                <a:spcPct val="0"/>
              </a:spcAft>
              <a:defRPr lang="es-ES" sz="900" kern="1200" smtClean="0">
                <a:solidFill>
                  <a:schemeClr val="bg1"/>
                </a:solidFill>
                <a:latin typeface="Arial" charset="0"/>
                <a:ea typeface="+mn-ea"/>
                <a:cs typeface="Arial" charset="0"/>
              </a:defRPr>
            </a:lvl1pPr>
          </a:lstStyle>
          <a:p>
            <a:endParaRPr>
              <a:solidFill>
                <a:srgbClr val="FFFFFF"/>
              </a:solidFill>
            </a:endParaRPr>
          </a:p>
        </p:txBody>
      </p:sp>
    </p:spTree>
    <p:extLst>
      <p:ext uri="{BB962C8B-B14F-4D97-AF65-F5344CB8AC3E}">
        <p14:creationId xmlns:p14="http://schemas.microsoft.com/office/powerpoint/2010/main" val="2773963703"/>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Título d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Slide Number Placeholder 2"/>
          <p:cNvSpPr>
            <a:spLocks noGrp="1"/>
          </p:cNvSpPr>
          <p:nvPr>
            <p:ph type="sldNum" sz="quarter" idx="10"/>
          </p:nvPr>
        </p:nvSpPr>
        <p:spPr/>
        <p:txBody>
          <a:bodyPr/>
          <a:lstStyle>
            <a:lvl1pPr>
              <a:defRPr/>
            </a:lvl1pPr>
          </a:lstStyle>
          <a:p>
            <a:fld id="{B8F9516C-5F28-47A9-93BC-66E5818D1F1D}" type="slidenum">
              <a:rPr lang="es-ES">
                <a:solidFill>
                  <a:srgbClr val="002776"/>
                </a:solidFill>
              </a:rPr>
              <a:pPr/>
              <a:t>‹#›</a:t>
            </a:fld>
            <a:endParaRPr lang="es-ES">
              <a:solidFill>
                <a:srgbClr val="002776"/>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3446038139"/>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F8BDE2BE-4A0B-4129-99F8-26E0137EA4A3}" type="slidenum">
              <a:rPr lang="es-ES">
                <a:solidFill>
                  <a:srgbClr val="002776"/>
                </a:solidFill>
              </a:rPr>
              <a:pPr/>
              <a:t>‹#›</a:t>
            </a:fld>
            <a:endParaRPr lang="es-ES">
              <a:solidFill>
                <a:srgbClr val="002776"/>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217922063"/>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Cierre">
    <p:spTree>
      <p:nvGrpSpPr>
        <p:cNvPr id="1" name=""/>
        <p:cNvGrpSpPr/>
        <p:nvPr/>
      </p:nvGrpSpPr>
      <p:grpSpPr>
        <a:xfrm>
          <a:off x="0" y="0"/>
          <a:ext cx="0" cy="0"/>
          <a:chOff x="0" y="0"/>
          <a:chExt cx="0" cy="0"/>
        </a:xfrm>
      </p:grpSpPr>
      <p:sp>
        <p:nvSpPr>
          <p:cNvPr id="4" name="Rectangle 3"/>
          <p:cNvSpPr/>
          <p:nvPr userDrawn="1"/>
        </p:nvSpPr>
        <p:spPr>
          <a:xfrm>
            <a:off x="0" y="0"/>
            <a:ext cx="9906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82030" tIns="41015" rIns="82030" bIns="41015" rtlCol="0" anchor="ctr"/>
          <a:lstStyle/>
          <a:p>
            <a:pPr algn="ctr" defTabSz="914272" fontAlgn="base">
              <a:spcBef>
                <a:spcPct val="0"/>
              </a:spcBef>
              <a:spcAft>
                <a:spcPct val="0"/>
              </a:spcAft>
            </a:pPr>
            <a:endParaRPr lang="nb-NO">
              <a:solidFill>
                <a:srgbClr val="FFFFFF"/>
              </a:solidFill>
            </a:endParaRPr>
          </a:p>
        </p:txBody>
      </p:sp>
      <p:pic>
        <p:nvPicPr>
          <p:cNvPr id="5" name="Picture 19" descr="DEL_PRI_RGB"/>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373610" y="2990137"/>
            <a:ext cx="3737612" cy="791253"/>
          </a:xfrm>
          <a:prstGeom prst="rect">
            <a:avLst/>
          </a:prstGeom>
          <a:noFill/>
          <a:ln w="9525">
            <a:noFill/>
            <a:miter lim="800000"/>
            <a:headEnd/>
            <a:tailEnd/>
          </a:ln>
        </p:spPr>
      </p:pic>
      <p:sp>
        <p:nvSpPr>
          <p:cNvPr id="8" name="Text Placeholder 7"/>
          <p:cNvSpPr>
            <a:spLocks noGrp="1"/>
          </p:cNvSpPr>
          <p:nvPr>
            <p:ph type="body" sz="quarter" idx="13"/>
          </p:nvPr>
        </p:nvSpPr>
        <p:spPr>
          <a:xfrm>
            <a:off x="450261" y="4146733"/>
            <a:ext cx="6640475" cy="2288334"/>
          </a:xfrm>
        </p:spPr>
        <p:txBody>
          <a:bodyPr/>
          <a:lstStyle>
            <a:lvl1pPr>
              <a:defRPr sz="600">
                <a:solidFill>
                  <a:srgbClr val="000000"/>
                </a:solidFill>
              </a:defRPr>
            </a:lvl1pPr>
            <a:lvl2pPr>
              <a:defRPr sz="700"/>
            </a:lvl2pPr>
            <a:lvl3pPr>
              <a:defRPr sz="700"/>
            </a:lvl3pPr>
            <a:lvl4pPr>
              <a:defRPr sz="700"/>
            </a:lvl4pPr>
            <a:lvl5pPr>
              <a:defRPr sz="700"/>
            </a:lvl5pPr>
          </a:lstStyle>
          <a:p>
            <a:pPr lvl="0"/>
            <a:r>
              <a:rPr lang="en-US" smtClean="0"/>
              <a:t>Click to edit Master text styles</a:t>
            </a:r>
          </a:p>
        </p:txBody>
      </p:sp>
      <p:sp>
        <p:nvSpPr>
          <p:cNvPr id="7" name="Slide Number Placeholder 3"/>
          <p:cNvSpPr>
            <a:spLocks noGrp="1"/>
          </p:cNvSpPr>
          <p:nvPr>
            <p:ph type="sldNum" sz="quarter" idx="10"/>
          </p:nvPr>
        </p:nvSpPr>
        <p:spPr>
          <a:xfrm>
            <a:off x="450296" y="6554279"/>
            <a:ext cx="306387" cy="144247"/>
          </a:xfrm>
        </p:spPr>
        <p:txBody>
          <a:bodyPr/>
          <a:lstStyle>
            <a:lvl1pPr>
              <a:defRPr>
                <a:solidFill>
                  <a:schemeClr val="bg1"/>
                </a:solidFill>
              </a:defRPr>
            </a:lvl1pPr>
          </a:lstStyle>
          <a:p>
            <a:fld id="{20A7A354-C5FB-4D1E-BE75-5A939ED93F75}" type="slidenum">
              <a:rPr lang="es-ES" smtClean="0">
                <a:solidFill>
                  <a:srgbClr val="FFFFFF"/>
                </a:solidFill>
              </a:rPr>
              <a:pPr/>
              <a:t>‹#›</a:t>
            </a:fld>
            <a:endParaRPr lang="es-ES">
              <a:solidFill>
                <a:srgbClr val="FFFFFF"/>
              </a:solidFill>
            </a:endParaRPr>
          </a:p>
        </p:txBody>
      </p:sp>
      <p:sp>
        <p:nvSpPr>
          <p:cNvPr id="9" name="Footer Placeholder 4"/>
          <p:cNvSpPr>
            <a:spLocks noGrp="1"/>
          </p:cNvSpPr>
          <p:nvPr>
            <p:ph type="ftr" sz="quarter" idx="11"/>
          </p:nvPr>
        </p:nvSpPr>
        <p:spPr>
          <a:xfrm>
            <a:off x="836319" y="6554279"/>
            <a:ext cx="4677095" cy="144247"/>
          </a:xfrm>
        </p:spPr>
        <p:txBody>
          <a:bodyPr/>
          <a:lstStyle>
            <a:lvl1pPr>
              <a:defRPr>
                <a:solidFill>
                  <a:schemeClr val="bg1"/>
                </a:solidFill>
              </a:defRPr>
            </a:lvl1pPr>
          </a:lstStyle>
          <a:p>
            <a:endParaRPr lang="es-ES">
              <a:solidFill>
                <a:srgbClr val="FFFFFF"/>
              </a:solidFill>
            </a:endParaRPr>
          </a:p>
        </p:txBody>
      </p:sp>
    </p:spTree>
    <p:extLst>
      <p:ext uri="{BB962C8B-B14F-4D97-AF65-F5344CB8AC3E}">
        <p14:creationId xmlns:p14="http://schemas.microsoft.com/office/powerpoint/2010/main" val="180825944"/>
      </p:ext>
    </p:extLst>
  </p:cSld>
  <p:clrMapOvr>
    <a:masterClrMapping/>
  </p:clrMapOvr>
  <p:timing>
    <p:tnLst>
      <p:par>
        <p:cTn id="1" dur="indefinite" restart="never" nodeType="tmRoot"/>
      </p:par>
    </p:tnLst>
  </p:timing>
</p:sldLayout>
</file>

<file path=ppt/slideLayouts/slideLayout227.xml><?xml version="1.0" encoding="utf-8"?>
<p:sldLayout xmlns:a="http://schemas.openxmlformats.org/drawingml/2006/main" xmlns:r="http://schemas.openxmlformats.org/officeDocument/2006/relationships" xmlns:p="http://schemas.openxmlformats.org/presentationml/2006/main" userDrawn="1">
  <p:cSld name="Single Column - RIGHT">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a:xfrm>
            <a:off x="2215091" y="1155707"/>
            <a:ext cx="7498292" cy="5297487"/>
          </a:xfrm>
        </p:spPr>
        <p:txBody>
          <a:bodyPr/>
          <a:lstStyle>
            <a:lvl1pPr>
              <a:spcBef>
                <a:spcPts val="800"/>
              </a:spcBef>
              <a:spcAft>
                <a:spcPts val="0"/>
              </a:spcAft>
              <a:tabLst/>
              <a:defRPr sz="1000"/>
            </a:lvl1pPr>
            <a:lvl2pPr>
              <a:tabLst/>
              <a:defRPr/>
            </a:lvl2pPr>
            <a:lvl3pPr>
              <a:tabLst/>
              <a:defRPr/>
            </a:lvl3pPr>
            <a:lvl4pPr>
              <a:tabLst/>
              <a:defRPr/>
            </a:lvl4pPr>
            <a:lvl5pPr marL="180950" indent="-90477">
              <a:spcBef>
                <a:spcPts val="0"/>
              </a:spcBef>
              <a:spcAft>
                <a:spcPts val="200"/>
              </a:spcAft>
              <a:buFont typeface="Arial" pitchFamily="34" charset="0"/>
              <a:buChar char="‒"/>
              <a:tabLst/>
              <a:defRPr sz="1000">
                <a:solidFill>
                  <a:schemeClr val="tx1"/>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254416126"/>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userDrawn="1">
  <p:cSld name="7_Single Column - RIGHT">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a:xfrm>
            <a:off x="2068515" y="1155706"/>
            <a:ext cx="7689850" cy="5297487"/>
          </a:xfrm>
        </p:spPr>
        <p:txBody>
          <a:bodyPr/>
          <a:lstStyle>
            <a:lvl1pPr>
              <a:spcBef>
                <a:spcPts val="800"/>
              </a:spcBef>
              <a:spcAft>
                <a:spcPts val="0"/>
              </a:spcAft>
              <a:tabLst/>
              <a:defRPr sz="1000"/>
            </a:lvl1pPr>
            <a:lvl2pPr>
              <a:tabLst/>
              <a:defRPr/>
            </a:lvl2pPr>
            <a:lvl3pPr>
              <a:tabLst/>
              <a:defRPr/>
            </a:lvl3pPr>
            <a:lvl4pPr>
              <a:tabLst/>
              <a:defRPr/>
            </a:lvl4pPr>
            <a:lvl5pPr marL="180950" indent="-90477">
              <a:spcBef>
                <a:spcPts val="0"/>
              </a:spcBef>
              <a:spcAft>
                <a:spcPts val="200"/>
              </a:spcAft>
              <a:buFont typeface="Arial" pitchFamily="34" charset="0"/>
              <a:buChar char="‒"/>
              <a:tabLst/>
              <a:defRPr sz="1000">
                <a:solidFill>
                  <a:schemeClr val="tx1"/>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Title 1"/>
          <p:cNvSpPr>
            <a:spLocks noGrp="1"/>
          </p:cNvSpPr>
          <p:nvPr>
            <p:ph type="title"/>
          </p:nvPr>
        </p:nvSpPr>
        <p:spPr/>
        <p:txBody>
          <a:bodyPr/>
          <a:lstStyle/>
          <a:p>
            <a:r>
              <a:rPr lang="en-US" dirty="0" smtClean="0"/>
              <a:t>Click to edit Master title style</a:t>
            </a:r>
            <a:endParaRPr lang="en-GB" dirty="0"/>
          </a:p>
        </p:txBody>
      </p:sp>
      <p:sp>
        <p:nvSpPr>
          <p:cNvPr id="4" name="Rectangle 3"/>
          <p:cNvSpPr>
            <a:spLocks noGrp="1" noChangeArrowheads="1"/>
          </p:cNvSpPr>
          <p:nvPr>
            <p:ph type="sldNum" sz="quarter" idx="13"/>
          </p:nvPr>
        </p:nvSpPr>
        <p:spPr/>
        <p:txBody>
          <a:bodyPr/>
          <a:lstStyle>
            <a:lvl1pPr>
              <a:defRPr/>
            </a:lvl1pPr>
          </a:lstStyle>
          <a:p>
            <a:pPr>
              <a:defRPr/>
            </a:pPr>
            <a:fld id="{8EA2F6D9-B176-4745-841A-A45BCBE1422E}" type="slidenum">
              <a:rPr lang="en-GB">
                <a:solidFill>
                  <a:srgbClr val="002776"/>
                </a:solidFill>
              </a:rPr>
              <a:pPr>
                <a:defRPr/>
              </a:pPr>
              <a:t>‹#›</a:t>
            </a:fld>
            <a:endParaRPr lang="en-GB" dirty="0">
              <a:solidFill>
                <a:srgbClr val="002776"/>
              </a:solidFill>
            </a:endParaRPr>
          </a:p>
        </p:txBody>
      </p:sp>
    </p:spTree>
    <p:extLst>
      <p:ext uri="{BB962C8B-B14F-4D97-AF65-F5344CB8AC3E}">
        <p14:creationId xmlns:p14="http://schemas.microsoft.com/office/powerpoint/2010/main" val="640593918"/>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userDrawn="1">
  <p:cSld name="8_Single Column - RIGHT">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a:xfrm>
            <a:off x="2068515" y="1155706"/>
            <a:ext cx="7689850" cy="5297487"/>
          </a:xfrm>
        </p:spPr>
        <p:txBody>
          <a:bodyPr/>
          <a:lstStyle>
            <a:lvl1pPr>
              <a:spcBef>
                <a:spcPts val="800"/>
              </a:spcBef>
              <a:spcAft>
                <a:spcPts val="0"/>
              </a:spcAft>
              <a:tabLst/>
              <a:defRPr sz="1000"/>
            </a:lvl1pPr>
            <a:lvl2pPr>
              <a:tabLst/>
              <a:defRPr/>
            </a:lvl2pPr>
            <a:lvl3pPr>
              <a:tabLst/>
              <a:defRPr/>
            </a:lvl3pPr>
            <a:lvl4pPr>
              <a:tabLst/>
              <a:defRPr/>
            </a:lvl4pPr>
            <a:lvl5pPr marL="180950" indent="-90477">
              <a:spcBef>
                <a:spcPts val="0"/>
              </a:spcBef>
              <a:spcAft>
                <a:spcPts val="200"/>
              </a:spcAft>
              <a:buFont typeface="Arial" pitchFamily="34" charset="0"/>
              <a:buChar char="‒"/>
              <a:tabLst/>
              <a:defRPr sz="1000">
                <a:solidFill>
                  <a:schemeClr val="tx1"/>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Title 1"/>
          <p:cNvSpPr>
            <a:spLocks noGrp="1"/>
          </p:cNvSpPr>
          <p:nvPr>
            <p:ph type="title"/>
          </p:nvPr>
        </p:nvSpPr>
        <p:spPr/>
        <p:txBody>
          <a:bodyPr/>
          <a:lstStyle/>
          <a:p>
            <a:r>
              <a:rPr lang="en-US" dirty="0" smtClean="0"/>
              <a:t>Click to edit Master title style</a:t>
            </a:r>
            <a:endParaRPr lang="en-GB" dirty="0"/>
          </a:p>
        </p:txBody>
      </p:sp>
      <p:sp>
        <p:nvSpPr>
          <p:cNvPr id="4" name="Rectangle 3"/>
          <p:cNvSpPr>
            <a:spLocks noGrp="1" noChangeArrowheads="1"/>
          </p:cNvSpPr>
          <p:nvPr>
            <p:ph type="sldNum" sz="quarter" idx="13"/>
          </p:nvPr>
        </p:nvSpPr>
        <p:spPr/>
        <p:txBody>
          <a:bodyPr/>
          <a:lstStyle>
            <a:lvl1pPr>
              <a:defRPr/>
            </a:lvl1pPr>
          </a:lstStyle>
          <a:p>
            <a:pPr>
              <a:defRPr/>
            </a:pPr>
            <a:fld id="{8EA2F6D9-B176-4745-841A-A45BCBE1422E}" type="slidenum">
              <a:rPr lang="en-GB">
                <a:solidFill>
                  <a:srgbClr val="002776"/>
                </a:solidFill>
              </a:rPr>
              <a:pPr>
                <a:defRPr/>
              </a:pPr>
              <a:t>‹#›</a:t>
            </a:fld>
            <a:endParaRPr lang="en-GB" dirty="0">
              <a:solidFill>
                <a:srgbClr val="002776"/>
              </a:solidFill>
            </a:endParaRPr>
          </a:p>
        </p:txBody>
      </p:sp>
    </p:spTree>
    <p:extLst>
      <p:ext uri="{BB962C8B-B14F-4D97-AF65-F5344CB8AC3E}">
        <p14:creationId xmlns:p14="http://schemas.microsoft.com/office/powerpoint/2010/main" val="6151853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ítulo de presentación">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4952218" y="1195983"/>
            <a:ext cx="4953782" cy="5239081"/>
          </a:xfrm>
        </p:spPr>
        <p:txBody>
          <a:bodyPr/>
          <a:lstStyle/>
          <a:p>
            <a:r>
              <a:rPr lang="es-ES_tradnl" smtClean="0"/>
              <a:t>Click icon to add picture</a:t>
            </a:r>
            <a:endParaRPr lang="es-ES_tradnl"/>
          </a:p>
        </p:txBody>
      </p:sp>
      <p:sp>
        <p:nvSpPr>
          <p:cNvPr id="120835" name="Title Placeholder 1"/>
          <p:cNvSpPr>
            <a:spLocks noGrp="1"/>
          </p:cNvSpPr>
          <p:nvPr>
            <p:ph type="ctrTitle"/>
          </p:nvPr>
        </p:nvSpPr>
        <p:spPr>
          <a:xfrm>
            <a:off x="830106" y="2886328"/>
            <a:ext cx="4431671" cy="1128762"/>
          </a:xfrm>
        </p:spPr>
        <p:txBody>
          <a:bodyPr/>
          <a:lstStyle>
            <a:lvl1pPr>
              <a:lnSpc>
                <a:spcPct val="95000"/>
              </a:lnSpc>
              <a:defRPr sz="2900" b="0" smtClean="0">
                <a:latin typeface="Times New Roman" pitchFamily="18" charset="0"/>
              </a:defRPr>
            </a:lvl1pPr>
          </a:lstStyle>
          <a:p>
            <a:r>
              <a:rPr lang="es-ES_tradnl" smtClean="0"/>
              <a:t>Click to edit Master title style</a:t>
            </a:r>
            <a:endParaRPr lang="es-ES_tradnl" dirty="0" smtClean="0"/>
          </a:p>
        </p:txBody>
      </p:sp>
      <p:sp>
        <p:nvSpPr>
          <p:cNvPr id="120836" name="Text Placeholder 2"/>
          <p:cNvSpPr>
            <a:spLocks noGrp="1"/>
          </p:cNvSpPr>
          <p:nvPr>
            <p:ph type="subTitle" idx="1"/>
          </p:nvPr>
        </p:nvSpPr>
        <p:spPr>
          <a:xfrm>
            <a:off x="440822" y="6029149"/>
            <a:ext cx="5135113" cy="303897"/>
          </a:xfrm>
        </p:spPr>
        <p:txBody>
          <a:bodyPr anchor="b"/>
          <a:lstStyle>
            <a:lvl1pPr>
              <a:lnSpc>
                <a:spcPts val="1995"/>
              </a:lnSpc>
              <a:defRPr sz="1600" b="1" smtClean="0"/>
            </a:lvl1pPr>
          </a:lstStyle>
          <a:p>
            <a:r>
              <a:rPr lang="es-ES_tradnl" smtClean="0"/>
              <a:t>Click to edit Master subtitle style</a:t>
            </a:r>
            <a:endParaRPr lang="es-ES_tradnl" dirty="0" smtClean="0"/>
          </a:p>
        </p:txBody>
      </p:sp>
      <p:pic>
        <p:nvPicPr>
          <p:cNvPr id="120841" name="Picture 5" descr="DEL_PRI_RGB"/>
          <p:cNvPicPr>
            <a:picLocks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311094" y="253483"/>
            <a:ext cx="2310410" cy="470551"/>
          </a:xfrm>
          <a:prstGeom prst="rect">
            <a:avLst/>
          </a:prstGeom>
          <a:noFill/>
          <a:ln w="9525">
            <a:noFill/>
            <a:miter lim="800000"/>
            <a:headEnd/>
            <a:tailEnd/>
          </a:ln>
        </p:spPr>
      </p:pic>
      <p:sp>
        <p:nvSpPr>
          <p:cNvPr id="10" name="Slide Number Placeholder 3"/>
          <p:cNvSpPr>
            <a:spLocks noGrp="1"/>
          </p:cNvSpPr>
          <p:nvPr>
            <p:ph type="sldNum" sz="quarter" idx="11"/>
          </p:nvPr>
        </p:nvSpPr>
        <p:spPr>
          <a:xfrm>
            <a:off x="450307" y="6554316"/>
            <a:ext cx="306387" cy="144247"/>
          </a:xfrm>
        </p:spPr>
        <p:txBody>
          <a:bodyPr/>
          <a:lstStyle>
            <a:lvl1pPr>
              <a:defRPr>
                <a:solidFill>
                  <a:schemeClr val="bg1"/>
                </a:solidFill>
              </a:defRPr>
            </a:lvl1pPr>
          </a:lstStyle>
          <a:p>
            <a:fld id="{20A7A354-C5FB-4D1E-BE75-5A939ED93F75}" type="slidenum">
              <a:rPr lang="es-ES_tradnl" smtClean="0">
                <a:solidFill>
                  <a:srgbClr val="FFFFFF"/>
                </a:solidFill>
              </a:rPr>
              <a:pPr/>
              <a:t>‹#›</a:t>
            </a:fld>
            <a:endParaRPr lang="es-ES_tradnl">
              <a:solidFill>
                <a:srgbClr val="FFFFFF"/>
              </a:solidFill>
            </a:endParaRPr>
          </a:p>
        </p:txBody>
      </p:sp>
      <p:sp>
        <p:nvSpPr>
          <p:cNvPr id="11" name="Footer Placeholder 4"/>
          <p:cNvSpPr>
            <a:spLocks noGrp="1"/>
          </p:cNvSpPr>
          <p:nvPr>
            <p:ph type="ftr" sz="quarter" idx="12"/>
          </p:nvPr>
        </p:nvSpPr>
        <p:spPr>
          <a:xfrm>
            <a:off x="836319" y="6554316"/>
            <a:ext cx="4677095" cy="144247"/>
          </a:xfrm>
        </p:spPr>
        <p:txBody>
          <a:bodyPr/>
          <a:lstStyle>
            <a:lvl1pPr>
              <a:defRPr>
                <a:solidFill>
                  <a:schemeClr val="bg1"/>
                </a:solidFill>
              </a:defRPr>
            </a:lvl1pPr>
          </a:lstStyle>
          <a:p>
            <a:endParaRPr lang="es-ES_tradnl">
              <a:solidFill>
                <a:srgbClr val="FFFFFF"/>
              </a:solidFill>
            </a:endParaRPr>
          </a:p>
        </p:txBody>
      </p:sp>
    </p:spTree>
    <p:extLst>
      <p:ext uri="{BB962C8B-B14F-4D97-AF65-F5344CB8AC3E}">
        <p14:creationId xmlns:p14="http://schemas.microsoft.com/office/powerpoint/2010/main" val="614455463"/>
      </p:ext>
    </p:extLst>
  </p:cSld>
  <p:clrMapOvr>
    <a:masterClrMapping/>
  </p:clrMapOvr>
  <p:transition/>
  <p:timing>
    <p:tnLst>
      <p:par>
        <p:cTn id="1" dur="indefinite" restart="never" nodeType="tmRoot"/>
      </p:par>
    </p:tnLst>
  </p:timing>
</p:sldLayout>
</file>

<file path=ppt/slideLayouts/slideLayout230.xml><?xml version="1.0" encoding="utf-8"?>
<p:sldLayout xmlns:a="http://schemas.openxmlformats.org/drawingml/2006/main" xmlns:r="http://schemas.openxmlformats.org/officeDocument/2006/relationships" xmlns:p="http://schemas.openxmlformats.org/presentationml/2006/main" userDrawn="1">
  <p:cSld name="9_Single Column - RIGHT">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a:xfrm>
            <a:off x="2068515" y="1155706"/>
            <a:ext cx="7689850" cy="5297487"/>
          </a:xfrm>
        </p:spPr>
        <p:txBody>
          <a:bodyPr/>
          <a:lstStyle>
            <a:lvl1pPr>
              <a:spcBef>
                <a:spcPts val="800"/>
              </a:spcBef>
              <a:spcAft>
                <a:spcPts val="0"/>
              </a:spcAft>
              <a:tabLst/>
              <a:defRPr sz="1000"/>
            </a:lvl1pPr>
            <a:lvl2pPr>
              <a:tabLst/>
              <a:defRPr/>
            </a:lvl2pPr>
            <a:lvl3pPr>
              <a:tabLst/>
              <a:defRPr/>
            </a:lvl3pPr>
            <a:lvl4pPr>
              <a:tabLst/>
              <a:defRPr/>
            </a:lvl4pPr>
            <a:lvl5pPr marL="180950" indent="-90477">
              <a:spcBef>
                <a:spcPts val="0"/>
              </a:spcBef>
              <a:spcAft>
                <a:spcPts val="200"/>
              </a:spcAft>
              <a:buFont typeface="Arial" pitchFamily="34" charset="0"/>
              <a:buChar char="‒"/>
              <a:tabLst/>
              <a:defRPr sz="1000">
                <a:solidFill>
                  <a:schemeClr val="tx1"/>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Title 1"/>
          <p:cNvSpPr>
            <a:spLocks noGrp="1"/>
          </p:cNvSpPr>
          <p:nvPr>
            <p:ph type="title"/>
          </p:nvPr>
        </p:nvSpPr>
        <p:spPr/>
        <p:txBody>
          <a:bodyPr/>
          <a:lstStyle/>
          <a:p>
            <a:r>
              <a:rPr lang="en-US" dirty="0" smtClean="0"/>
              <a:t>Click to edit Master title style</a:t>
            </a:r>
            <a:endParaRPr lang="en-GB" dirty="0"/>
          </a:p>
        </p:txBody>
      </p:sp>
      <p:sp>
        <p:nvSpPr>
          <p:cNvPr id="4" name="Rectangle 3"/>
          <p:cNvSpPr>
            <a:spLocks noGrp="1" noChangeArrowheads="1"/>
          </p:cNvSpPr>
          <p:nvPr>
            <p:ph type="sldNum" sz="quarter" idx="13"/>
          </p:nvPr>
        </p:nvSpPr>
        <p:spPr/>
        <p:txBody>
          <a:bodyPr/>
          <a:lstStyle>
            <a:lvl1pPr>
              <a:defRPr/>
            </a:lvl1pPr>
          </a:lstStyle>
          <a:p>
            <a:pPr>
              <a:defRPr/>
            </a:pPr>
            <a:fld id="{8EA2F6D9-B176-4745-841A-A45BCBE1422E}" type="slidenum">
              <a:rPr lang="en-GB">
                <a:solidFill>
                  <a:srgbClr val="002776"/>
                </a:solidFill>
              </a:rPr>
              <a:pPr>
                <a:defRPr/>
              </a:pPr>
              <a:t>‹#›</a:t>
            </a:fld>
            <a:endParaRPr lang="en-GB" dirty="0">
              <a:solidFill>
                <a:srgbClr val="002776"/>
              </a:solidFill>
            </a:endParaRPr>
          </a:p>
        </p:txBody>
      </p:sp>
    </p:spTree>
    <p:extLst>
      <p:ext uri="{BB962C8B-B14F-4D97-AF65-F5344CB8AC3E}">
        <p14:creationId xmlns:p14="http://schemas.microsoft.com/office/powerpoint/2010/main" val="457835962"/>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userDrawn="1">
  <p:cSld name="10_Single Column - RIGHT">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a:xfrm>
            <a:off x="2068515" y="1155706"/>
            <a:ext cx="7689850" cy="5297487"/>
          </a:xfrm>
        </p:spPr>
        <p:txBody>
          <a:bodyPr/>
          <a:lstStyle>
            <a:lvl1pPr>
              <a:spcBef>
                <a:spcPts val="800"/>
              </a:spcBef>
              <a:spcAft>
                <a:spcPts val="0"/>
              </a:spcAft>
              <a:tabLst/>
              <a:defRPr sz="1000"/>
            </a:lvl1pPr>
            <a:lvl2pPr>
              <a:tabLst/>
              <a:defRPr/>
            </a:lvl2pPr>
            <a:lvl3pPr>
              <a:tabLst/>
              <a:defRPr/>
            </a:lvl3pPr>
            <a:lvl4pPr>
              <a:tabLst/>
              <a:defRPr/>
            </a:lvl4pPr>
            <a:lvl5pPr marL="180950" indent="-90477">
              <a:spcBef>
                <a:spcPts val="0"/>
              </a:spcBef>
              <a:spcAft>
                <a:spcPts val="200"/>
              </a:spcAft>
              <a:buFont typeface="Arial" pitchFamily="34" charset="0"/>
              <a:buChar char="‒"/>
              <a:tabLst/>
              <a:defRPr sz="1000">
                <a:solidFill>
                  <a:schemeClr val="tx1"/>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Title 1"/>
          <p:cNvSpPr>
            <a:spLocks noGrp="1"/>
          </p:cNvSpPr>
          <p:nvPr>
            <p:ph type="title"/>
          </p:nvPr>
        </p:nvSpPr>
        <p:spPr/>
        <p:txBody>
          <a:bodyPr/>
          <a:lstStyle/>
          <a:p>
            <a:r>
              <a:rPr lang="en-US" dirty="0" smtClean="0"/>
              <a:t>Click to edit Master title style</a:t>
            </a:r>
            <a:endParaRPr lang="en-GB" dirty="0"/>
          </a:p>
        </p:txBody>
      </p:sp>
      <p:sp>
        <p:nvSpPr>
          <p:cNvPr id="4" name="Rectangle 3"/>
          <p:cNvSpPr>
            <a:spLocks noGrp="1" noChangeArrowheads="1"/>
          </p:cNvSpPr>
          <p:nvPr>
            <p:ph type="sldNum" sz="quarter" idx="13"/>
          </p:nvPr>
        </p:nvSpPr>
        <p:spPr/>
        <p:txBody>
          <a:bodyPr/>
          <a:lstStyle>
            <a:lvl1pPr>
              <a:defRPr/>
            </a:lvl1pPr>
          </a:lstStyle>
          <a:p>
            <a:pPr>
              <a:defRPr/>
            </a:pPr>
            <a:fld id="{8EA2F6D9-B176-4745-841A-A45BCBE1422E}" type="slidenum">
              <a:rPr lang="en-GB">
                <a:solidFill>
                  <a:srgbClr val="002776"/>
                </a:solidFill>
              </a:rPr>
              <a:pPr>
                <a:defRPr/>
              </a:pPr>
              <a:t>‹#›</a:t>
            </a:fld>
            <a:endParaRPr lang="en-GB" dirty="0">
              <a:solidFill>
                <a:srgbClr val="002776"/>
              </a:solidFill>
            </a:endParaRPr>
          </a:p>
        </p:txBody>
      </p:sp>
    </p:spTree>
    <p:extLst>
      <p:ext uri="{BB962C8B-B14F-4D97-AF65-F5344CB8AC3E}">
        <p14:creationId xmlns:p14="http://schemas.microsoft.com/office/powerpoint/2010/main" val="1709049170"/>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userDrawn="1">
  <p:cSld name="11_Single Column - RIGHT">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a:xfrm>
            <a:off x="2068515" y="1155706"/>
            <a:ext cx="7689850" cy="5297487"/>
          </a:xfrm>
        </p:spPr>
        <p:txBody>
          <a:bodyPr/>
          <a:lstStyle>
            <a:lvl1pPr>
              <a:spcBef>
                <a:spcPts val="800"/>
              </a:spcBef>
              <a:spcAft>
                <a:spcPts val="0"/>
              </a:spcAft>
              <a:tabLst/>
              <a:defRPr sz="1000"/>
            </a:lvl1pPr>
            <a:lvl2pPr>
              <a:tabLst/>
              <a:defRPr/>
            </a:lvl2pPr>
            <a:lvl3pPr>
              <a:tabLst/>
              <a:defRPr/>
            </a:lvl3pPr>
            <a:lvl4pPr>
              <a:tabLst/>
              <a:defRPr/>
            </a:lvl4pPr>
            <a:lvl5pPr marL="180950" indent="-90477">
              <a:spcBef>
                <a:spcPts val="0"/>
              </a:spcBef>
              <a:spcAft>
                <a:spcPts val="200"/>
              </a:spcAft>
              <a:buFont typeface="Arial" pitchFamily="34" charset="0"/>
              <a:buChar char="‒"/>
              <a:tabLst/>
              <a:defRPr sz="1000">
                <a:solidFill>
                  <a:schemeClr val="tx1"/>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Title 1"/>
          <p:cNvSpPr>
            <a:spLocks noGrp="1"/>
          </p:cNvSpPr>
          <p:nvPr>
            <p:ph type="title"/>
          </p:nvPr>
        </p:nvSpPr>
        <p:spPr/>
        <p:txBody>
          <a:bodyPr/>
          <a:lstStyle/>
          <a:p>
            <a:r>
              <a:rPr lang="en-US" dirty="0" smtClean="0"/>
              <a:t>Click to edit Master title style</a:t>
            </a:r>
            <a:endParaRPr lang="en-GB" dirty="0"/>
          </a:p>
        </p:txBody>
      </p:sp>
      <p:sp>
        <p:nvSpPr>
          <p:cNvPr id="4" name="Rectangle 3"/>
          <p:cNvSpPr>
            <a:spLocks noGrp="1" noChangeArrowheads="1"/>
          </p:cNvSpPr>
          <p:nvPr>
            <p:ph type="sldNum" sz="quarter" idx="13"/>
          </p:nvPr>
        </p:nvSpPr>
        <p:spPr/>
        <p:txBody>
          <a:bodyPr/>
          <a:lstStyle>
            <a:lvl1pPr>
              <a:defRPr/>
            </a:lvl1pPr>
          </a:lstStyle>
          <a:p>
            <a:pPr>
              <a:defRPr/>
            </a:pPr>
            <a:fld id="{8EA2F6D9-B176-4745-841A-A45BCBE1422E}" type="slidenum">
              <a:rPr lang="en-GB">
                <a:solidFill>
                  <a:srgbClr val="002776"/>
                </a:solidFill>
              </a:rPr>
              <a:pPr>
                <a:defRPr/>
              </a:pPr>
              <a:t>‹#›</a:t>
            </a:fld>
            <a:endParaRPr lang="en-GB" dirty="0">
              <a:solidFill>
                <a:srgbClr val="002776"/>
              </a:solidFill>
            </a:endParaRPr>
          </a:p>
        </p:txBody>
      </p:sp>
    </p:spTree>
    <p:extLst>
      <p:ext uri="{BB962C8B-B14F-4D97-AF65-F5344CB8AC3E}">
        <p14:creationId xmlns:p14="http://schemas.microsoft.com/office/powerpoint/2010/main" val="2073878537"/>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userDrawn="1">
  <p:cSld name="13_Single Column - RIGHT">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a:xfrm>
            <a:off x="2068515" y="1155706"/>
            <a:ext cx="7689850" cy="5297487"/>
          </a:xfrm>
        </p:spPr>
        <p:txBody>
          <a:bodyPr/>
          <a:lstStyle>
            <a:lvl1pPr>
              <a:spcBef>
                <a:spcPts val="800"/>
              </a:spcBef>
              <a:spcAft>
                <a:spcPts val="0"/>
              </a:spcAft>
              <a:tabLst/>
              <a:defRPr sz="1000"/>
            </a:lvl1pPr>
            <a:lvl2pPr>
              <a:tabLst/>
              <a:defRPr/>
            </a:lvl2pPr>
            <a:lvl3pPr>
              <a:tabLst/>
              <a:defRPr/>
            </a:lvl3pPr>
            <a:lvl4pPr>
              <a:tabLst/>
              <a:defRPr/>
            </a:lvl4pPr>
            <a:lvl5pPr marL="180950" indent="-90477">
              <a:spcBef>
                <a:spcPts val="0"/>
              </a:spcBef>
              <a:spcAft>
                <a:spcPts val="200"/>
              </a:spcAft>
              <a:buFont typeface="Arial" pitchFamily="34" charset="0"/>
              <a:buChar char="‒"/>
              <a:tabLst/>
              <a:defRPr sz="1000">
                <a:solidFill>
                  <a:schemeClr val="tx1"/>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Title 1"/>
          <p:cNvSpPr>
            <a:spLocks noGrp="1"/>
          </p:cNvSpPr>
          <p:nvPr>
            <p:ph type="title"/>
          </p:nvPr>
        </p:nvSpPr>
        <p:spPr/>
        <p:txBody>
          <a:bodyPr/>
          <a:lstStyle/>
          <a:p>
            <a:r>
              <a:rPr lang="en-US" dirty="0" smtClean="0"/>
              <a:t>Click to edit Master title style</a:t>
            </a:r>
            <a:endParaRPr lang="en-GB" dirty="0"/>
          </a:p>
        </p:txBody>
      </p:sp>
      <p:sp>
        <p:nvSpPr>
          <p:cNvPr id="4" name="Rectangle 3"/>
          <p:cNvSpPr>
            <a:spLocks noGrp="1" noChangeArrowheads="1"/>
          </p:cNvSpPr>
          <p:nvPr>
            <p:ph type="sldNum" sz="quarter" idx="13"/>
          </p:nvPr>
        </p:nvSpPr>
        <p:spPr/>
        <p:txBody>
          <a:bodyPr/>
          <a:lstStyle>
            <a:lvl1pPr>
              <a:defRPr/>
            </a:lvl1pPr>
          </a:lstStyle>
          <a:p>
            <a:pPr>
              <a:defRPr/>
            </a:pPr>
            <a:fld id="{8EA2F6D9-B176-4745-841A-A45BCBE1422E}" type="slidenum">
              <a:rPr lang="en-GB">
                <a:solidFill>
                  <a:srgbClr val="002776"/>
                </a:solidFill>
              </a:rPr>
              <a:pPr>
                <a:defRPr/>
              </a:pPr>
              <a:t>‹#›</a:t>
            </a:fld>
            <a:endParaRPr lang="en-GB" dirty="0">
              <a:solidFill>
                <a:srgbClr val="002776"/>
              </a:solidFill>
            </a:endParaRPr>
          </a:p>
        </p:txBody>
      </p:sp>
    </p:spTree>
    <p:extLst>
      <p:ext uri="{BB962C8B-B14F-4D97-AF65-F5344CB8AC3E}">
        <p14:creationId xmlns:p14="http://schemas.microsoft.com/office/powerpoint/2010/main" val="3724271996"/>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userDrawn="1">
  <p:cSld name="4_Título y conteni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s-ES">
                <a:solidFill>
                  <a:srgbClr val="002776"/>
                </a:solidFill>
              </a:rPr>
              <a:pPr/>
              <a:t>‹#›</a:t>
            </a:fld>
            <a:endParaRPr lang="es-ES">
              <a:solidFill>
                <a:srgbClr val="002776"/>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706761699"/>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preserve="1" userDrawn="1">
  <p:cSld name="Título de presentación">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4952218" y="1195983"/>
            <a:ext cx="4953782" cy="5239081"/>
          </a:xfrm>
        </p:spPr>
        <p:txBody>
          <a:bodyPr/>
          <a:lstStyle/>
          <a:p>
            <a:r>
              <a:rPr lang="en-US" smtClean="0"/>
              <a:t>Click icon to add picture</a:t>
            </a:r>
            <a:endParaRPr lang="es-ES"/>
          </a:p>
        </p:txBody>
      </p:sp>
      <p:sp>
        <p:nvSpPr>
          <p:cNvPr id="120835" name="Title Placeholder 1"/>
          <p:cNvSpPr>
            <a:spLocks noGrp="1"/>
          </p:cNvSpPr>
          <p:nvPr>
            <p:ph type="ctrTitle"/>
          </p:nvPr>
        </p:nvSpPr>
        <p:spPr>
          <a:xfrm>
            <a:off x="830108" y="2886328"/>
            <a:ext cx="4431671" cy="1128762"/>
          </a:xfrm>
        </p:spPr>
        <p:txBody>
          <a:bodyPr/>
          <a:lstStyle>
            <a:lvl1pPr>
              <a:lnSpc>
                <a:spcPct val="95000"/>
              </a:lnSpc>
              <a:defRPr sz="2900" b="0" smtClean="0">
                <a:latin typeface="Times New Roman" pitchFamily="18" charset="0"/>
              </a:defRPr>
            </a:lvl1pPr>
          </a:lstStyle>
          <a:p>
            <a:r>
              <a:rPr lang="en-US" smtClean="0"/>
              <a:t>Click to edit Master title style</a:t>
            </a:r>
            <a:endParaRPr lang="es-ES" dirty="0" smtClean="0"/>
          </a:p>
        </p:txBody>
      </p:sp>
      <p:sp>
        <p:nvSpPr>
          <p:cNvPr id="120836" name="Text Placeholder 2"/>
          <p:cNvSpPr>
            <a:spLocks noGrp="1"/>
          </p:cNvSpPr>
          <p:nvPr>
            <p:ph type="subTitle" idx="1"/>
          </p:nvPr>
        </p:nvSpPr>
        <p:spPr>
          <a:xfrm>
            <a:off x="440822" y="6029157"/>
            <a:ext cx="5135113" cy="303897"/>
          </a:xfrm>
        </p:spPr>
        <p:txBody>
          <a:bodyPr anchor="b"/>
          <a:lstStyle>
            <a:lvl1pPr>
              <a:lnSpc>
                <a:spcPts val="1995"/>
              </a:lnSpc>
              <a:defRPr sz="1600" b="1" smtClean="0"/>
            </a:lvl1pPr>
          </a:lstStyle>
          <a:p>
            <a:r>
              <a:rPr lang="en-US" smtClean="0"/>
              <a:t>Click to edit Master subtitle style</a:t>
            </a:r>
            <a:endParaRPr lang="es-ES" dirty="0" smtClean="0"/>
          </a:p>
        </p:txBody>
      </p:sp>
      <p:pic>
        <p:nvPicPr>
          <p:cNvPr id="120841" name="Picture 5" descr="DEL_PRI_RGB"/>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1094" y="253483"/>
            <a:ext cx="2310410" cy="470551"/>
          </a:xfrm>
          <a:prstGeom prst="rect">
            <a:avLst/>
          </a:prstGeom>
          <a:noFill/>
          <a:ln w="9525">
            <a:noFill/>
            <a:miter lim="800000"/>
            <a:headEnd/>
            <a:tailEnd/>
          </a:ln>
        </p:spPr>
      </p:pic>
      <p:sp>
        <p:nvSpPr>
          <p:cNvPr id="10" name="Slide Number Placeholder 3"/>
          <p:cNvSpPr>
            <a:spLocks noGrp="1"/>
          </p:cNvSpPr>
          <p:nvPr>
            <p:ph type="sldNum" sz="quarter" idx="11"/>
          </p:nvPr>
        </p:nvSpPr>
        <p:spPr>
          <a:xfrm>
            <a:off x="450311" y="6554324"/>
            <a:ext cx="306387" cy="144247"/>
          </a:xfrm>
        </p:spPr>
        <p:txBody>
          <a:bodyPr/>
          <a:lstStyle>
            <a:lvl1pPr>
              <a:defRPr>
                <a:solidFill>
                  <a:schemeClr val="bg1"/>
                </a:solidFill>
              </a:defRPr>
            </a:lvl1pPr>
          </a:lstStyle>
          <a:p>
            <a:fld id="{20A7A354-C5FB-4D1E-BE75-5A939ED93F75}" type="slidenum">
              <a:rPr lang="es-ES" smtClean="0">
                <a:solidFill>
                  <a:srgbClr val="FFFFFF"/>
                </a:solidFill>
              </a:rPr>
              <a:pPr/>
              <a:t>‹#›</a:t>
            </a:fld>
            <a:endParaRPr lang="es-ES">
              <a:solidFill>
                <a:srgbClr val="FFFFFF"/>
              </a:solidFill>
            </a:endParaRPr>
          </a:p>
        </p:txBody>
      </p:sp>
      <p:sp>
        <p:nvSpPr>
          <p:cNvPr id="11" name="Footer Placeholder 4"/>
          <p:cNvSpPr>
            <a:spLocks noGrp="1"/>
          </p:cNvSpPr>
          <p:nvPr>
            <p:ph type="ftr" sz="quarter" idx="12"/>
          </p:nvPr>
        </p:nvSpPr>
        <p:spPr>
          <a:xfrm>
            <a:off x="836319" y="6554324"/>
            <a:ext cx="4677095" cy="144247"/>
          </a:xfrm>
        </p:spPr>
        <p:txBody>
          <a:bodyPr/>
          <a:lstStyle>
            <a:lvl1pPr>
              <a:defRPr>
                <a:solidFill>
                  <a:schemeClr val="bg1"/>
                </a:solidFill>
              </a:defRPr>
            </a:lvl1pPr>
          </a:lstStyle>
          <a:p>
            <a:endParaRPr lang="es-ES">
              <a:solidFill>
                <a:srgbClr val="FFFFFF"/>
              </a:solidFill>
            </a:endParaRPr>
          </a:p>
        </p:txBody>
      </p:sp>
    </p:spTree>
    <p:extLst>
      <p:ext uri="{BB962C8B-B14F-4D97-AF65-F5344CB8AC3E}">
        <p14:creationId xmlns:p14="http://schemas.microsoft.com/office/powerpoint/2010/main" val="3868176466"/>
      </p:ext>
    </p:extLst>
  </p:cSld>
  <p:clrMapOvr>
    <a:masterClrMapping/>
  </p:clrMapOvr>
  <p:transition/>
  <p:timing>
    <p:tnLst>
      <p:par>
        <p:cTn id="1" dur="indefinite" restart="never" nodeType="tmRoot"/>
      </p:par>
    </p:tnLst>
  </p:timing>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Título y contenido">
    <p:spTree>
      <p:nvGrpSpPr>
        <p:cNvPr id="1" name=""/>
        <p:cNvGrpSpPr/>
        <p:nvPr/>
      </p:nvGrpSpPr>
      <p:grpSpPr>
        <a:xfrm>
          <a:off x="0" y="0"/>
          <a:ext cx="0" cy="0"/>
          <a:chOff x="0" y="0"/>
          <a:chExt cx="0" cy="0"/>
        </a:xfrm>
      </p:grpSpPr>
      <p:sp>
        <p:nvSpPr>
          <p:cNvPr id="2" name="Title 1"/>
          <p:cNvSpPr>
            <a:spLocks noGrp="1"/>
          </p:cNvSpPr>
          <p:nvPr>
            <p:ph type="title"/>
          </p:nvPr>
        </p:nvSpPr>
        <p:spPr>
          <a:xfrm>
            <a:off x="442440" y="710569"/>
            <a:ext cx="7606953" cy="630202"/>
          </a:xfrm>
        </p:spPr>
        <p:txBody>
          <a:bodyPr/>
          <a:lstStyle/>
          <a:p>
            <a:r>
              <a:rPr lang="en-US" smtClean="0"/>
              <a:t>Click to edit Master title style</a:t>
            </a:r>
            <a:endParaRPr lang="es-E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s-ES">
                <a:solidFill>
                  <a:srgbClr val="002776"/>
                </a:solidFill>
              </a:rPr>
              <a:pPr/>
              <a:t>‹#›</a:t>
            </a:fld>
            <a:endParaRPr lang="es-ES">
              <a:solidFill>
                <a:srgbClr val="002776"/>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1300924958"/>
      </p:ext>
    </p:extLst>
  </p:cSld>
  <p:clrMapOvr>
    <a:masterClrMapping/>
  </p:clrMapOvr>
  <p:timing>
    <p:tnLst>
      <p:par>
        <p:cTn id="1" dur="indefinite" restart="never" nodeType="tmRoot"/>
      </p:par>
    </p:tnLst>
  </p:timing>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Separador para imprimir">
    <p:spTree>
      <p:nvGrpSpPr>
        <p:cNvPr id="1" name=""/>
        <p:cNvGrpSpPr/>
        <p:nvPr/>
      </p:nvGrpSpPr>
      <p:grpSpPr>
        <a:xfrm>
          <a:off x="0" y="0"/>
          <a:ext cx="0" cy="0"/>
          <a:chOff x="0" y="0"/>
          <a:chExt cx="0" cy="0"/>
        </a:xfrm>
      </p:grpSpPr>
      <p:sp>
        <p:nvSpPr>
          <p:cNvPr id="2" name="Title 1"/>
          <p:cNvSpPr>
            <a:spLocks noGrp="1"/>
          </p:cNvSpPr>
          <p:nvPr>
            <p:ph type="title"/>
          </p:nvPr>
        </p:nvSpPr>
        <p:spPr>
          <a:xfrm>
            <a:off x="442428" y="2835910"/>
            <a:ext cx="5156997" cy="387924"/>
          </a:xfrm>
        </p:spPr>
        <p:txBody>
          <a:bodyPr/>
          <a:lstStyle>
            <a:lvl1pPr>
              <a:defRPr sz="2500"/>
            </a:lvl1pPr>
          </a:lstStyle>
          <a:p>
            <a:r>
              <a:rPr lang="en-US" smtClean="0"/>
              <a:t>Click to edit Master title style</a:t>
            </a:r>
            <a:endParaRPr lang="es-ES" dirty="0"/>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s-ES">
                <a:solidFill>
                  <a:srgbClr val="002776"/>
                </a:solidFill>
              </a:rPr>
              <a:pPr/>
              <a:t>‹#›</a:t>
            </a:fld>
            <a:endParaRPr lang="es-ES">
              <a:solidFill>
                <a:srgbClr val="002776"/>
              </a:solidFill>
            </a:endParaRPr>
          </a:p>
        </p:txBody>
      </p:sp>
      <p:sp>
        <p:nvSpPr>
          <p:cNvPr id="10" name="Picture Placeholder 9"/>
          <p:cNvSpPr>
            <a:spLocks noGrp="1"/>
          </p:cNvSpPr>
          <p:nvPr>
            <p:ph type="pic" sz="quarter" idx="13"/>
          </p:nvPr>
        </p:nvSpPr>
        <p:spPr>
          <a:xfrm>
            <a:off x="5627520" y="0"/>
            <a:ext cx="4278480" cy="6858000"/>
          </a:xfrm>
        </p:spPr>
        <p:txBody>
          <a:bodyPr/>
          <a:lstStyle/>
          <a:p>
            <a:r>
              <a:rPr lang="en-US" smtClean="0"/>
              <a:t>Click icon to add picture</a:t>
            </a:r>
            <a:endParaRPr lang="es-ES"/>
          </a:p>
        </p:txBody>
      </p:sp>
      <p:sp>
        <p:nvSpPr>
          <p:cNvPr id="5" name="Footer Placeholder 4"/>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248020713"/>
      </p:ext>
    </p:extLst>
  </p:cSld>
  <p:clrMapOvr>
    <a:masterClrMapping/>
  </p:clrMapOvr>
  <p:timing>
    <p:tnLst>
      <p:par>
        <p:cTn id="1" dur="indefinite" restart="never" nodeType="tmRoot"/>
      </p:par>
    </p:tnLst>
  </p:timing>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preserve="1" userDrawn="1">
  <p:cSld name="Separador para proyectar">
    <p:bg>
      <p:bgPr>
        <a:solidFill>
          <a:schemeClr val="tx2"/>
        </a:solidFill>
        <a:effectLst/>
      </p:bgPr>
    </p:bg>
    <p:spTree>
      <p:nvGrpSpPr>
        <p:cNvPr id="1" name=""/>
        <p:cNvGrpSpPr/>
        <p:nvPr/>
      </p:nvGrpSpPr>
      <p:grpSpPr>
        <a:xfrm>
          <a:off x="0" y="0"/>
          <a:ext cx="0" cy="0"/>
          <a:chOff x="0" y="0"/>
          <a:chExt cx="0" cy="0"/>
        </a:xfrm>
      </p:grpSpPr>
      <p:sp>
        <p:nvSpPr>
          <p:cNvPr id="148482" name="Title Placeholder 1"/>
          <p:cNvSpPr>
            <a:spLocks noGrp="1"/>
          </p:cNvSpPr>
          <p:nvPr>
            <p:ph type="ctrTitle"/>
          </p:nvPr>
        </p:nvSpPr>
        <p:spPr>
          <a:xfrm>
            <a:off x="1238064" y="2670856"/>
            <a:ext cx="6621716" cy="1400449"/>
          </a:xfrm>
        </p:spPr>
        <p:txBody>
          <a:bodyPr/>
          <a:lstStyle>
            <a:lvl1pPr>
              <a:lnSpc>
                <a:spcPct val="95000"/>
              </a:lnSpc>
              <a:defRPr sz="4700" b="0">
                <a:solidFill>
                  <a:schemeClr val="bg2"/>
                </a:solidFill>
                <a:latin typeface="Times New Roman" pitchFamily="18" charset="0"/>
              </a:defRPr>
            </a:lvl1pPr>
          </a:lstStyle>
          <a:p>
            <a:r>
              <a:rPr lang="en-US" smtClean="0"/>
              <a:t>Click to edit Master title style</a:t>
            </a:r>
            <a:endParaRPr lang="es-ES" dirty="0"/>
          </a:p>
        </p:txBody>
      </p:sp>
      <p:sp>
        <p:nvSpPr>
          <p:cNvPr id="7" name="Slide Number Placeholder 9"/>
          <p:cNvSpPr>
            <a:spLocks noGrp="1"/>
          </p:cNvSpPr>
          <p:nvPr>
            <p:ph type="sldNum" sz="quarter" idx="4"/>
          </p:nvPr>
        </p:nvSpPr>
        <p:spPr/>
        <p:txBody>
          <a:bodyPr/>
          <a:lstStyle>
            <a:lvl1pPr>
              <a:defRPr>
                <a:solidFill>
                  <a:schemeClr val="bg1"/>
                </a:solidFill>
              </a:defRPr>
            </a:lvl1pPr>
          </a:lstStyle>
          <a:p>
            <a:fld id="{CE8A445D-9762-4AF0-AB67-A595631D9EAD}" type="slidenum">
              <a:rPr lang="es-ES">
                <a:solidFill>
                  <a:srgbClr val="FFFFFF"/>
                </a:solidFill>
              </a:rPr>
              <a:pPr/>
              <a:t>‹#›</a:t>
            </a:fld>
            <a:endParaRPr lang="es-ES">
              <a:solidFill>
                <a:srgbClr val="FFFFFF"/>
              </a:solidFill>
            </a:endParaRPr>
          </a:p>
        </p:txBody>
      </p:sp>
      <p:sp>
        <p:nvSpPr>
          <p:cNvPr id="10" name="Footer Placeholder 10"/>
          <p:cNvSpPr>
            <a:spLocks noGrp="1"/>
          </p:cNvSpPr>
          <p:nvPr>
            <p:ph type="ftr" sz="quarter" idx="3"/>
          </p:nvPr>
        </p:nvSpPr>
        <p:spPr/>
        <p:txBody>
          <a:bodyPr vert="horz" wrap="square" lIns="0" tIns="0" rIns="0" bIns="0" numCol="1" anchor="t" anchorCtr="0" compatLnSpc="1">
            <a:prstTxWarp prst="textNoShape">
              <a:avLst/>
            </a:prstTxWarp>
            <a:noAutofit/>
          </a:bodyPr>
          <a:lstStyle>
            <a:lvl1pPr algn="l" defTabSz="913695" rtl="0" fontAlgn="base">
              <a:lnSpc>
                <a:spcPts val="1077"/>
              </a:lnSpc>
              <a:spcBef>
                <a:spcPct val="0"/>
              </a:spcBef>
              <a:spcAft>
                <a:spcPct val="0"/>
              </a:spcAft>
              <a:defRPr lang="es-ES" sz="900" kern="1200" smtClean="0">
                <a:solidFill>
                  <a:schemeClr val="bg1"/>
                </a:solidFill>
                <a:latin typeface="Arial" charset="0"/>
                <a:ea typeface="+mn-ea"/>
                <a:cs typeface="Arial" charset="0"/>
              </a:defRPr>
            </a:lvl1pPr>
          </a:lstStyle>
          <a:p>
            <a:endParaRPr>
              <a:solidFill>
                <a:srgbClr val="FFFFFF"/>
              </a:solidFill>
            </a:endParaRPr>
          </a:p>
        </p:txBody>
      </p:sp>
    </p:spTree>
    <p:extLst>
      <p:ext uri="{BB962C8B-B14F-4D97-AF65-F5344CB8AC3E}">
        <p14:creationId xmlns:p14="http://schemas.microsoft.com/office/powerpoint/2010/main" val="3264645933"/>
      </p:ext>
    </p:extLst>
  </p:cSld>
  <p:clrMapOvr>
    <a:masterClrMapping/>
  </p:clrMapOvr>
  <p:timing>
    <p:tnLst>
      <p:par>
        <p:cTn id="1" dur="indefinite" restart="never" nodeType="tmRoot"/>
      </p:par>
    </p:tnLst>
  </p:timing>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Título d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Slide Number Placeholder 2"/>
          <p:cNvSpPr>
            <a:spLocks noGrp="1"/>
          </p:cNvSpPr>
          <p:nvPr>
            <p:ph type="sldNum" sz="quarter" idx="10"/>
          </p:nvPr>
        </p:nvSpPr>
        <p:spPr/>
        <p:txBody>
          <a:bodyPr/>
          <a:lstStyle>
            <a:lvl1pPr>
              <a:defRPr/>
            </a:lvl1pPr>
          </a:lstStyle>
          <a:p>
            <a:fld id="{B8F9516C-5F28-47A9-93BC-66E5818D1F1D}" type="slidenum">
              <a:rPr lang="es-ES">
                <a:solidFill>
                  <a:srgbClr val="002776"/>
                </a:solidFill>
              </a:rPr>
              <a:pPr/>
              <a:t>‹#›</a:t>
            </a:fld>
            <a:endParaRPr lang="es-ES">
              <a:solidFill>
                <a:srgbClr val="002776"/>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392939019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ítulo y conteni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s-ES_tradnl"/>
          </a:p>
        </p:txBody>
      </p:sp>
      <p:sp>
        <p:nvSpPr>
          <p:cNvPr id="3" name="Content Placeholder 2"/>
          <p:cNvSpPr>
            <a:spLocks noGrp="1"/>
          </p:cNvSpPr>
          <p:nvPr>
            <p:ph idx="1"/>
          </p:nvPr>
        </p:nvSpPr>
        <p:spPr/>
        <p:txBody>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s-ES_tradnl"/>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s-ES_tradnl" smtClean="0">
                <a:solidFill>
                  <a:srgbClr val="002776"/>
                </a:solidFill>
              </a:rPr>
              <a:pPr/>
              <a:t>‹#›</a:t>
            </a:fld>
            <a:endParaRPr lang="es-ES_tradnl">
              <a:solidFill>
                <a:srgbClr val="002776"/>
              </a:solidFill>
            </a:endParaRPr>
          </a:p>
        </p:txBody>
      </p:sp>
      <p:sp>
        <p:nvSpPr>
          <p:cNvPr id="5" name="Footer Placeholder 4"/>
          <p:cNvSpPr>
            <a:spLocks noGrp="1"/>
          </p:cNvSpPr>
          <p:nvPr>
            <p:ph type="ftr" sz="quarter" idx="11"/>
          </p:nvPr>
        </p:nvSpPr>
        <p:spPr/>
        <p:txBody>
          <a:bodyPr/>
          <a:lstStyle>
            <a:lvl1pPr>
              <a:defRPr/>
            </a:lvl1pPr>
          </a:lstStyle>
          <a:p>
            <a:endParaRPr lang="es-ES_tradnl">
              <a:solidFill>
                <a:srgbClr val="002776"/>
              </a:solidFill>
            </a:endParaRPr>
          </a:p>
        </p:txBody>
      </p:sp>
    </p:spTree>
    <p:extLst>
      <p:ext uri="{BB962C8B-B14F-4D97-AF65-F5344CB8AC3E}">
        <p14:creationId xmlns:p14="http://schemas.microsoft.com/office/powerpoint/2010/main" val="873102632"/>
      </p:ext>
    </p:extLst>
  </p:cSld>
  <p:clrMapOvr>
    <a:masterClrMapping/>
  </p:clrMapOvr>
  <p:timing>
    <p:tnLst>
      <p:par>
        <p:cTn id="1" dur="indefinite" restart="never" nodeType="tmRoot"/>
      </p:par>
    </p:tnLst>
  </p:timing>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F8BDE2BE-4A0B-4129-99F8-26E0137EA4A3}" type="slidenum">
              <a:rPr lang="es-ES">
                <a:solidFill>
                  <a:srgbClr val="002776"/>
                </a:solidFill>
              </a:rPr>
              <a:pPr/>
              <a:t>‹#›</a:t>
            </a:fld>
            <a:endParaRPr lang="es-ES">
              <a:solidFill>
                <a:srgbClr val="002776"/>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2804024610"/>
      </p:ext>
    </p:extLst>
  </p:cSld>
  <p:clrMapOvr>
    <a:masterClrMapping/>
  </p:clrMapOvr>
  <p:timing>
    <p:tnLst>
      <p:par>
        <p:cTn id="1" dur="indefinite" restart="never" nodeType="tmRoot"/>
      </p:par>
    </p:tnLst>
  </p:timing>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Cierre">
    <p:spTree>
      <p:nvGrpSpPr>
        <p:cNvPr id="1" name=""/>
        <p:cNvGrpSpPr/>
        <p:nvPr/>
      </p:nvGrpSpPr>
      <p:grpSpPr>
        <a:xfrm>
          <a:off x="0" y="0"/>
          <a:ext cx="0" cy="0"/>
          <a:chOff x="0" y="0"/>
          <a:chExt cx="0" cy="0"/>
        </a:xfrm>
      </p:grpSpPr>
      <p:sp>
        <p:nvSpPr>
          <p:cNvPr id="4" name="Rectangle 3"/>
          <p:cNvSpPr/>
          <p:nvPr userDrawn="1"/>
        </p:nvSpPr>
        <p:spPr>
          <a:xfrm>
            <a:off x="0" y="0"/>
            <a:ext cx="9906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81992" tIns="40997" rIns="81992" bIns="40997" rtlCol="0" anchor="ctr"/>
          <a:lstStyle/>
          <a:p>
            <a:pPr algn="ctr" fontAlgn="base">
              <a:spcBef>
                <a:spcPct val="0"/>
              </a:spcBef>
              <a:spcAft>
                <a:spcPct val="0"/>
              </a:spcAft>
            </a:pPr>
            <a:endParaRPr lang="nb-NO">
              <a:solidFill>
                <a:srgbClr val="FFFFFF"/>
              </a:solidFill>
            </a:endParaRPr>
          </a:p>
        </p:txBody>
      </p:sp>
      <p:pic>
        <p:nvPicPr>
          <p:cNvPr id="5" name="Picture 19" descr="DEL_PRI_RGB"/>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73627" y="2990182"/>
            <a:ext cx="3737612" cy="791253"/>
          </a:xfrm>
          <a:prstGeom prst="rect">
            <a:avLst/>
          </a:prstGeom>
          <a:noFill/>
          <a:ln w="9525">
            <a:noFill/>
            <a:miter lim="800000"/>
            <a:headEnd/>
            <a:tailEnd/>
          </a:ln>
        </p:spPr>
      </p:pic>
      <p:sp>
        <p:nvSpPr>
          <p:cNvPr id="8" name="Text Placeholder 7"/>
          <p:cNvSpPr>
            <a:spLocks noGrp="1"/>
          </p:cNvSpPr>
          <p:nvPr>
            <p:ph type="body" sz="quarter" idx="13"/>
          </p:nvPr>
        </p:nvSpPr>
        <p:spPr>
          <a:xfrm>
            <a:off x="450290" y="4146733"/>
            <a:ext cx="6640475" cy="2288334"/>
          </a:xfrm>
        </p:spPr>
        <p:txBody>
          <a:bodyPr/>
          <a:lstStyle>
            <a:lvl1pPr>
              <a:defRPr sz="600">
                <a:solidFill>
                  <a:srgbClr val="000000"/>
                </a:solidFill>
              </a:defRPr>
            </a:lvl1pPr>
            <a:lvl2pPr>
              <a:defRPr sz="700"/>
            </a:lvl2pPr>
            <a:lvl3pPr>
              <a:defRPr sz="700"/>
            </a:lvl3pPr>
            <a:lvl4pPr>
              <a:defRPr sz="700"/>
            </a:lvl4pPr>
            <a:lvl5pPr>
              <a:defRPr sz="700"/>
            </a:lvl5pPr>
          </a:lstStyle>
          <a:p>
            <a:pPr lvl="0"/>
            <a:r>
              <a:rPr lang="en-US" smtClean="0"/>
              <a:t>Click to edit Master text styles</a:t>
            </a:r>
          </a:p>
        </p:txBody>
      </p:sp>
      <p:sp>
        <p:nvSpPr>
          <p:cNvPr id="7" name="Slide Number Placeholder 3"/>
          <p:cNvSpPr>
            <a:spLocks noGrp="1"/>
          </p:cNvSpPr>
          <p:nvPr>
            <p:ph type="sldNum" sz="quarter" idx="10"/>
          </p:nvPr>
        </p:nvSpPr>
        <p:spPr>
          <a:xfrm>
            <a:off x="450311" y="6554324"/>
            <a:ext cx="306387" cy="144247"/>
          </a:xfrm>
        </p:spPr>
        <p:txBody>
          <a:bodyPr/>
          <a:lstStyle>
            <a:lvl1pPr>
              <a:defRPr>
                <a:solidFill>
                  <a:schemeClr val="bg1"/>
                </a:solidFill>
              </a:defRPr>
            </a:lvl1pPr>
          </a:lstStyle>
          <a:p>
            <a:fld id="{20A7A354-C5FB-4D1E-BE75-5A939ED93F75}" type="slidenum">
              <a:rPr lang="es-ES" smtClean="0">
                <a:solidFill>
                  <a:srgbClr val="FFFFFF"/>
                </a:solidFill>
              </a:rPr>
              <a:pPr/>
              <a:t>‹#›</a:t>
            </a:fld>
            <a:endParaRPr lang="es-ES">
              <a:solidFill>
                <a:srgbClr val="FFFFFF"/>
              </a:solidFill>
            </a:endParaRPr>
          </a:p>
        </p:txBody>
      </p:sp>
      <p:sp>
        <p:nvSpPr>
          <p:cNvPr id="9" name="Footer Placeholder 4"/>
          <p:cNvSpPr>
            <a:spLocks noGrp="1"/>
          </p:cNvSpPr>
          <p:nvPr>
            <p:ph type="ftr" sz="quarter" idx="11"/>
          </p:nvPr>
        </p:nvSpPr>
        <p:spPr>
          <a:xfrm>
            <a:off x="836319" y="6554324"/>
            <a:ext cx="4677095" cy="144247"/>
          </a:xfrm>
        </p:spPr>
        <p:txBody>
          <a:bodyPr/>
          <a:lstStyle>
            <a:lvl1pPr>
              <a:defRPr>
                <a:solidFill>
                  <a:schemeClr val="bg1"/>
                </a:solidFill>
              </a:defRPr>
            </a:lvl1pPr>
          </a:lstStyle>
          <a:p>
            <a:endParaRPr lang="es-ES">
              <a:solidFill>
                <a:srgbClr val="FFFFFF"/>
              </a:solidFill>
            </a:endParaRPr>
          </a:p>
        </p:txBody>
      </p:sp>
    </p:spTree>
    <p:extLst>
      <p:ext uri="{BB962C8B-B14F-4D97-AF65-F5344CB8AC3E}">
        <p14:creationId xmlns:p14="http://schemas.microsoft.com/office/powerpoint/2010/main" val="3413035034"/>
      </p:ext>
    </p:extLst>
  </p:cSld>
  <p:clrMapOvr>
    <a:masterClrMapping/>
  </p:clrMapOvr>
  <p:timing>
    <p:tnLst>
      <p:par>
        <p:cTn id="1" dur="indefinite" restart="never" nodeType="tmRoot"/>
      </p:par>
    </p:tnLst>
  </p:timing>
</p:sldLayout>
</file>

<file path=ppt/slideLayouts/slideLayout242.xml><?xml version="1.0" encoding="utf-8"?>
<p:sldLayout xmlns:a="http://schemas.openxmlformats.org/drawingml/2006/main" xmlns:r="http://schemas.openxmlformats.org/officeDocument/2006/relationships" xmlns:p="http://schemas.openxmlformats.org/presentationml/2006/main" showMasterSp="0" preserve="1" userDrawn="1">
  <p:cSld name="Título de presentación">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4952218" y="1195983"/>
            <a:ext cx="4953782" cy="5239081"/>
          </a:xfrm>
        </p:spPr>
        <p:txBody>
          <a:bodyPr/>
          <a:lstStyle/>
          <a:p>
            <a:r>
              <a:rPr lang="en-US" smtClean="0"/>
              <a:t>Click icon to add picture</a:t>
            </a:r>
            <a:endParaRPr lang="es-ES"/>
          </a:p>
        </p:txBody>
      </p:sp>
      <p:sp>
        <p:nvSpPr>
          <p:cNvPr id="120835" name="Title Placeholder 1"/>
          <p:cNvSpPr>
            <a:spLocks noGrp="1"/>
          </p:cNvSpPr>
          <p:nvPr>
            <p:ph type="ctrTitle"/>
          </p:nvPr>
        </p:nvSpPr>
        <p:spPr>
          <a:xfrm>
            <a:off x="830108" y="2886328"/>
            <a:ext cx="4431671" cy="1128762"/>
          </a:xfrm>
        </p:spPr>
        <p:txBody>
          <a:bodyPr/>
          <a:lstStyle>
            <a:lvl1pPr>
              <a:lnSpc>
                <a:spcPct val="95000"/>
              </a:lnSpc>
              <a:defRPr sz="2900" b="0" smtClean="0">
                <a:latin typeface="Times New Roman" pitchFamily="18" charset="0"/>
              </a:defRPr>
            </a:lvl1pPr>
          </a:lstStyle>
          <a:p>
            <a:r>
              <a:rPr lang="en-US" smtClean="0"/>
              <a:t>Click to edit Master title style</a:t>
            </a:r>
            <a:endParaRPr lang="es-ES" dirty="0" smtClean="0"/>
          </a:p>
        </p:txBody>
      </p:sp>
      <p:sp>
        <p:nvSpPr>
          <p:cNvPr id="120836" name="Text Placeholder 2"/>
          <p:cNvSpPr>
            <a:spLocks noGrp="1"/>
          </p:cNvSpPr>
          <p:nvPr>
            <p:ph type="subTitle" idx="1"/>
          </p:nvPr>
        </p:nvSpPr>
        <p:spPr>
          <a:xfrm>
            <a:off x="440822" y="6029213"/>
            <a:ext cx="5135113" cy="303897"/>
          </a:xfrm>
        </p:spPr>
        <p:txBody>
          <a:bodyPr anchor="b"/>
          <a:lstStyle>
            <a:lvl1pPr>
              <a:lnSpc>
                <a:spcPts val="1995"/>
              </a:lnSpc>
              <a:defRPr sz="1600" b="1" smtClean="0"/>
            </a:lvl1pPr>
          </a:lstStyle>
          <a:p>
            <a:r>
              <a:rPr lang="en-US" smtClean="0"/>
              <a:t>Click to edit Master subtitle style</a:t>
            </a:r>
            <a:endParaRPr lang="es-ES" dirty="0" smtClean="0"/>
          </a:p>
        </p:txBody>
      </p:sp>
      <p:pic>
        <p:nvPicPr>
          <p:cNvPr id="120841" name="Picture 5" descr="DEL_PRI_RGB"/>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1094" y="253483"/>
            <a:ext cx="2310410" cy="470551"/>
          </a:xfrm>
          <a:prstGeom prst="rect">
            <a:avLst/>
          </a:prstGeom>
          <a:noFill/>
          <a:ln w="9525">
            <a:noFill/>
            <a:miter lim="800000"/>
            <a:headEnd/>
            <a:tailEnd/>
          </a:ln>
        </p:spPr>
      </p:pic>
      <p:sp>
        <p:nvSpPr>
          <p:cNvPr id="10" name="Slide Number Placeholder 3"/>
          <p:cNvSpPr>
            <a:spLocks noGrp="1"/>
          </p:cNvSpPr>
          <p:nvPr>
            <p:ph type="sldNum" sz="quarter" idx="11"/>
          </p:nvPr>
        </p:nvSpPr>
        <p:spPr>
          <a:xfrm>
            <a:off x="450346" y="6554380"/>
            <a:ext cx="306387" cy="144247"/>
          </a:xfrm>
        </p:spPr>
        <p:txBody>
          <a:bodyPr/>
          <a:lstStyle>
            <a:lvl1pPr>
              <a:defRPr>
                <a:solidFill>
                  <a:schemeClr val="bg1"/>
                </a:solidFill>
              </a:defRPr>
            </a:lvl1pPr>
          </a:lstStyle>
          <a:p>
            <a:fld id="{20A7A354-C5FB-4D1E-BE75-5A939ED93F75}" type="slidenum">
              <a:rPr lang="es-ES" smtClean="0">
                <a:solidFill>
                  <a:srgbClr val="FFFFFF"/>
                </a:solidFill>
              </a:rPr>
              <a:pPr/>
              <a:t>‹#›</a:t>
            </a:fld>
            <a:endParaRPr lang="es-ES">
              <a:solidFill>
                <a:srgbClr val="FFFFFF"/>
              </a:solidFill>
            </a:endParaRPr>
          </a:p>
        </p:txBody>
      </p:sp>
      <p:sp>
        <p:nvSpPr>
          <p:cNvPr id="11" name="Footer Placeholder 4"/>
          <p:cNvSpPr>
            <a:spLocks noGrp="1"/>
          </p:cNvSpPr>
          <p:nvPr>
            <p:ph type="ftr" sz="quarter" idx="12"/>
          </p:nvPr>
        </p:nvSpPr>
        <p:spPr>
          <a:xfrm>
            <a:off x="836319" y="6554380"/>
            <a:ext cx="4677095" cy="144247"/>
          </a:xfrm>
        </p:spPr>
        <p:txBody>
          <a:bodyPr/>
          <a:lstStyle>
            <a:lvl1pPr>
              <a:defRPr>
                <a:solidFill>
                  <a:schemeClr val="bg1"/>
                </a:solidFill>
              </a:defRPr>
            </a:lvl1pPr>
          </a:lstStyle>
          <a:p>
            <a:endParaRPr lang="es-ES">
              <a:solidFill>
                <a:srgbClr val="FFFFFF"/>
              </a:solidFill>
            </a:endParaRPr>
          </a:p>
        </p:txBody>
      </p:sp>
    </p:spTree>
    <p:extLst>
      <p:ext uri="{BB962C8B-B14F-4D97-AF65-F5344CB8AC3E}">
        <p14:creationId xmlns:p14="http://schemas.microsoft.com/office/powerpoint/2010/main" val="4232054903"/>
      </p:ext>
    </p:extLst>
  </p:cSld>
  <p:clrMapOvr>
    <a:masterClrMapping/>
  </p:clrMapOvr>
  <p:transition/>
  <p:timing>
    <p:tnLst>
      <p:par>
        <p:cTn id="1" dur="indefinite" restart="never" nodeType="tmRoot"/>
      </p:par>
    </p:tnLst>
  </p:timing>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Título y contenido">
    <p:spTree>
      <p:nvGrpSpPr>
        <p:cNvPr id="1" name=""/>
        <p:cNvGrpSpPr/>
        <p:nvPr/>
      </p:nvGrpSpPr>
      <p:grpSpPr>
        <a:xfrm>
          <a:off x="0" y="0"/>
          <a:ext cx="0" cy="0"/>
          <a:chOff x="0" y="0"/>
          <a:chExt cx="0" cy="0"/>
        </a:xfrm>
      </p:grpSpPr>
      <p:sp>
        <p:nvSpPr>
          <p:cNvPr id="2" name="Title 1"/>
          <p:cNvSpPr>
            <a:spLocks noGrp="1"/>
          </p:cNvSpPr>
          <p:nvPr>
            <p:ph type="title"/>
          </p:nvPr>
        </p:nvSpPr>
        <p:spPr>
          <a:xfrm>
            <a:off x="442440" y="710569"/>
            <a:ext cx="7606953" cy="630202"/>
          </a:xfrm>
        </p:spPr>
        <p:txBody>
          <a:bodyPr/>
          <a:lstStyle/>
          <a:p>
            <a:r>
              <a:rPr lang="en-US" smtClean="0"/>
              <a:t>Click to edit Master title style</a:t>
            </a:r>
            <a:endParaRPr lang="es-E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s-ES">
                <a:solidFill>
                  <a:srgbClr val="002776"/>
                </a:solidFill>
              </a:rPr>
              <a:pPr/>
              <a:t>‹#›</a:t>
            </a:fld>
            <a:endParaRPr lang="es-ES">
              <a:solidFill>
                <a:srgbClr val="002776"/>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999874688"/>
      </p:ext>
    </p:extLst>
  </p:cSld>
  <p:clrMapOvr>
    <a:masterClrMapping/>
  </p:clrMapOvr>
  <p:timing>
    <p:tnLst>
      <p:par>
        <p:cTn id="1" dur="indefinite" restart="never" nodeType="tmRoot"/>
      </p:par>
    </p:tnLst>
  </p:timing>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Separador para imprimir">
    <p:spTree>
      <p:nvGrpSpPr>
        <p:cNvPr id="1" name=""/>
        <p:cNvGrpSpPr/>
        <p:nvPr/>
      </p:nvGrpSpPr>
      <p:grpSpPr>
        <a:xfrm>
          <a:off x="0" y="0"/>
          <a:ext cx="0" cy="0"/>
          <a:chOff x="0" y="0"/>
          <a:chExt cx="0" cy="0"/>
        </a:xfrm>
      </p:grpSpPr>
      <p:sp>
        <p:nvSpPr>
          <p:cNvPr id="2" name="Title 1"/>
          <p:cNvSpPr>
            <a:spLocks noGrp="1"/>
          </p:cNvSpPr>
          <p:nvPr>
            <p:ph type="title"/>
          </p:nvPr>
        </p:nvSpPr>
        <p:spPr>
          <a:xfrm>
            <a:off x="442428" y="2835910"/>
            <a:ext cx="5156997" cy="387924"/>
          </a:xfrm>
        </p:spPr>
        <p:txBody>
          <a:bodyPr/>
          <a:lstStyle>
            <a:lvl1pPr>
              <a:defRPr sz="2500"/>
            </a:lvl1pPr>
          </a:lstStyle>
          <a:p>
            <a:r>
              <a:rPr lang="en-US" smtClean="0"/>
              <a:t>Click to edit Master title style</a:t>
            </a:r>
            <a:endParaRPr lang="es-ES" dirty="0"/>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s-ES">
                <a:solidFill>
                  <a:srgbClr val="002776"/>
                </a:solidFill>
              </a:rPr>
              <a:pPr/>
              <a:t>‹#›</a:t>
            </a:fld>
            <a:endParaRPr lang="es-ES">
              <a:solidFill>
                <a:srgbClr val="002776"/>
              </a:solidFill>
            </a:endParaRPr>
          </a:p>
        </p:txBody>
      </p:sp>
      <p:sp>
        <p:nvSpPr>
          <p:cNvPr id="10" name="Picture Placeholder 9"/>
          <p:cNvSpPr>
            <a:spLocks noGrp="1"/>
          </p:cNvSpPr>
          <p:nvPr>
            <p:ph type="pic" sz="quarter" idx="13"/>
          </p:nvPr>
        </p:nvSpPr>
        <p:spPr>
          <a:xfrm>
            <a:off x="5627520" y="0"/>
            <a:ext cx="4278480" cy="6858000"/>
          </a:xfrm>
        </p:spPr>
        <p:txBody>
          <a:bodyPr/>
          <a:lstStyle/>
          <a:p>
            <a:r>
              <a:rPr lang="en-US" smtClean="0"/>
              <a:t>Click icon to add picture</a:t>
            </a:r>
            <a:endParaRPr lang="es-ES"/>
          </a:p>
        </p:txBody>
      </p:sp>
      <p:sp>
        <p:nvSpPr>
          <p:cNvPr id="5" name="Footer Placeholder 4"/>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2735396128"/>
      </p:ext>
    </p:extLst>
  </p:cSld>
  <p:clrMapOvr>
    <a:masterClrMapping/>
  </p:clrMapOvr>
  <p:timing>
    <p:tnLst>
      <p:par>
        <p:cTn id="1" dur="indefinite" restart="never" nodeType="tmRoot"/>
      </p:par>
    </p:tnLst>
  </p:timing>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preserve="1" userDrawn="1">
  <p:cSld name="Separador para proyectar">
    <p:bg>
      <p:bgPr>
        <a:solidFill>
          <a:schemeClr val="tx2"/>
        </a:solidFill>
        <a:effectLst/>
      </p:bgPr>
    </p:bg>
    <p:spTree>
      <p:nvGrpSpPr>
        <p:cNvPr id="1" name=""/>
        <p:cNvGrpSpPr/>
        <p:nvPr/>
      </p:nvGrpSpPr>
      <p:grpSpPr>
        <a:xfrm>
          <a:off x="0" y="0"/>
          <a:ext cx="0" cy="0"/>
          <a:chOff x="0" y="0"/>
          <a:chExt cx="0" cy="0"/>
        </a:xfrm>
      </p:grpSpPr>
      <p:sp>
        <p:nvSpPr>
          <p:cNvPr id="148482" name="Title Placeholder 1"/>
          <p:cNvSpPr>
            <a:spLocks noGrp="1"/>
          </p:cNvSpPr>
          <p:nvPr>
            <p:ph type="ctrTitle"/>
          </p:nvPr>
        </p:nvSpPr>
        <p:spPr>
          <a:xfrm>
            <a:off x="1238064" y="2670916"/>
            <a:ext cx="6621716" cy="1400449"/>
          </a:xfrm>
        </p:spPr>
        <p:txBody>
          <a:bodyPr/>
          <a:lstStyle>
            <a:lvl1pPr>
              <a:lnSpc>
                <a:spcPct val="95000"/>
              </a:lnSpc>
              <a:defRPr sz="4700" b="0">
                <a:solidFill>
                  <a:schemeClr val="bg2"/>
                </a:solidFill>
                <a:latin typeface="Times New Roman" pitchFamily="18" charset="0"/>
              </a:defRPr>
            </a:lvl1pPr>
          </a:lstStyle>
          <a:p>
            <a:r>
              <a:rPr lang="en-US" smtClean="0"/>
              <a:t>Click to edit Master title style</a:t>
            </a:r>
            <a:endParaRPr lang="es-ES" dirty="0"/>
          </a:p>
        </p:txBody>
      </p:sp>
      <p:sp>
        <p:nvSpPr>
          <p:cNvPr id="7" name="Slide Number Placeholder 9"/>
          <p:cNvSpPr>
            <a:spLocks noGrp="1"/>
          </p:cNvSpPr>
          <p:nvPr>
            <p:ph type="sldNum" sz="quarter" idx="4"/>
          </p:nvPr>
        </p:nvSpPr>
        <p:spPr/>
        <p:txBody>
          <a:bodyPr/>
          <a:lstStyle>
            <a:lvl1pPr>
              <a:defRPr>
                <a:solidFill>
                  <a:schemeClr val="bg1"/>
                </a:solidFill>
              </a:defRPr>
            </a:lvl1pPr>
          </a:lstStyle>
          <a:p>
            <a:fld id="{CE8A445D-9762-4AF0-AB67-A595631D9EAD}" type="slidenum">
              <a:rPr lang="es-ES">
                <a:solidFill>
                  <a:srgbClr val="FFFFFF"/>
                </a:solidFill>
              </a:rPr>
              <a:pPr/>
              <a:t>‹#›</a:t>
            </a:fld>
            <a:endParaRPr lang="es-ES">
              <a:solidFill>
                <a:srgbClr val="FFFFFF"/>
              </a:solidFill>
            </a:endParaRPr>
          </a:p>
        </p:txBody>
      </p:sp>
      <p:sp>
        <p:nvSpPr>
          <p:cNvPr id="10" name="Footer Placeholder 10"/>
          <p:cNvSpPr>
            <a:spLocks noGrp="1"/>
          </p:cNvSpPr>
          <p:nvPr>
            <p:ph type="ftr" sz="quarter" idx="3"/>
          </p:nvPr>
        </p:nvSpPr>
        <p:spPr/>
        <p:txBody>
          <a:bodyPr vert="horz" wrap="square" lIns="0" tIns="0" rIns="0" bIns="0" numCol="1" anchor="t" anchorCtr="0" compatLnSpc="1">
            <a:prstTxWarp prst="textNoShape">
              <a:avLst/>
            </a:prstTxWarp>
            <a:noAutofit/>
          </a:bodyPr>
          <a:lstStyle>
            <a:lvl1pPr algn="l" defTabSz="913695" rtl="0" fontAlgn="base">
              <a:lnSpc>
                <a:spcPts val="1077"/>
              </a:lnSpc>
              <a:spcBef>
                <a:spcPct val="0"/>
              </a:spcBef>
              <a:spcAft>
                <a:spcPct val="0"/>
              </a:spcAft>
              <a:defRPr lang="es-ES" sz="900" kern="1200" smtClean="0">
                <a:solidFill>
                  <a:schemeClr val="bg1"/>
                </a:solidFill>
                <a:latin typeface="Arial" charset="0"/>
                <a:ea typeface="+mn-ea"/>
                <a:cs typeface="Arial" charset="0"/>
              </a:defRPr>
            </a:lvl1pPr>
          </a:lstStyle>
          <a:p>
            <a:endParaRPr>
              <a:solidFill>
                <a:srgbClr val="FFFFFF"/>
              </a:solidFill>
            </a:endParaRPr>
          </a:p>
        </p:txBody>
      </p:sp>
    </p:spTree>
    <p:extLst>
      <p:ext uri="{BB962C8B-B14F-4D97-AF65-F5344CB8AC3E}">
        <p14:creationId xmlns:p14="http://schemas.microsoft.com/office/powerpoint/2010/main" val="3916634914"/>
      </p:ext>
    </p:extLst>
  </p:cSld>
  <p:clrMapOvr>
    <a:masterClrMapping/>
  </p:clrMapOvr>
  <p:timing>
    <p:tnLst>
      <p:par>
        <p:cTn id="1" dur="indefinite" restart="never" nodeType="tmRoot"/>
      </p:par>
    </p:tnLst>
  </p:timing>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Título d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Slide Number Placeholder 2"/>
          <p:cNvSpPr>
            <a:spLocks noGrp="1"/>
          </p:cNvSpPr>
          <p:nvPr>
            <p:ph type="sldNum" sz="quarter" idx="10"/>
          </p:nvPr>
        </p:nvSpPr>
        <p:spPr/>
        <p:txBody>
          <a:bodyPr/>
          <a:lstStyle>
            <a:lvl1pPr>
              <a:defRPr/>
            </a:lvl1pPr>
          </a:lstStyle>
          <a:p>
            <a:fld id="{B8F9516C-5F28-47A9-93BC-66E5818D1F1D}" type="slidenum">
              <a:rPr lang="es-ES">
                <a:solidFill>
                  <a:srgbClr val="002776"/>
                </a:solidFill>
              </a:rPr>
              <a:pPr/>
              <a:t>‹#›</a:t>
            </a:fld>
            <a:endParaRPr lang="es-ES">
              <a:solidFill>
                <a:srgbClr val="002776"/>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843438982"/>
      </p:ext>
    </p:extLst>
  </p:cSld>
  <p:clrMapOvr>
    <a:masterClrMapping/>
  </p:clrMapOvr>
  <p:timing>
    <p:tnLst>
      <p:par>
        <p:cTn id="1" dur="indefinite" restart="never" nodeType="tmRoot"/>
      </p:par>
    </p:tnLst>
  </p:timing>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F8BDE2BE-4A0B-4129-99F8-26E0137EA4A3}" type="slidenum">
              <a:rPr lang="es-ES">
                <a:solidFill>
                  <a:srgbClr val="002776"/>
                </a:solidFill>
              </a:rPr>
              <a:pPr/>
              <a:t>‹#›</a:t>
            </a:fld>
            <a:endParaRPr lang="es-ES">
              <a:solidFill>
                <a:srgbClr val="002776"/>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787739473"/>
      </p:ext>
    </p:extLst>
  </p:cSld>
  <p:clrMapOvr>
    <a:masterClrMapping/>
  </p:clrMapOvr>
  <p:timing>
    <p:tnLst>
      <p:par>
        <p:cTn id="1" dur="indefinite" restart="never" nodeType="tmRoot"/>
      </p:par>
    </p:tnLst>
  </p:timing>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Cierre">
    <p:spTree>
      <p:nvGrpSpPr>
        <p:cNvPr id="1" name=""/>
        <p:cNvGrpSpPr/>
        <p:nvPr/>
      </p:nvGrpSpPr>
      <p:grpSpPr>
        <a:xfrm>
          <a:off x="0" y="0"/>
          <a:ext cx="0" cy="0"/>
          <a:chOff x="0" y="0"/>
          <a:chExt cx="0" cy="0"/>
        </a:xfrm>
      </p:grpSpPr>
      <p:sp>
        <p:nvSpPr>
          <p:cNvPr id="4" name="Rectangle 3"/>
          <p:cNvSpPr/>
          <p:nvPr userDrawn="1"/>
        </p:nvSpPr>
        <p:spPr>
          <a:xfrm>
            <a:off x="0" y="0"/>
            <a:ext cx="9906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81992" tIns="40997" rIns="81992" bIns="40997" rtlCol="0" anchor="ctr"/>
          <a:lstStyle/>
          <a:p>
            <a:pPr algn="ctr" fontAlgn="base">
              <a:spcBef>
                <a:spcPct val="0"/>
              </a:spcBef>
              <a:spcAft>
                <a:spcPct val="0"/>
              </a:spcAft>
            </a:pPr>
            <a:endParaRPr lang="nb-NO">
              <a:solidFill>
                <a:srgbClr val="FFFFFF"/>
              </a:solidFill>
            </a:endParaRPr>
          </a:p>
        </p:txBody>
      </p:sp>
      <p:pic>
        <p:nvPicPr>
          <p:cNvPr id="5" name="Picture 19" descr="DEL_PRI_RGB"/>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73627" y="2990238"/>
            <a:ext cx="3737612" cy="791253"/>
          </a:xfrm>
          <a:prstGeom prst="rect">
            <a:avLst/>
          </a:prstGeom>
          <a:noFill/>
          <a:ln w="9525">
            <a:noFill/>
            <a:miter lim="800000"/>
            <a:headEnd/>
            <a:tailEnd/>
          </a:ln>
        </p:spPr>
      </p:pic>
      <p:sp>
        <p:nvSpPr>
          <p:cNvPr id="8" name="Text Placeholder 7"/>
          <p:cNvSpPr>
            <a:spLocks noGrp="1"/>
          </p:cNvSpPr>
          <p:nvPr>
            <p:ph type="body" sz="quarter" idx="13"/>
          </p:nvPr>
        </p:nvSpPr>
        <p:spPr>
          <a:xfrm>
            <a:off x="450320" y="4146733"/>
            <a:ext cx="6640475" cy="2288334"/>
          </a:xfrm>
        </p:spPr>
        <p:txBody>
          <a:bodyPr/>
          <a:lstStyle>
            <a:lvl1pPr>
              <a:defRPr sz="600">
                <a:solidFill>
                  <a:srgbClr val="000000"/>
                </a:solidFill>
              </a:defRPr>
            </a:lvl1pPr>
            <a:lvl2pPr>
              <a:defRPr sz="700"/>
            </a:lvl2pPr>
            <a:lvl3pPr>
              <a:defRPr sz="700"/>
            </a:lvl3pPr>
            <a:lvl4pPr>
              <a:defRPr sz="700"/>
            </a:lvl4pPr>
            <a:lvl5pPr>
              <a:defRPr sz="700"/>
            </a:lvl5pPr>
          </a:lstStyle>
          <a:p>
            <a:pPr lvl="0"/>
            <a:r>
              <a:rPr lang="en-US" smtClean="0"/>
              <a:t>Click to edit Master text styles</a:t>
            </a:r>
          </a:p>
        </p:txBody>
      </p:sp>
      <p:sp>
        <p:nvSpPr>
          <p:cNvPr id="7" name="Slide Number Placeholder 3"/>
          <p:cNvSpPr>
            <a:spLocks noGrp="1"/>
          </p:cNvSpPr>
          <p:nvPr>
            <p:ph type="sldNum" sz="quarter" idx="10"/>
          </p:nvPr>
        </p:nvSpPr>
        <p:spPr>
          <a:xfrm>
            <a:off x="450346" y="6554380"/>
            <a:ext cx="306387" cy="144247"/>
          </a:xfrm>
        </p:spPr>
        <p:txBody>
          <a:bodyPr/>
          <a:lstStyle>
            <a:lvl1pPr>
              <a:defRPr>
                <a:solidFill>
                  <a:schemeClr val="bg1"/>
                </a:solidFill>
              </a:defRPr>
            </a:lvl1pPr>
          </a:lstStyle>
          <a:p>
            <a:fld id="{20A7A354-C5FB-4D1E-BE75-5A939ED93F75}" type="slidenum">
              <a:rPr lang="es-ES" smtClean="0">
                <a:solidFill>
                  <a:srgbClr val="FFFFFF"/>
                </a:solidFill>
              </a:rPr>
              <a:pPr/>
              <a:t>‹#›</a:t>
            </a:fld>
            <a:endParaRPr lang="es-ES">
              <a:solidFill>
                <a:srgbClr val="FFFFFF"/>
              </a:solidFill>
            </a:endParaRPr>
          </a:p>
        </p:txBody>
      </p:sp>
      <p:sp>
        <p:nvSpPr>
          <p:cNvPr id="9" name="Footer Placeholder 4"/>
          <p:cNvSpPr>
            <a:spLocks noGrp="1"/>
          </p:cNvSpPr>
          <p:nvPr>
            <p:ph type="ftr" sz="quarter" idx="11"/>
          </p:nvPr>
        </p:nvSpPr>
        <p:spPr>
          <a:xfrm>
            <a:off x="836319" y="6554380"/>
            <a:ext cx="4677095" cy="144247"/>
          </a:xfrm>
        </p:spPr>
        <p:txBody>
          <a:bodyPr/>
          <a:lstStyle>
            <a:lvl1pPr>
              <a:defRPr>
                <a:solidFill>
                  <a:schemeClr val="bg1"/>
                </a:solidFill>
              </a:defRPr>
            </a:lvl1pPr>
          </a:lstStyle>
          <a:p>
            <a:endParaRPr lang="es-ES">
              <a:solidFill>
                <a:srgbClr val="FFFFFF"/>
              </a:solidFill>
            </a:endParaRPr>
          </a:p>
        </p:txBody>
      </p:sp>
    </p:spTree>
    <p:extLst>
      <p:ext uri="{BB962C8B-B14F-4D97-AF65-F5344CB8AC3E}">
        <p14:creationId xmlns:p14="http://schemas.microsoft.com/office/powerpoint/2010/main" val="135180749"/>
      </p:ext>
    </p:extLst>
  </p:cSld>
  <p:clrMapOvr>
    <a:masterClrMapping/>
  </p:clrMapOvr>
  <p:timing>
    <p:tnLst>
      <p:par>
        <p:cTn id="1" dur="indefinite" restart="never" nodeType="tmRoot"/>
      </p:par>
    </p:tnLst>
  </p:timing>
</p:sldLayout>
</file>

<file path=ppt/slideLayouts/slideLayout249.xml><?xml version="1.0" encoding="utf-8"?>
<p:sldLayout xmlns:a="http://schemas.openxmlformats.org/drawingml/2006/main" xmlns:r="http://schemas.openxmlformats.org/officeDocument/2006/relationships" xmlns:p="http://schemas.openxmlformats.org/presentationml/2006/main" userDrawn="1">
  <p:cSld name="Contenido texto">
    <p:spTree>
      <p:nvGrpSpPr>
        <p:cNvPr id="1" name=""/>
        <p:cNvGrpSpPr/>
        <p:nvPr/>
      </p:nvGrpSpPr>
      <p:grpSpPr>
        <a:xfrm>
          <a:off x="0" y="0"/>
          <a:ext cx="0" cy="0"/>
          <a:chOff x="0" y="0"/>
          <a:chExt cx="0" cy="0"/>
        </a:xfrm>
      </p:grpSpPr>
      <p:sp>
        <p:nvSpPr>
          <p:cNvPr id="6" name="Marcador de título 41"/>
          <p:cNvSpPr>
            <a:spLocks noGrp="1"/>
          </p:cNvSpPr>
          <p:nvPr>
            <p:ph type="title" hasCustomPrompt="1"/>
          </p:nvPr>
        </p:nvSpPr>
        <p:spPr>
          <a:xfrm>
            <a:off x="455735" y="1076630"/>
            <a:ext cx="6494193" cy="276151"/>
          </a:xfrm>
          <a:prstGeom prst="rect">
            <a:avLst/>
          </a:prstGeom>
        </p:spPr>
        <p:txBody>
          <a:bodyPr vert="horz" lIns="91428" tIns="45715" rIns="91428" bIns="45715" rtlCol="0" anchor="ctr">
            <a:noAutofit/>
          </a:bodyPr>
          <a:lstStyle>
            <a:lvl1pPr>
              <a:defRPr sz="1400" b="0">
                <a:solidFill>
                  <a:srgbClr val="717C7D"/>
                </a:solidFill>
                <a:latin typeface="Times"/>
                <a:cs typeface="Times"/>
              </a:defRPr>
            </a:lvl1pPr>
          </a:lstStyle>
          <a:p>
            <a:r>
              <a:rPr lang="en-US" dirty="0" smtClean="0"/>
              <a:t>CHAPTER</a:t>
            </a:r>
            <a:endParaRPr lang="en-US" dirty="0"/>
          </a:p>
        </p:txBody>
      </p:sp>
      <p:sp>
        <p:nvSpPr>
          <p:cNvPr id="7" name="Marcador de texto 20"/>
          <p:cNvSpPr>
            <a:spLocks noGrp="1"/>
          </p:cNvSpPr>
          <p:nvPr>
            <p:ph type="body" sz="quarter" idx="14" hasCustomPrompt="1"/>
          </p:nvPr>
        </p:nvSpPr>
        <p:spPr>
          <a:xfrm>
            <a:off x="450192" y="1565354"/>
            <a:ext cx="8960518" cy="4542465"/>
          </a:xfrm>
          <a:prstGeom prst="rect">
            <a:avLst/>
          </a:prstGeom>
        </p:spPr>
        <p:txBody>
          <a:bodyPr vert="horz"/>
          <a:lstStyle>
            <a:lvl1pPr marL="0" indent="0" algn="just">
              <a:buFontTx/>
              <a:buNone/>
              <a:defRPr sz="1200" b="0" i="0">
                <a:solidFill>
                  <a:srgbClr val="717C7D"/>
                </a:solidFill>
                <a:latin typeface="Arial"/>
                <a:cs typeface="Arial"/>
              </a:defRPr>
            </a:lvl1pPr>
            <a:lvl2pPr marL="457136" indent="0">
              <a:buFontTx/>
              <a:buNone/>
              <a:defRPr sz="1400">
                <a:latin typeface="Verdana"/>
              </a:defRPr>
            </a:lvl2pPr>
            <a:lvl3pPr marL="914272" indent="0">
              <a:buFontTx/>
              <a:buNone/>
              <a:defRPr sz="1400" b="1" i="0">
                <a:solidFill>
                  <a:srgbClr val="0076A8"/>
                </a:solidFill>
                <a:latin typeface="Verdana"/>
              </a:defRPr>
            </a:lvl3pPr>
            <a:lvl4pPr marL="1371408" indent="0">
              <a:buFontTx/>
              <a:buNone/>
              <a:defRPr sz="1400" b="1" i="0">
                <a:latin typeface="Verdana"/>
              </a:defRPr>
            </a:lvl4pPr>
            <a:lvl5pPr marL="1828543" indent="0">
              <a:buFontTx/>
              <a:buNone/>
              <a:defRPr sz="1400" b="1" i="0">
                <a:latin typeface="Verdana"/>
              </a:defRPr>
            </a:lvl5pPr>
          </a:lstStyle>
          <a:p>
            <a:pPr lvl="0"/>
            <a:r>
              <a:rPr lang="en-US" dirty="0" smtClean="0"/>
              <a:t>Text Arial 12 points, R0 G58 B112</a:t>
            </a:r>
          </a:p>
          <a:p>
            <a:pPr lvl="0"/>
            <a:endParaRPr lang="en-US" dirty="0" smtClean="0"/>
          </a:p>
          <a:p>
            <a:pPr lvl="0"/>
            <a:r>
              <a:rPr lang="en-US" dirty="0" smtClean="0"/>
              <a:t>Write your text here Write your text here Write your text here Write your text here Write your text here Write your text here Write your text here Write your text here Write your text here Write your text here Write your text here Write your text here Write your text here Write your text </a:t>
            </a:r>
          </a:p>
          <a:p>
            <a:pPr lvl="0"/>
            <a:endParaRPr lang="en-US" dirty="0" smtClean="0"/>
          </a:p>
          <a:p>
            <a:pPr lvl="0"/>
            <a:r>
              <a:rPr lang="en-US" dirty="0" smtClean="0"/>
              <a:t>Write your text here Write your text here Write your text here Write your text here Write your text here Write your text here Write your text here Write your text here Write your text here Write your text here Write your text here Write your text here Write your text here Write your text Write your text Write your text Write your text Write your text Write your text</a:t>
            </a:r>
          </a:p>
          <a:p>
            <a:pPr lvl="0"/>
            <a:endParaRPr lang="en-US" dirty="0" smtClean="0"/>
          </a:p>
          <a:p>
            <a:pPr lvl="0"/>
            <a:r>
              <a:rPr lang="en-US" dirty="0" smtClean="0"/>
              <a:t>Write your text here Write your text here Write your text here Write your text here Write your text here Write your text here Write your text here Write your text here Write your text here Write your text here Write your text here Write your text here Write your text here Write your text 	</a:t>
            </a:r>
          </a:p>
        </p:txBody>
      </p:sp>
      <p:sp>
        <p:nvSpPr>
          <p:cNvPr id="8" name="Marcador de texto 2"/>
          <p:cNvSpPr>
            <a:spLocks noGrp="1"/>
          </p:cNvSpPr>
          <p:nvPr>
            <p:ph type="body" sz="quarter" idx="10" hasCustomPrompt="1"/>
          </p:nvPr>
        </p:nvSpPr>
        <p:spPr>
          <a:xfrm>
            <a:off x="455758" y="491076"/>
            <a:ext cx="3255565" cy="325697"/>
          </a:xfrm>
          <a:prstGeom prst="rect">
            <a:avLst/>
          </a:prstGeom>
        </p:spPr>
        <p:txBody>
          <a:bodyPr vert="horz"/>
          <a:lstStyle>
            <a:lvl1pPr marL="0" indent="0" algn="l">
              <a:buNone/>
              <a:defRPr sz="900" b="0" i="0">
                <a:solidFill>
                  <a:srgbClr val="717C7D"/>
                </a:solidFill>
                <a:latin typeface="Times"/>
                <a:cs typeface="Times"/>
              </a:defRPr>
            </a:lvl1pPr>
            <a:lvl2pPr algn="ctr">
              <a:defRPr/>
            </a:lvl2pPr>
            <a:lvl3pPr algn="ctr">
              <a:defRPr/>
            </a:lvl3pPr>
            <a:lvl4pPr algn="ctr">
              <a:defRPr/>
            </a:lvl4pPr>
            <a:lvl5pPr algn="ctr">
              <a:defRPr/>
            </a:lvl5pPr>
          </a:lstStyle>
          <a:p>
            <a:pPr lvl="0"/>
            <a:r>
              <a:rPr lang="en-US" dirty="0" smtClean="0"/>
              <a:t>MAIN TITLE</a:t>
            </a:r>
            <a:endParaRPr lang="en-US" dirty="0"/>
          </a:p>
        </p:txBody>
      </p:sp>
    </p:spTree>
    <p:extLst>
      <p:ext uri="{BB962C8B-B14F-4D97-AF65-F5344CB8AC3E}">
        <p14:creationId xmlns:p14="http://schemas.microsoft.com/office/powerpoint/2010/main" val="11668053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parador para imprimir">
    <p:spTree>
      <p:nvGrpSpPr>
        <p:cNvPr id="1" name=""/>
        <p:cNvGrpSpPr/>
        <p:nvPr/>
      </p:nvGrpSpPr>
      <p:grpSpPr>
        <a:xfrm>
          <a:off x="0" y="0"/>
          <a:ext cx="0" cy="0"/>
          <a:chOff x="0" y="0"/>
          <a:chExt cx="0" cy="0"/>
        </a:xfrm>
      </p:grpSpPr>
      <p:sp>
        <p:nvSpPr>
          <p:cNvPr id="2" name="Title 1"/>
          <p:cNvSpPr>
            <a:spLocks noGrp="1"/>
          </p:cNvSpPr>
          <p:nvPr>
            <p:ph type="title"/>
          </p:nvPr>
        </p:nvSpPr>
        <p:spPr>
          <a:xfrm>
            <a:off x="442428" y="2835910"/>
            <a:ext cx="5156997" cy="387924"/>
          </a:xfrm>
        </p:spPr>
        <p:txBody>
          <a:bodyPr/>
          <a:lstStyle>
            <a:lvl1pPr>
              <a:defRPr sz="2500"/>
            </a:lvl1pPr>
          </a:lstStyle>
          <a:p>
            <a:r>
              <a:rPr lang="es-ES_tradnl" smtClean="0"/>
              <a:t>Click to edit Master title style</a:t>
            </a:r>
            <a:endParaRPr lang="es-ES_tradnl" dirty="0"/>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s-ES_tradnl" smtClean="0">
                <a:solidFill>
                  <a:srgbClr val="002776"/>
                </a:solidFill>
              </a:rPr>
              <a:pPr/>
              <a:t>‹#›</a:t>
            </a:fld>
            <a:endParaRPr lang="es-ES_tradnl">
              <a:solidFill>
                <a:srgbClr val="002776"/>
              </a:solidFill>
            </a:endParaRPr>
          </a:p>
        </p:txBody>
      </p:sp>
      <p:sp>
        <p:nvSpPr>
          <p:cNvPr id="10" name="Picture Placeholder 9"/>
          <p:cNvSpPr>
            <a:spLocks noGrp="1"/>
          </p:cNvSpPr>
          <p:nvPr>
            <p:ph type="pic" sz="quarter" idx="13"/>
          </p:nvPr>
        </p:nvSpPr>
        <p:spPr>
          <a:xfrm>
            <a:off x="5627520" y="0"/>
            <a:ext cx="4278480" cy="6858000"/>
          </a:xfrm>
        </p:spPr>
        <p:txBody>
          <a:bodyPr/>
          <a:lstStyle/>
          <a:p>
            <a:r>
              <a:rPr lang="es-ES_tradnl" smtClean="0"/>
              <a:t>Click icon to add picture</a:t>
            </a:r>
            <a:endParaRPr lang="es-ES_tradnl"/>
          </a:p>
        </p:txBody>
      </p:sp>
      <p:sp>
        <p:nvSpPr>
          <p:cNvPr id="5" name="Footer Placeholder 4"/>
          <p:cNvSpPr>
            <a:spLocks noGrp="1"/>
          </p:cNvSpPr>
          <p:nvPr>
            <p:ph type="ftr" sz="quarter" idx="11"/>
          </p:nvPr>
        </p:nvSpPr>
        <p:spPr/>
        <p:txBody>
          <a:bodyPr/>
          <a:lstStyle>
            <a:lvl1pPr>
              <a:defRPr/>
            </a:lvl1pPr>
          </a:lstStyle>
          <a:p>
            <a:endParaRPr lang="es-ES_tradnl">
              <a:solidFill>
                <a:srgbClr val="002776"/>
              </a:solidFill>
            </a:endParaRPr>
          </a:p>
        </p:txBody>
      </p:sp>
    </p:spTree>
    <p:extLst>
      <p:ext uri="{BB962C8B-B14F-4D97-AF65-F5344CB8AC3E}">
        <p14:creationId xmlns:p14="http://schemas.microsoft.com/office/powerpoint/2010/main" val="3014017704"/>
      </p:ext>
    </p:extLst>
  </p:cSld>
  <p:clrMapOvr>
    <a:masterClrMapping/>
  </p:clrMapOvr>
  <p:timing>
    <p:tnLst>
      <p:par>
        <p:cTn id="1" dur="indefinite" restart="never" nodeType="tmRoot"/>
      </p:par>
    </p:tnLst>
  </p:timing>
</p:sldLayout>
</file>

<file path=ppt/slideLayouts/slideLayout250.xml><?xml version="1.0" encoding="utf-8"?>
<p:sldLayout xmlns:a="http://schemas.openxmlformats.org/drawingml/2006/main" xmlns:r="http://schemas.openxmlformats.org/officeDocument/2006/relationships" xmlns:p="http://schemas.openxmlformats.org/presentationml/2006/main" showMasterSp="0" preserve="1" userDrawn="1">
  <p:cSld name="Título de presentación">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4952218" y="1195983"/>
            <a:ext cx="4953782" cy="5239081"/>
          </a:xfrm>
        </p:spPr>
        <p:txBody>
          <a:bodyPr/>
          <a:lstStyle/>
          <a:p>
            <a:r>
              <a:rPr lang="en-US" smtClean="0"/>
              <a:t>Click icon to add picture</a:t>
            </a:r>
            <a:endParaRPr lang="es-ES"/>
          </a:p>
        </p:txBody>
      </p:sp>
      <p:sp>
        <p:nvSpPr>
          <p:cNvPr id="120835" name="Title Placeholder 1"/>
          <p:cNvSpPr>
            <a:spLocks noGrp="1"/>
          </p:cNvSpPr>
          <p:nvPr>
            <p:ph type="ctrTitle"/>
          </p:nvPr>
        </p:nvSpPr>
        <p:spPr>
          <a:xfrm>
            <a:off x="830108" y="2886328"/>
            <a:ext cx="4431671" cy="1128762"/>
          </a:xfrm>
        </p:spPr>
        <p:txBody>
          <a:bodyPr/>
          <a:lstStyle>
            <a:lvl1pPr>
              <a:lnSpc>
                <a:spcPct val="95000"/>
              </a:lnSpc>
              <a:defRPr sz="2900" b="0" smtClean="0">
                <a:latin typeface="Times New Roman" pitchFamily="18" charset="0"/>
              </a:defRPr>
            </a:lvl1pPr>
          </a:lstStyle>
          <a:p>
            <a:r>
              <a:rPr lang="en-US" smtClean="0"/>
              <a:t>Click to edit Master title style</a:t>
            </a:r>
            <a:endParaRPr lang="es-ES" dirty="0" smtClean="0"/>
          </a:p>
        </p:txBody>
      </p:sp>
      <p:sp>
        <p:nvSpPr>
          <p:cNvPr id="120836" name="Text Placeholder 2"/>
          <p:cNvSpPr>
            <a:spLocks noGrp="1"/>
          </p:cNvSpPr>
          <p:nvPr>
            <p:ph type="subTitle" idx="1"/>
          </p:nvPr>
        </p:nvSpPr>
        <p:spPr>
          <a:xfrm>
            <a:off x="440822" y="6029211"/>
            <a:ext cx="5135113" cy="303897"/>
          </a:xfrm>
        </p:spPr>
        <p:txBody>
          <a:bodyPr anchor="b"/>
          <a:lstStyle>
            <a:lvl1pPr>
              <a:lnSpc>
                <a:spcPts val="1995"/>
              </a:lnSpc>
              <a:defRPr sz="1600" b="1" smtClean="0"/>
            </a:lvl1pPr>
          </a:lstStyle>
          <a:p>
            <a:r>
              <a:rPr lang="en-US" smtClean="0"/>
              <a:t>Click to edit Master subtitle style</a:t>
            </a:r>
            <a:endParaRPr lang="es-ES" dirty="0" smtClean="0"/>
          </a:p>
        </p:txBody>
      </p:sp>
      <p:pic>
        <p:nvPicPr>
          <p:cNvPr id="120841" name="Picture 5" descr="DEL_PRI_RGB"/>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1094" y="253483"/>
            <a:ext cx="2310410" cy="470551"/>
          </a:xfrm>
          <a:prstGeom prst="rect">
            <a:avLst/>
          </a:prstGeom>
          <a:noFill/>
          <a:ln w="9525">
            <a:noFill/>
            <a:miter lim="800000"/>
            <a:headEnd/>
            <a:tailEnd/>
          </a:ln>
        </p:spPr>
      </p:pic>
      <p:sp>
        <p:nvSpPr>
          <p:cNvPr id="10" name="Slide Number Placeholder 3"/>
          <p:cNvSpPr>
            <a:spLocks noGrp="1"/>
          </p:cNvSpPr>
          <p:nvPr>
            <p:ph type="sldNum" sz="quarter" idx="11"/>
          </p:nvPr>
        </p:nvSpPr>
        <p:spPr>
          <a:xfrm>
            <a:off x="450345" y="6554378"/>
            <a:ext cx="306387" cy="144247"/>
          </a:xfrm>
        </p:spPr>
        <p:txBody>
          <a:bodyPr/>
          <a:lstStyle>
            <a:lvl1pPr>
              <a:defRPr>
                <a:solidFill>
                  <a:schemeClr val="bg1"/>
                </a:solidFill>
              </a:defRPr>
            </a:lvl1pPr>
          </a:lstStyle>
          <a:p>
            <a:fld id="{20A7A354-C5FB-4D1E-BE75-5A939ED93F75}" type="slidenum">
              <a:rPr lang="es-ES" smtClean="0">
                <a:solidFill>
                  <a:srgbClr val="FFFFFF"/>
                </a:solidFill>
              </a:rPr>
              <a:pPr/>
              <a:t>‹#›</a:t>
            </a:fld>
            <a:endParaRPr lang="es-ES">
              <a:solidFill>
                <a:srgbClr val="FFFFFF"/>
              </a:solidFill>
            </a:endParaRPr>
          </a:p>
        </p:txBody>
      </p:sp>
      <p:sp>
        <p:nvSpPr>
          <p:cNvPr id="11" name="Footer Placeholder 4"/>
          <p:cNvSpPr>
            <a:spLocks noGrp="1"/>
          </p:cNvSpPr>
          <p:nvPr>
            <p:ph type="ftr" sz="quarter" idx="12"/>
          </p:nvPr>
        </p:nvSpPr>
        <p:spPr>
          <a:xfrm>
            <a:off x="836319" y="6554378"/>
            <a:ext cx="4677095" cy="144247"/>
          </a:xfrm>
        </p:spPr>
        <p:txBody>
          <a:bodyPr/>
          <a:lstStyle>
            <a:lvl1pPr>
              <a:defRPr>
                <a:solidFill>
                  <a:schemeClr val="bg1"/>
                </a:solidFill>
              </a:defRPr>
            </a:lvl1pPr>
          </a:lstStyle>
          <a:p>
            <a:endParaRPr lang="es-ES">
              <a:solidFill>
                <a:srgbClr val="FFFFFF"/>
              </a:solidFill>
            </a:endParaRPr>
          </a:p>
        </p:txBody>
      </p:sp>
    </p:spTree>
    <p:extLst>
      <p:ext uri="{BB962C8B-B14F-4D97-AF65-F5344CB8AC3E}">
        <p14:creationId xmlns:p14="http://schemas.microsoft.com/office/powerpoint/2010/main" val="1998468375"/>
      </p:ext>
    </p:extLst>
  </p:cSld>
  <p:clrMapOvr>
    <a:masterClrMapping/>
  </p:clrMapOvr>
  <p:transition/>
  <p:timing>
    <p:tnLst>
      <p:par>
        <p:cTn id="1" dur="indefinite" restart="never" nodeType="tmRoot"/>
      </p:par>
    </p:tnLst>
  </p:timing>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Título y contenido">
    <p:spTree>
      <p:nvGrpSpPr>
        <p:cNvPr id="1" name=""/>
        <p:cNvGrpSpPr/>
        <p:nvPr/>
      </p:nvGrpSpPr>
      <p:grpSpPr>
        <a:xfrm>
          <a:off x="0" y="0"/>
          <a:ext cx="0" cy="0"/>
          <a:chOff x="0" y="0"/>
          <a:chExt cx="0" cy="0"/>
        </a:xfrm>
      </p:grpSpPr>
      <p:sp>
        <p:nvSpPr>
          <p:cNvPr id="2" name="Title 1"/>
          <p:cNvSpPr>
            <a:spLocks noGrp="1"/>
          </p:cNvSpPr>
          <p:nvPr>
            <p:ph type="title"/>
          </p:nvPr>
        </p:nvSpPr>
        <p:spPr>
          <a:xfrm>
            <a:off x="442440" y="710569"/>
            <a:ext cx="7606953" cy="630202"/>
          </a:xfrm>
        </p:spPr>
        <p:txBody>
          <a:bodyPr/>
          <a:lstStyle/>
          <a:p>
            <a:r>
              <a:rPr lang="en-US" smtClean="0"/>
              <a:t>Click to edit Master title style</a:t>
            </a:r>
            <a:endParaRPr lang="es-E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s-ES">
                <a:solidFill>
                  <a:srgbClr val="002776"/>
                </a:solidFill>
              </a:rPr>
              <a:pPr/>
              <a:t>‹#›</a:t>
            </a:fld>
            <a:endParaRPr lang="es-ES">
              <a:solidFill>
                <a:srgbClr val="002776"/>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482949652"/>
      </p:ext>
    </p:extLst>
  </p:cSld>
  <p:clrMapOvr>
    <a:masterClrMapping/>
  </p:clrMapOvr>
  <p:timing>
    <p:tnLst>
      <p:par>
        <p:cTn id="1" dur="indefinite" restart="never" nodeType="tmRoot"/>
      </p:par>
    </p:tnLst>
  </p:timing>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Separador para imprimir">
    <p:spTree>
      <p:nvGrpSpPr>
        <p:cNvPr id="1" name=""/>
        <p:cNvGrpSpPr/>
        <p:nvPr/>
      </p:nvGrpSpPr>
      <p:grpSpPr>
        <a:xfrm>
          <a:off x="0" y="0"/>
          <a:ext cx="0" cy="0"/>
          <a:chOff x="0" y="0"/>
          <a:chExt cx="0" cy="0"/>
        </a:xfrm>
      </p:grpSpPr>
      <p:sp>
        <p:nvSpPr>
          <p:cNvPr id="2" name="Title 1"/>
          <p:cNvSpPr>
            <a:spLocks noGrp="1"/>
          </p:cNvSpPr>
          <p:nvPr>
            <p:ph type="title"/>
          </p:nvPr>
        </p:nvSpPr>
        <p:spPr>
          <a:xfrm>
            <a:off x="442428" y="2835910"/>
            <a:ext cx="5156997" cy="387924"/>
          </a:xfrm>
        </p:spPr>
        <p:txBody>
          <a:bodyPr/>
          <a:lstStyle>
            <a:lvl1pPr>
              <a:defRPr sz="2500"/>
            </a:lvl1pPr>
          </a:lstStyle>
          <a:p>
            <a:r>
              <a:rPr lang="en-US" smtClean="0"/>
              <a:t>Click to edit Master title style</a:t>
            </a:r>
            <a:endParaRPr lang="es-ES" dirty="0"/>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s-ES">
                <a:solidFill>
                  <a:srgbClr val="002776"/>
                </a:solidFill>
              </a:rPr>
              <a:pPr/>
              <a:t>‹#›</a:t>
            </a:fld>
            <a:endParaRPr lang="es-ES">
              <a:solidFill>
                <a:srgbClr val="002776"/>
              </a:solidFill>
            </a:endParaRPr>
          </a:p>
        </p:txBody>
      </p:sp>
      <p:sp>
        <p:nvSpPr>
          <p:cNvPr id="10" name="Picture Placeholder 9"/>
          <p:cNvSpPr>
            <a:spLocks noGrp="1"/>
          </p:cNvSpPr>
          <p:nvPr>
            <p:ph type="pic" sz="quarter" idx="13"/>
          </p:nvPr>
        </p:nvSpPr>
        <p:spPr>
          <a:xfrm>
            <a:off x="5627520" y="0"/>
            <a:ext cx="4278480" cy="6858000"/>
          </a:xfrm>
        </p:spPr>
        <p:txBody>
          <a:bodyPr/>
          <a:lstStyle/>
          <a:p>
            <a:r>
              <a:rPr lang="en-US" smtClean="0"/>
              <a:t>Click icon to add picture</a:t>
            </a:r>
            <a:endParaRPr lang="es-ES"/>
          </a:p>
        </p:txBody>
      </p:sp>
      <p:sp>
        <p:nvSpPr>
          <p:cNvPr id="5" name="Footer Placeholder 4"/>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4156838707"/>
      </p:ext>
    </p:extLst>
  </p:cSld>
  <p:clrMapOvr>
    <a:masterClrMapping/>
  </p:clrMapOvr>
  <p:timing>
    <p:tnLst>
      <p:par>
        <p:cTn id="1" dur="indefinite" restart="never" nodeType="tmRoot"/>
      </p:par>
    </p:tnLst>
  </p:timing>
</p:sldLayout>
</file>

<file path=ppt/slideLayouts/slideLayout253.xml><?xml version="1.0" encoding="utf-8"?>
<p:sldLayout xmlns:a="http://schemas.openxmlformats.org/drawingml/2006/main" xmlns:r="http://schemas.openxmlformats.org/officeDocument/2006/relationships" xmlns:p="http://schemas.openxmlformats.org/presentationml/2006/main" showMasterSp="0" preserve="1" userDrawn="1">
  <p:cSld name="Separador para proyectar">
    <p:bg>
      <p:bgPr>
        <a:solidFill>
          <a:schemeClr val="tx2"/>
        </a:solidFill>
        <a:effectLst/>
      </p:bgPr>
    </p:bg>
    <p:spTree>
      <p:nvGrpSpPr>
        <p:cNvPr id="1" name=""/>
        <p:cNvGrpSpPr/>
        <p:nvPr/>
      </p:nvGrpSpPr>
      <p:grpSpPr>
        <a:xfrm>
          <a:off x="0" y="0"/>
          <a:ext cx="0" cy="0"/>
          <a:chOff x="0" y="0"/>
          <a:chExt cx="0" cy="0"/>
        </a:xfrm>
      </p:grpSpPr>
      <p:sp>
        <p:nvSpPr>
          <p:cNvPr id="148482" name="Title Placeholder 1"/>
          <p:cNvSpPr>
            <a:spLocks noGrp="1"/>
          </p:cNvSpPr>
          <p:nvPr>
            <p:ph type="ctrTitle"/>
          </p:nvPr>
        </p:nvSpPr>
        <p:spPr>
          <a:xfrm>
            <a:off x="1238064" y="2670910"/>
            <a:ext cx="6621716" cy="1400449"/>
          </a:xfrm>
        </p:spPr>
        <p:txBody>
          <a:bodyPr/>
          <a:lstStyle>
            <a:lvl1pPr>
              <a:lnSpc>
                <a:spcPct val="95000"/>
              </a:lnSpc>
              <a:defRPr sz="4700" b="0">
                <a:solidFill>
                  <a:schemeClr val="bg2"/>
                </a:solidFill>
                <a:latin typeface="Times New Roman" pitchFamily="18" charset="0"/>
              </a:defRPr>
            </a:lvl1pPr>
          </a:lstStyle>
          <a:p>
            <a:r>
              <a:rPr lang="en-US" smtClean="0"/>
              <a:t>Click to edit Master title style</a:t>
            </a:r>
            <a:endParaRPr lang="es-ES" dirty="0"/>
          </a:p>
        </p:txBody>
      </p:sp>
      <p:sp>
        <p:nvSpPr>
          <p:cNvPr id="7" name="Slide Number Placeholder 9"/>
          <p:cNvSpPr>
            <a:spLocks noGrp="1"/>
          </p:cNvSpPr>
          <p:nvPr>
            <p:ph type="sldNum" sz="quarter" idx="4"/>
          </p:nvPr>
        </p:nvSpPr>
        <p:spPr/>
        <p:txBody>
          <a:bodyPr/>
          <a:lstStyle>
            <a:lvl1pPr>
              <a:defRPr>
                <a:solidFill>
                  <a:schemeClr val="bg1"/>
                </a:solidFill>
              </a:defRPr>
            </a:lvl1pPr>
          </a:lstStyle>
          <a:p>
            <a:fld id="{CE8A445D-9762-4AF0-AB67-A595631D9EAD}" type="slidenum">
              <a:rPr lang="es-ES">
                <a:solidFill>
                  <a:srgbClr val="FFFFFF"/>
                </a:solidFill>
              </a:rPr>
              <a:pPr/>
              <a:t>‹#›</a:t>
            </a:fld>
            <a:endParaRPr lang="es-ES">
              <a:solidFill>
                <a:srgbClr val="FFFFFF"/>
              </a:solidFill>
            </a:endParaRPr>
          </a:p>
        </p:txBody>
      </p:sp>
      <p:sp>
        <p:nvSpPr>
          <p:cNvPr id="10" name="Footer Placeholder 10"/>
          <p:cNvSpPr>
            <a:spLocks noGrp="1"/>
          </p:cNvSpPr>
          <p:nvPr>
            <p:ph type="ftr" sz="quarter" idx="3"/>
          </p:nvPr>
        </p:nvSpPr>
        <p:spPr/>
        <p:txBody>
          <a:bodyPr vert="horz" wrap="square" lIns="0" tIns="0" rIns="0" bIns="0" numCol="1" anchor="t" anchorCtr="0" compatLnSpc="1">
            <a:prstTxWarp prst="textNoShape">
              <a:avLst/>
            </a:prstTxWarp>
            <a:noAutofit/>
          </a:bodyPr>
          <a:lstStyle>
            <a:lvl1pPr algn="l" defTabSz="913695" rtl="0" fontAlgn="base">
              <a:lnSpc>
                <a:spcPts val="1077"/>
              </a:lnSpc>
              <a:spcBef>
                <a:spcPct val="0"/>
              </a:spcBef>
              <a:spcAft>
                <a:spcPct val="0"/>
              </a:spcAft>
              <a:defRPr lang="es-ES" sz="900" kern="1200" smtClean="0">
                <a:solidFill>
                  <a:schemeClr val="bg1"/>
                </a:solidFill>
                <a:latin typeface="Arial" charset="0"/>
                <a:ea typeface="+mn-ea"/>
                <a:cs typeface="Arial" charset="0"/>
              </a:defRPr>
            </a:lvl1pPr>
          </a:lstStyle>
          <a:p>
            <a:endParaRPr>
              <a:solidFill>
                <a:srgbClr val="FFFFFF"/>
              </a:solidFill>
            </a:endParaRPr>
          </a:p>
        </p:txBody>
      </p:sp>
    </p:spTree>
    <p:extLst>
      <p:ext uri="{BB962C8B-B14F-4D97-AF65-F5344CB8AC3E}">
        <p14:creationId xmlns:p14="http://schemas.microsoft.com/office/powerpoint/2010/main" val="524178777"/>
      </p:ext>
    </p:extLst>
  </p:cSld>
  <p:clrMapOvr>
    <a:masterClrMapping/>
  </p:clrMapOvr>
  <p:timing>
    <p:tnLst>
      <p:par>
        <p:cTn id="1" dur="indefinite" restart="never" nodeType="tmRoot"/>
      </p:par>
    </p:tnLst>
  </p:timing>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Título d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Slide Number Placeholder 2"/>
          <p:cNvSpPr>
            <a:spLocks noGrp="1"/>
          </p:cNvSpPr>
          <p:nvPr>
            <p:ph type="sldNum" sz="quarter" idx="10"/>
          </p:nvPr>
        </p:nvSpPr>
        <p:spPr/>
        <p:txBody>
          <a:bodyPr/>
          <a:lstStyle>
            <a:lvl1pPr>
              <a:defRPr/>
            </a:lvl1pPr>
          </a:lstStyle>
          <a:p>
            <a:fld id="{B8F9516C-5F28-47A9-93BC-66E5818D1F1D}" type="slidenum">
              <a:rPr lang="es-ES">
                <a:solidFill>
                  <a:srgbClr val="002776"/>
                </a:solidFill>
              </a:rPr>
              <a:pPr/>
              <a:t>‹#›</a:t>
            </a:fld>
            <a:endParaRPr lang="es-ES">
              <a:solidFill>
                <a:srgbClr val="002776"/>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2144227631"/>
      </p:ext>
    </p:extLst>
  </p:cSld>
  <p:clrMapOvr>
    <a:masterClrMapping/>
  </p:clrMapOvr>
  <p:timing>
    <p:tnLst>
      <p:par>
        <p:cTn id="1" dur="indefinite" restart="never" nodeType="tmRoot"/>
      </p:par>
    </p:tnLst>
  </p:timing>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F8BDE2BE-4A0B-4129-99F8-26E0137EA4A3}" type="slidenum">
              <a:rPr lang="es-ES">
                <a:solidFill>
                  <a:srgbClr val="002776"/>
                </a:solidFill>
              </a:rPr>
              <a:pPr/>
              <a:t>‹#›</a:t>
            </a:fld>
            <a:endParaRPr lang="es-ES">
              <a:solidFill>
                <a:srgbClr val="002776"/>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2950962961"/>
      </p:ext>
    </p:extLst>
  </p:cSld>
  <p:clrMapOvr>
    <a:masterClrMapping/>
  </p:clrMapOvr>
  <p:timing>
    <p:tnLst>
      <p:par>
        <p:cTn id="1" dur="indefinite" restart="never" nodeType="tmRoot"/>
      </p:par>
    </p:tnLst>
  </p:timing>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Cierre">
    <p:spTree>
      <p:nvGrpSpPr>
        <p:cNvPr id="1" name=""/>
        <p:cNvGrpSpPr/>
        <p:nvPr/>
      </p:nvGrpSpPr>
      <p:grpSpPr>
        <a:xfrm>
          <a:off x="0" y="0"/>
          <a:ext cx="0" cy="0"/>
          <a:chOff x="0" y="0"/>
          <a:chExt cx="0" cy="0"/>
        </a:xfrm>
      </p:grpSpPr>
      <p:sp>
        <p:nvSpPr>
          <p:cNvPr id="4" name="Rectangle 3"/>
          <p:cNvSpPr/>
          <p:nvPr userDrawn="1"/>
        </p:nvSpPr>
        <p:spPr>
          <a:xfrm>
            <a:off x="0" y="0"/>
            <a:ext cx="9906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81992" tIns="40997" rIns="81992" bIns="40997" rtlCol="0" anchor="ctr"/>
          <a:lstStyle/>
          <a:p>
            <a:pPr algn="ctr" fontAlgn="base">
              <a:spcBef>
                <a:spcPct val="0"/>
              </a:spcBef>
              <a:spcAft>
                <a:spcPct val="0"/>
              </a:spcAft>
            </a:pPr>
            <a:endParaRPr lang="nb-NO">
              <a:solidFill>
                <a:srgbClr val="FFFFFF"/>
              </a:solidFill>
            </a:endParaRPr>
          </a:p>
        </p:txBody>
      </p:sp>
      <p:pic>
        <p:nvPicPr>
          <p:cNvPr id="5" name="Picture 19" descr="DEL_PRI_RGB"/>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73627" y="2990236"/>
            <a:ext cx="3737612" cy="791253"/>
          </a:xfrm>
          <a:prstGeom prst="rect">
            <a:avLst/>
          </a:prstGeom>
          <a:noFill/>
          <a:ln w="9525">
            <a:noFill/>
            <a:miter lim="800000"/>
            <a:headEnd/>
            <a:tailEnd/>
          </a:ln>
        </p:spPr>
      </p:pic>
      <p:sp>
        <p:nvSpPr>
          <p:cNvPr id="8" name="Text Placeholder 7"/>
          <p:cNvSpPr>
            <a:spLocks noGrp="1"/>
          </p:cNvSpPr>
          <p:nvPr>
            <p:ph type="body" sz="quarter" idx="13"/>
          </p:nvPr>
        </p:nvSpPr>
        <p:spPr>
          <a:xfrm>
            <a:off x="450319" y="4146733"/>
            <a:ext cx="6640475" cy="2288334"/>
          </a:xfrm>
        </p:spPr>
        <p:txBody>
          <a:bodyPr/>
          <a:lstStyle>
            <a:lvl1pPr>
              <a:defRPr sz="600">
                <a:solidFill>
                  <a:srgbClr val="000000"/>
                </a:solidFill>
              </a:defRPr>
            </a:lvl1pPr>
            <a:lvl2pPr>
              <a:defRPr sz="700"/>
            </a:lvl2pPr>
            <a:lvl3pPr>
              <a:defRPr sz="700"/>
            </a:lvl3pPr>
            <a:lvl4pPr>
              <a:defRPr sz="700"/>
            </a:lvl4pPr>
            <a:lvl5pPr>
              <a:defRPr sz="700"/>
            </a:lvl5pPr>
          </a:lstStyle>
          <a:p>
            <a:pPr lvl="0"/>
            <a:r>
              <a:rPr lang="en-US" smtClean="0"/>
              <a:t>Click to edit Master text styles</a:t>
            </a:r>
          </a:p>
        </p:txBody>
      </p:sp>
      <p:sp>
        <p:nvSpPr>
          <p:cNvPr id="7" name="Slide Number Placeholder 3"/>
          <p:cNvSpPr>
            <a:spLocks noGrp="1"/>
          </p:cNvSpPr>
          <p:nvPr>
            <p:ph type="sldNum" sz="quarter" idx="10"/>
          </p:nvPr>
        </p:nvSpPr>
        <p:spPr>
          <a:xfrm>
            <a:off x="450345" y="6554378"/>
            <a:ext cx="306387" cy="144247"/>
          </a:xfrm>
        </p:spPr>
        <p:txBody>
          <a:bodyPr/>
          <a:lstStyle>
            <a:lvl1pPr>
              <a:defRPr>
                <a:solidFill>
                  <a:schemeClr val="bg1"/>
                </a:solidFill>
              </a:defRPr>
            </a:lvl1pPr>
          </a:lstStyle>
          <a:p>
            <a:fld id="{20A7A354-C5FB-4D1E-BE75-5A939ED93F75}" type="slidenum">
              <a:rPr lang="es-ES" smtClean="0">
                <a:solidFill>
                  <a:srgbClr val="FFFFFF"/>
                </a:solidFill>
              </a:rPr>
              <a:pPr/>
              <a:t>‹#›</a:t>
            </a:fld>
            <a:endParaRPr lang="es-ES">
              <a:solidFill>
                <a:srgbClr val="FFFFFF"/>
              </a:solidFill>
            </a:endParaRPr>
          </a:p>
        </p:txBody>
      </p:sp>
      <p:sp>
        <p:nvSpPr>
          <p:cNvPr id="9" name="Footer Placeholder 4"/>
          <p:cNvSpPr>
            <a:spLocks noGrp="1"/>
          </p:cNvSpPr>
          <p:nvPr>
            <p:ph type="ftr" sz="quarter" idx="11"/>
          </p:nvPr>
        </p:nvSpPr>
        <p:spPr>
          <a:xfrm>
            <a:off x="836319" y="6554378"/>
            <a:ext cx="4677095" cy="144247"/>
          </a:xfrm>
        </p:spPr>
        <p:txBody>
          <a:bodyPr/>
          <a:lstStyle>
            <a:lvl1pPr>
              <a:defRPr>
                <a:solidFill>
                  <a:schemeClr val="bg1"/>
                </a:solidFill>
              </a:defRPr>
            </a:lvl1pPr>
          </a:lstStyle>
          <a:p>
            <a:endParaRPr lang="es-ES">
              <a:solidFill>
                <a:srgbClr val="FFFFFF"/>
              </a:solidFill>
            </a:endParaRPr>
          </a:p>
        </p:txBody>
      </p:sp>
    </p:spTree>
    <p:extLst>
      <p:ext uri="{BB962C8B-B14F-4D97-AF65-F5344CB8AC3E}">
        <p14:creationId xmlns:p14="http://schemas.microsoft.com/office/powerpoint/2010/main" val="282549022"/>
      </p:ext>
    </p:extLst>
  </p:cSld>
  <p:clrMapOvr>
    <a:masterClrMapping/>
  </p:clrMapOvr>
  <p:timing>
    <p:tnLst>
      <p:par>
        <p:cTn id="1" dur="indefinite" restart="never" nodeType="tmRoot"/>
      </p:par>
    </p:tnLst>
  </p:timing>
</p:sldLayout>
</file>

<file path=ppt/slideLayouts/slideLayout257.xml><?xml version="1.0" encoding="utf-8"?>
<p:sldLayout xmlns:a="http://schemas.openxmlformats.org/drawingml/2006/main" xmlns:r="http://schemas.openxmlformats.org/officeDocument/2006/relationships" xmlns:p="http://schemas.openxmlformats.org/presentationml/2006/main" showMasterSp="0" preserve="1" userDrawn="1">
  <p:cSld name="Título de presentación">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4952218" y="1195983"/>
            <a:ext cx="4953782" cy="5239081"/>
          </a:xfrm>
        </p:spPr>
        <p:txBody>
          <a:bodyPr/>
          <a:lstStyle/>
          <a:p>
            <a:r>
              <a:rPr lang="en-US" smtClean="0"/>
              <a:t>Click icon to add picture</a:t>
            </a:r>
            <a:endParaRPr lang="es-ES"/>
          </a:p>
        </p:txBody>
      </p:sp>
      <p:sp>
        <p:nvSpPr>
          <p:cNvPr id="120835" name="Title Placeholder 1"/>
          <p:cNvSpPr>
            <a:spLocks noGrp="1"/>
          </p:cNvSpPr>
          <p:nvPr>
            <p:ph type="ctrTitle"/>
          </p:nvPr>
        </p:nvSpPr>
        <p:spPr>
          <a:xfrm>
            <a:off x="830099" y="2886328"/>
            <a:ext cx="4431671" cy="1128762"/>
          </a:xfrm>
        </p:spPr>
        <p:txBody>
          <a:bodyPr/>
          <a:lstStyle>
            <a:lvl1pPr>
              <a:lnSpc>
                <a:spcPct val="95000"/>
              </a:lnSpc>
              <a:defRPr sz="2900" b="0" smtClean="0">
                <a:latin typeface="Times New Roman" pitchFamily="18" charset="0"/>
              </a:defRPr>
            </a:lvl1pPr>
          </a:lstStyle>
          <a:p>
            <a:r>
              <a:rPr lang="en-US" smtClean="0"/>
              <a:t>Click to edit Master title style</a:t>
            </a:r>
            <a:endParaRPr lang="es-ES" dirty="0" smtClean="0"/>
          </a:p>
        </p:txBody>
      </p:sp>
      <p:sp>
        <p:nvSpPr>
          <p:cNvPr id="120836" name="Text Placeholder 2"/>
          <p:cNvSpPr>
            <a:spLocks noGrp="1"/>
          </p:cNvSpPr>
          <p:nvPr>
            <p:ph type="subTitle" idx="1"/>
          </p:nvPr>
        </p:nvSpPr>
        <p:spPr>
          <a:xfrm>
            <a:off x="440822" y="6029135"/>
            <a:ext cx="5135113" cy="303897"/>
          </a:xfrm>
        </p:spPr>
        <p:txBody>
          <a:bodyPr anchor="b"/>
          <a:lstStyle>
            <a:lvl1pPr>
              <a:lnSpc>
                <a:spcPts val="1995"/>
              </a:lnSpc>
              <a:defRPr sz="1600" b="1" smtClean="0"/>
            </a:lvl1pPr>
          </a:lstStyle>
          <a:p>
            <a:r>
              <a:rPr lang="en-US" smtClean="0"/>
              <a:t>Click to edit Master subtitle style</a:t>
            </a:r>
            <a:endParaRPr lang="es-ES" dirty="0" smtClean="0"/>
          </a:p>
        </p:txBody>
      </p:sp>
      <p:pic>
        <p:nvPicPr>
          <p:cNvPr id="120841" name="Picture 5" descr="DEL_PRI_RGB"/>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1094" y="253483"/>
            <a:ext cx="2310410" cy="470551"/>
          </a:xfrm>
          <a:prstGeom prst="rect">
            <a:avLst/>
          </a:prstGeom>
          <a:noFill/>
          <a:ln w="9525">
            <a:noFill/>
            <a:miter lim="800000"/>
            <a:headEnd/>
            <a:tailEnd/>
          </a:ln>
        </p:spPr>
      </p:pic>
      <p:sp>
        <p:nvSpPr>
          <p:cNvPr id="10" name="Slide Number Placeholder 3"/>
          <p:cNvSpPr>
            <a:spLocks noGrp="1"/>
          </p:cNvSpPr>
          <p:nvPr>
            <p:ph type="sldNum" sz="quarter" idx="11"/>
          </p:nvPr>
        </p:nvSpPr>
        <p:spPr>
          <a:xfrm>
            <a:off x="450299" y="6554302"/>
            <a:ext cx="306387" cy="144247"/>
          </a:xfrm>
        </p:spPr>
        <p:txBody>
          <a:bodyPr/>
          <a:lstStyle>
            <a:lvl1pPr>
              <a:defRPr>
                <a:solidFill>
                  <a:schemeClr val="bg1"/>
                </a:solidFill>
              </a:defRPr>
            </a:lvl1pPr>
          </a:lstStyle>
          <a:p>
            <a:fld id="{20A7A354-C5FB-4D1E-BE75-5A939ED93F75}" type="slidenum">
              <a:rPr lang="es-ES" smtClean="0">
                <a:solidFill>
                  <a:srgbClr val="FFFFFF"/>
                </a:solidFill>
              </a:rPr>
              <a:pPr/>
              <a:t>‹#›</a:t>
            </a:fld>
            <a:endParaRPr lang="es-ES">
              <a:solidFill>
                <a:srgbClr val="FFFFFF"/>
              </a:solidFill>
            </a:endParaRPr>
          </a:p>
        </p:txBody>
      </p:sp>
      <p:sp>
        <p:nvSpPr>
          <p:cNvPr id="11" name="Footer Placeholder 4"/>
          <p:cNvSpPr>
            <a:spLocks noGrp="1"/>
          </p:cNvSpPr>
          <p:nvPr>
            <p:ph type="ftr" sz="quarter" idx="12"/>
          </p:nvPr>
        </p:nvSpPr>
        <p:spPr>
          <a:xfrm>
            <a:off x="836319" y="6554302"/>
            <a:ext cx="4677095" cy="144247"/>
          </a:xfrm>
        </p:spPr>
        <p:txBody>
          <a:bodyPr/>
          <a:lstStyle>
            <a:lvl1pPr>
              <a:defRPr>
                <a:solidFill>
                  <a:schemeClr val="bg1"/>
                </a:solidFill>
              </a:defRPr>
            </a:lvl1pPr>
          </a:lstStyle>
          <a:p>
            <a:endParaRPr lang="es-ES">
              <a:solidFill>
                <a:srgbClr val="FFFFFF"/>
              </a:solidFill>
            </a:endParaRPr>
          </a:p>
        </p:txBody>
      </p:sp>
    </p:spTree>
    <p:extLst>
      <p:ext uri="{BB962C8B-B14F-4D97-AF65-F5344CB8AC3E}">
        <p14:creationId xmlns:p14="http://schemas.microsoft.com/office/powerpoint/2010/main" val="1038356514"/>
      </p:ext>
    </p:extLst>
  </p:cSld>
  <p:clrMapOvr>
    <a:masterClrMapping/>
  </p:clrMapOvr>
  <p:transition/>
  <p:timing>
    <p:tnLst>
      <p:par>
        <p:cTn id="1" dur="indefinite" restart="never" nodeType="tmRoot"/>
      </p:par>
    </p:tnLst>
  </p:timing>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Título y contenido">
    <p:spTree>
      <p:nvGrpSpPr>
        <p:cNvPr id="1" name=""/>
        <p:cNvGrpSpPr/>
        <p:nvPr/>
      </p:nvGrpSpPr>
      <p:grpSpPr>
        <a:xfrm>
          <a:off x="0" y="0"/>
          <a:ext cx="0" cy="0"/>
          <a:chOff x="0" y="0"/>
          <a:chExt cx="0" cy="0"/>
        </a:xfrm>
      </p:grpSpPr>
      <p:sp>
        <p:nvSpPr>
          <p:cNvPr id="2" name="Title 1"/>
          <p:cNvSpPr>
            <a:spLocks noGrp="1"/>
          </p:cNvSpPr>
          <p:nvPr>
            <p:ph type="title"/>
          </p:nvPr>
        </p:nvSpPr>
        <p:spPr>
          <a:xfrm>
            <a:off x="442440" y="710569"/>
            <a:ext cx="7606953" cy="630202"/>
          </a:xfrm>
        </p:spPr>
        <p:txBody>
          <a:bodyPr/>
          <a:lstStyle/>
          <a:p>
            <a:r>
              <a:rPr lang="en-US" smtClean="0"/>
              <a:t>Click to edit Master title style</a:t>
            </a:r>
            <a:endParaRPr lang="es-E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s-ES">
                <a:solidFill>
                  <a:srgbClr val="002776"/>
                </a:solidFill>
              </a:rPr>
              <a:pPr/>
              <a:t>‹#›</a:t>
            </a:fld>
            <a:endParaRPr lang="es-ES">
              <a:solidFill>
                <a:srgbClr val="002776"/>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1513682642"/>
      </p:ext>
    </p:extLst>
  </p:cSld>
  <p:clrMapOvr>
    <a:masterClrMapping/>
  </p:clrMapOvr>
  <p:timing>
    <p:tnLst>
      <p:par>
        <p:cTn id="1" dur="indefinite" restart="never" nodeType="tmRoot"/>
      </p:par>
    </p:tnLst>
  </p:timing>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Separador para imprimir">
    <p:spTree>
      <p:nvGrpSpPr>
        <p:cNvPr id="1" name=""/>
        <p:cNvGrpSpPr/>
        <p:nvPr/>
      </p:nvGrpSpPr>
      <p:grpSpPr>
        <a:xfrm>
          <a:off x="0" y="0"/>
          <a:ext cx="0" cy="0"/>
          <a:chOff x="0" y="0"/>
          <a:chExt cx="0" cy="0"/>
        </a:xfrm>
      </p:grpSpPr>
      <p:sp>
        <p:nvSpPr>
          <p:cNvPr id="2" name="Title 1"/>
          <p:cNvSpPr>
            <a:spLocks noGrp="1"/>
          </p:cNvSpPr>
          <p:nvPr>
            <p:ph type="title"/>
          </p:nvPr>
        </p:nvSpPr>
        <p:spPr>
          <a:xfrm>
            <a:off x="442428" y="2835910"/>
            <a:ext cx="5156997" cy="387924"/>
          </a:xfrm>
        </p:spPr>
        <p:txBody>
          <a:bodyPr/>
          <a:lstStyle>
            <a:lvl1pPr>
              <a:defRPr sz="2500"/>
            </a:lvl1pPr>
          </a:lstStyle>
          <a:p>
            <a:r>
              <a:rPr lang="en-US" smtClean="0"/>
              <a:t>Click to edit Master title style</a:t>
            </a:r>
            <a:endParaRPr lang="es-ES" dirty="0"/>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s-ES">
                <a:solidFill>
                  <a:srgbClr val="002776"/>
                </a:solidFill>
              </a:rPr>
              <a:pPr/>
              <a:t>‹#›</a:t>
            </a:fld>
            <a:endParaRPr lang="es-ES">
              <a:solidFill>
                <a:srgbClr val="002776"/>
              </a:solidFill>
            </a:endParaRPr>
          </a:p>
        </p:txBody>
      </p:sp>
      <p:sp>
        <p:nvSpPr>
          <p:cNvPr id="10" name="Picture Placeholder 9"/>
          <p:cNvSpPr>
            <a:spLocks noGrp="1"/>
          </p:cNvSpPr>
          <p:nvPr>
            <p:ph type="pic" sz="quarter" idx="13"/>
          </p:nvPr>
        </p:nvSpPr>
        <p:spPr>
          <a:xfrm>
            <a:off x="5627520" y="0"/>
            <a:ext cx="4278480" cy="6858000"/>
          </a:xfrm>
        </p:spPr>
        <p:txBody>
          <a:bodyPr/>
          <a:lstStyle/>
          <a:p>
            <a:r>
              <a:rPr lang="en-US" smtClean="0"/>
              <a:t>Click icon to add picture</a:t>
            </a:r>
            <a:endParaRPr lang="es-ES"/>
          </a:p>
        </p:txBody>
      </p:sp>
      <p:sp>
        <p:nvSpPr>
          <p:cNvPr id="5" name="Footer Placeholder 4"/>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80009190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Separador para proyectar">
    <p:bg>
      <p:bgPr>
        <a:solidFill>
          <a:schemeClr val="tx2"/>
        </a:solidFill>
        <a:effectLst/>
      </p:bgPr>
    </p:bg>
    <p:spTree>
      <p:nvGrpSpPr>
        <p:cNvPr id="1" name=""/>
        <p:cNvGrpSpPr/>
        <p:nvPr/>
      </p:nvGrpSpPr>
      <p:grpSpPr>
        <a:xfrm>
          <a:off x="0" y="0"/>
          <a:ext cx="0" cy="0"/>
          <a:chOff x="0" y="0"/>
          <a:chExt cx="0" cy="0"/>
        </a:xfrm>
      </p:grpSpPr>
      <p:sp>
        <p:nvSpPr>
          <p:cNvPr id="148482" name="Title Placeholder 1"/>
          <p:cNvSpPr>
            <a:spLocks noGrp="1"/>
          </p:cNvSpPr>
          <p:nvPr>
            <p:ph type="ctrTitle"/>
          </p:nvPr>
        </p:nvSpPr>
        <p:spPr>
          <a:xfrm>
            <a:off x="1238064" y="2670849"/>
            <a:ext cx="6621716" cy="1400449"/>
          </a:xfrm>
        </p:spPr>
        <p:txBody>
          <a:bodyPr/>
          <a:lstStyle>
            <a:lvl1pPr>
              <a:lnSpc>
                <a:spcPct val="95000"/>
              </a:lnSpc>
              <a:defRPr sz="4700" b="0">
                <a:solidFill>
                  <a:schemeClr val="bg2"/>
                </a:solidFill>
                <a:latin typeface="Times New Roman" pitchFamily="18" charset="0"/>
              </a:defRPr>
            </a:lvl1pPr>
          </a:lstStyle>
          <a:p>
            <a:r>
              <a:rPr lang="es-ES_tradnl" smtClean="0"/>
              <a:t>Click to edit Master title style</a:t>
            </a:r>
            <a:endParaRPr lang="es-ES_tradnl" dirty="0"/>
          </a:p>
        </p:txBody>
      </p:sp>
      <p:sp>
        <p:nvSpPr>
          <p:cNvPr id="7" name="Slide Number Placeholder 9"/>
          <p:cNvSpPr>
            <a:spLocks noGrp="1"/>
          </p:cNvSpPr>
          <p:nvPr>
            <p:ph type="sldNum" sz="quarter" idx="4"/>
          </p:nvPr>
        </p:nvSpPr>
        <p:spPr/>
        <p:txBody>
          <a:bodyPr/>
          <a:lstStyle>
            <a:lvl1pPr>
              <a:defRPr>
                <a:solidFill>
                  <a:schemeClr val="bg1"/>
                </a:solidFill>
              </a:defRPr>
            </a:lvl1pPr>
          </a:lstStyle>
          <a:p>
            <a:fld id="{CE8A445D-9762-4AF0-AB67-A595631D9EAD}" type="slidenum">
              <a:rPr lang="es-ES_tradnl" smtClean="0">
                <a:solidFill>
                  <a:srgbClr val="FFFFFF"/>
                </a:solidFill>
              </a:rPr>
              <a:pPr/>
              <a:t>‹#›</a:t>
            </a:fld>
            <a:endParaRPr lang="es-ES_tradnl">
              <a:solidFill>
                <a:srgbClr val="FFFFFF"/>
              </a:solidFill>
            </a:endParaRPr>
          </a:p>
        </p:txBody>
      </p:sp>
      <p:sp>
        <p:nvSpPr>
          <p:cNvPr id="10" name="Footer Placeholder 10"/>
          <p:cNvSpPr>
            <a:spLocks noGrp="1"/>
          </p:cNvSpPr>
          <p:nvPr>
            <p:ph type="ftr" sz="quarter" idx="3"/>
          </p:nvPr>
        </p:nvSpPr>
        <p:spPr/>
        <p:txBody>
          <a:bodyPr vert="horz" wrap="square" lIns="0" tIns="0" rIns="0" bIns="0" numCol="1" anchor="t" anchorCtr="0" compatLnSpc="1">
            <a:prstTxWarp prst="textNoShape">
              <a:avLst/>
            </a:prstTxWarp>
            <a:noAutofit/>
          </a:bodyPr>
          <a:lstStyle>
            <a:lvl1pPr algn="l" defTabSz="913695" rtl="0" fontAlgn="base">
              <a:lnSpc>
                <a:spcPts val="1077"/>
              </a:lnSpc>
              <a:spcBef>
                <a:spcPct val="0"/>
              </a:spcBef>
              <a:spcAft>
                <a:spcPct val="0"/>
              </a:spcAft>
              <a:defRPr lang="es-ES" sz="900" kern="1200" smtClean="0">
                <a:solidFill>
                  <a:schemeClr val="bg1"/>
                </a:solidFill>
                <a:latin typeface="Arial" charset="0"/>
                <a:ea typeface="+mn-ea"/>
                <a:cs typeface="Arial" charset="0"/>
              </a:defRPr>
            </a:lvl1pPr>
          </a:lstStyle>
          <a:p>
            <a:endParaRPr lang="es-ES_tradnl">
              <a:solidFill>
                <a:srgbClr val="FFFFFF"/>
              </a:solidFill>
            </a:endParaRPr>
          </a:p>
        </p:txBody>
      </p:sp>
    </p:spTree>
    <p:extLst>
      <p:ext uri="{BB962C8B-B14F-4D97-AF65-F5344CB8AC3E}">
        <p14:creationId xmlns:p14="http://schemas.microsoft.com/office/powerpoint/2010/main" val="724156057"/>
      </p:ext>
    </p:extLst>
  </p:cSld>
  <p:clrMapOvr>
    <a:masterClrMapping/>
  </p:clrMapOvr>
  <p:timing>
    <p:tnLst>
      <p:par>
        <p:cTn id="1" dur="indefinite" restart="never" nodeType="tmRoot"/>
      </p:par>
    </p:tnLst>
  </p:timing>
</p:sldLayout>
</file>

<file path=ppt/slideLayouts/slideLayout260.xml><?xml version="1.0" encoding="utf-8"?>
<p:sldLayout xmlns:a="http://schemas.openxmlformats.org/drawingml/2006/main" xmlns:r="http://schemas.openxmlformats.org/officeDocument/2006/relationships" xmlns:p="http://schemas.openxmlformats.org/presentationml/2006/main" showMasterSp="0" preserve="1" userDrawn="1">
  <p:cSld name="Separador para proyectar">
    <p:bg>
      <p:bgPr>
        <a:solidFill>
          <a:schemeClr val="tx2"/>
        </a:solidFill>
        <a:effectLst/>
      </p:bgPr>
    </p:bg>
    <p:spTree>
      <p:nvGrpSpPr>
        <p:cNvPr id="1" name=""/>
        <p:cNvGrpSpPr/>
        <p:nvPr/>
      </p:nvGrpSpPr>
      <p:grpSpPr>
        <a:xfrm>
          <a:off x="0" y="0"/>
          <a:ext cx="0" cy="0"/>
          <a:chOff x="0" y="0"/>
          <a:chExt cx="0" cy="0"/>
        </a:xfrm>
      </p:grpSpPr>
      <p:sp>
        <p:nvSpPr>
          <p:cNvPr id="148482" name="Title Placeholder 1"/>
          <p:cNvSpPr>
            <a:spLocks noGrp="1"/>
          </p:cNvSpPr>
          <p:nvPr>
            <p:ph type="ctrTitle"/>
          </p:nvPr>
        </p:nvSpPr>
        <p:spPr>
          <a:xfrm>
            <a:off x="1238064" y="2670834"/>
            <a:ext cx="6621716" cy="1400449"/>
          </a:xfrm>
        </p:spPr>
        <p:txBody>
          <a:bodyPr/>
          <a:lstStyle>
            <a:lvl1pPr>
              <a:lnSpc>
                <a:spcPct val="95000"/>
              </a:lnSpc>
              <a:defRPr sz="4700" b="0">
                <a:solidFill>
                  <a:schemeClr val="bg2"/>
                </a:solidFill>
                <a:latin typeface="Times New Roman" pitchFamily="18" charset="0"/>
              </a:defRPr>
            </a:lvl1pPr>
          </a:lstStyle>
          <a:p>
            <a:r>
              <a:rPr lang="en-US" smtClean="0"/>
              <a:t>Click to edit Master title style</a:t>
            </a:r>
            <a:endParaRPr lang="es-ES" dirty="0"/>
          </a:p>
        </p:txBody>
      </p:sp>
      <p:sp>
        <p:nvSpPr>
          <p:cNvPr id="7" name="Slide Number Placeholder 9"/>
          <p:cNvSpPr>
            <a:spLocks noGrp="1"/>
          </p:cNvSpPr>
          <p:nvPr>
            <p:ph type="sldNum" sz="quarter" idx="4"/>
          </p:nvPr>
        </p:nvSpPr>
        <p:spPr/>
        <p:txBody>
          <a:bodyPr/>
          <a:lstStyle>
            <a:lvl1pPr>
              <a:defRPr>
                <a:solidFill>
                  <a:schemeClr val="bg1"/>
                </a:solidFill>
              </a:defRPr>
            </a:lvl1pPr>
          </a:lstStyle>
          <a:p>
            <a:fld id="{CE8A445D-9762-4AF0-AB67-A595631D9EAD}" type="slidenum">
              <a:rPr lang="es-ES">
                <a:solidFill>
                  <a:srgbClr val="FFFFFF"/>
                </a:solidFill>
              </a:rPr>
              <a:pPr/>
              <a:t>‹#›</a:t>
            </a:fld>
            <a:endParaRPr lang="es-ES">
              <a:solidFill>
                <a:srgbClr val="FFFFFF"/>
              </a:solidFill>
            </a:endParaRPr>
          </a:p>
        </p:txBody>
      </p:sp>
      <p:sp>
        <p:nvSpPr>
          <p:cNvPr id="10" name="Footer Placeholder 10"/>
          <p:cNvSpPr>
            <a:spLocks noGrp="1"/>
          </p:cNvSpPr>
          <p:nvPr>
            <p:ph type="ftr" sz="quarter" idx="3"/>
          </p:nvPr>
        </p:nvSpPr>
        <p:spPr/>
        <p:txBody>
          <a:bodyPr vert="horz" wrap="square" lIns="0" tIns="0" rIns="0" bIns="0" numCol="1" anchor="t" anchorCtr="0" compatLnSpc="1">
            <a:prstTxWarp prst="textNoShape">
              <a:avLst/>
            </a:prstTxWarp>
            <a:noAutofit/>
          </a:bodyPr>
          <a:lstStyle>
            <a:lvl1pPr algn="l" defTabSz="913695" rtl="0" fontAlgn="base">
              <a:lnSpc>
                <a:spcPts val="1077"/>
              </a:lnSpc>
              <a:spcBef>
                <a:spcPct val="0"/>
              </a:spcBef>
              <a:spcAft>
                <a:spcPct val="0"/>
              </a:spcAft>
              <a:defRPr lang="es-ES" sz="900" kern="1200" smtClean="0">
                <a:solidFill>
                  <a:schemeClr val="bg1"/>
                </a:solidFill>
                <a:latin typeface="Arial" charset="0"/>
                <a:ea typeface="+mn-ea"/>
                <a:cs typeface="Arial" charset="0"/>
              </a:defRPr>
            </a:lvl1pPr>
          </a:lstStyle>
          <a:p>
            <a:endParaRPr>
              <a:solidFill>
                <a:srgbClr val="FFFFFF"/>
              </a:solidFill>
            </a:endParaRPr>
          </a:p>
        </p:txBody>
      </p:sp>
    </p:spTree>
    <p:extLst>
      <p:ext uri="{BB962C8B-B14F-4D97-AF65-F5344CB8AC3E}">
        <p14:creationId xmlns:p14="http://schemas.microsoft.com/office/powerpoint/2010/main" val="3520096740"/>
      </p:ext>
    </p:extLst>
  </p:cSld>
  <p:clrMapOvr>
    <a:masterClrMapping/>
  </p:clrMapOvr>
  <p:timing>
    <p:tnLst>
      <p:par>
        <p:cTn id="1" dur="indefinite" restart="never" nodeType="tmRoot"/>
      </p:par>
    </p:tnLst>
  </p:timing>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Título d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Slide Number Placeholder 2"/>
          <p:cNvSpPr>
            <a:spLocks noGrp="1"/>
          </p:cNvSpPr>
          <p:nvPr>
            <p:ph type="sldNum" sz="quarter" idx="10"/>
          </p:nvPr>
        </p:nvSpPr>
        <p:spPr/>
        <p:txBody>
          <a:bodyPr/>
          <a:lstStyle>
            <a:lvl1pPr>
              <a:defRPr/>
            </a:lvl1pPr>
          </a:lstStyle>
          <a:p>
            <a:fld id="{B8F9516C-5F28-47A9-93BC-66E5818D1F1D}" type="slidenum">
              <a:rPr lang="es-ES">
                <a:solidFill>
                  <a:srgbClr val="002776"/>
                </a:solidFill>
              </a:rPr>
              <a:pPr/>
              <a:t>‹#›</a:t>
            </a:fld>
            <a:endParaRPr lang="es-ES">
              <a:solidFill>
                <a:srgbClr val="002776"/>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767321970"/>
      </p:ext>
    </p:extLst>
  </p:cSld>
  <p:clrMapOvr>
    <a:masterClrMapping/>
  </p:clrMapOvr>
  <p:timing>
    <p:tnLst>
      <p:par>
        <p:cTn id="1" dur="indefinite" restart="never" nodeType="tmRoot"/>
      </p:par>
    </p:tnLst>
  </p:timing>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F8BDE2BE-4A0B-4129-99F8-26E0137EA4A3}" type="slidenum">
              <a:rPr lang="es-ES">
                <a:solidFill>
                  <a:srgbClr val="002776"/>
                </a:solidFill>
              </a:rPr>
              <a:pPr/>
              <a:t>‹#›</a:t>
            </a:fld>
            <a:endParaRPr lang="es-ES">
              <a:solidFill>
                <a:srgbClr val="002776"/>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769785578"/>
      </p:ext>
    </p:extLst>
  </p:cSld>
  <p:clrMapOvr>
    <a:masterClrMapping/>
  </p:clrMapOvr>
  <p:timing>
    <p:tnLst>
      <p:par>
        <p:cTn id="1" dur="indefinite" restart="never" nodeType="tmRoot"/>
      </p:par>
    </p:tnLst>
  </p:timing>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Cierre">
    <p:spTree>
      <p:nvGrpSpPr>
        <p:cNvPr id="1" name=""/>
        <p:cNvGrpSpPr/>
        <p:nvPr/>
      </p:nvGrpSpPr>
      <p:grpSpPr>
        <a:xfrm>
          <a:off x="0" y="0"/>
          <a:ext cx="0" cy="0"/>
          <a:chOff x="0" y="0"/>
          <a:chExt cx="0" cy="0"/>
        </a:xfrm>
      </p:grpSpPr>
      <p:sp>
        <p:nvSpPr>
          <p:cNvPr id="4" name="Rectangle 3"/>
          <p:cNvSpPr/>
          <p:nvPr userDrawn="1"/>
        </p:nvSpPr>
        <p:spPr>
          <a:xfrm>
            <a:off x="0" y="0"/>
            <a:ext cx="9906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81992" tIns="40997" rIns="81992" bIns="40997" rtlCol="0" anchor="ctr"/>
          <a:lstStyle/>
          <a:p>
            <a:pPr algn="ctr" fontAlgn="base">
              <a:spcBef>
                <a:spcPct val="0"/>
              </a:spcBef>
              <a:spcAft>
                <a:spcPct val="0"/>
              </a:spcAft>
            </a:pPr>
            <a:endParaRPr lang="nb-NO">
              <a:solidFill>
                <a:srgbClr val="FFFFFF"/>
              </a:solidFill>
            </a:endParaRPr>
          </a:p>
        </p:txBody>
      </p:sp>
      <p:pic>
        <p:nvPicPr>
          <p:cNvPr id="5" name="Picture 19" descr="DEL_PRI_RGB"/>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73627" y="2990160"/>
            <a:ext cx="3737612" cy="791253"/>
          </a:xfrm>
          <a:prstGeom prst="rect">
            <a:avLst/>
          </a:prstGeom>
          <a:noFill/>
          <a:ln w="9525">
            <a:noFill/>
            <a:miter lim="800000"/>
            <a:headEnd/>
            <a:tailEnd/>
          </a:ln>
        </p:spPr>
      </p:pic>
      <p:sp>
        <p:nvSpPr>
          <p:cNvPr id="8" name="Text Placeholder 7"/>
          <p:cNvSpPr>
            <a:spLocks noGrp="1"/>
          </p:cNvSpPr>
          <p:nvPr>
            <p:ph type="body" sz="quarter" idx="13"/>
          </p:nvPr>
        </p:nvSpPr>
        <p:spPr>
          <a:xfrm>
            <a:off x="450278" y="4146733"/>
            <a:ext cx="6640475" cy="2288334"/>
          </a:xfrm>
        </p:spPr>
        <p:txBody>
          <a:bodyPr/>
          <a:lstStyle>
            <a:lvl1pPr>
              <a:defRPr sz="600">
                <a:solidFill>
                  <a:srgbClr val="000000"/>
                </a:solidFill>
              </a:defRPr>
            </a:lvl1pPr>
            <a:lvl2pPr>
              <a:defRPr sz="700"/>
            </a:lvl2pPr>
            <a:lvl3pPr>
              <a:defRPr sz="700"/>
            </a:lvl3pPr>
            <a:lvl4pPr>
              <a:defRPr sz="700"/>
            </a:lvl4pPr>
            <a:lvl5pPr>
              <a:defRPr sz="700"/>
            </a:lvl5pPr>
          </a:lstStyle>
          <a:p>
            <a:pPr lvl="0"/>
            <a:r>
              <a:rPr lang="en-US" smtClean="0"/>
              <a:t>Click to edit Master text styles</a:t>
            </a:r>
          </a:p>
        </p:txBody>
      </p:sp>
      <p:sp>
        <p:nvSpPr>
          <p:cNvPr id="7" name="Slide Number Placeholder 3"/>
          <p:cNvSpPr>
            <a:spLocks noGrp="1"/>
          </p:cNvSpPr>
          <p:nvPr>
            <p:ph type="sldNum" sz="quarter" idx="10"/>
          </p:nvPr>
        </p:nvSpPr>
        <p:spPr>
          <a:xfrm>
            <a:off x="450299" y="6554302"/>
            <a:ext cx="306387" cy="144247"/>
          </a:xfrm>
        </p:spPr>
        <p:txBody>
          <a:bodyPr/>
          <a:lstStyle>
            <a:lvl1pPr>
              <a:defRPr>
                <a:solidFill>
                  <a:schemeClr val="bg1"/>
                </a:solidFill>
              </a:defRPr>
            </a:lvl1pPr>
          </a:lstStyle>
          <a:p>
            <a:fld id="{20A7A354-C5FB-4D1E-BE75-5A939ED93F75}" type="slidenum">
              <a:rPr lang="es-ES" smtClean="0">
                <a:solidFill>
                  <a:srgbClr val="FFFFFF"/>
                </a:solidFill>
              </a:rPr>
              <a:pPr/>
              <a:t>‹#›</a:t>
            </a:fld>
            <a:endParaRPr lang="es-ES">
              <a:solidFill>
                <a:srgbClr val="FFFFFF"/>
              </a:solidFill>
            </a:endParaRPr>
          </a:p>
        </p:txBody>
      </p:sp>
      <p:sp>
        <p:nvSpPr>
          <p:cNvPr id="9" name="Footer Placeholder 4"/>
          <p:cNvSpPr>
            <a:spLocks noGrp="1"/>
          </p:cNvSpPr>
          <p:nvPr>
            <p:ph type="ftr" sz="quarter" idx="11"/>
          </p:nvPr>
        </p:nvSpPr>
        <p:spPr>
          <a:xfrm>
            <a:off x="836319" y="6554302"/>
            <a:ext cx="4677095" cy="144247"/>
          </a:xfrm>
        </p:spPr>
        <p:txBody>
          <a:bodyPr/>
          <a:lstStyle>
            <a:lvl1pPr>
              <a:defRPr>
                <a:solidFill>
                  <a:schemeClr val="bg1"/>
                </a:solidFill>
              </a:defRPr>
            </a:lvl1pPr>
          </a:lstStyle>
          <a:p>
            <a:endParaRPr lang="es-ES">
              <a:solidFill>
                <a:srgbClr val="FFFFFF"/>
              </a:solidFill>
            </a:endParaRPr>
          </a:p>
        </p:txBody>
      </p:sp>
    </p:spTree>
    <p:extLst>
      <p:ext uri="{BB962C8B-B14F-4D97-AF65-F5344CB8AC3E}">
        <p14:creationId xmlns:p14="http://schemas.microsoft.com/office/powerpoint/2010/main" val="3184510338"/>
      </p:ext>
    </p:extLst>
  </p:cSld>
  <p:clrMapOvr>
    <a:masterClrMapping/>
  </p:clrMapOvr>
  <p:timing>
    <p:tnLst>
      <p:par>
        <p:cTn id="1" dur="indefinite" restart="never" nodeType="tmRoot"/>
      </p:par>
    </p:tnLst>
  </p:timing>
</p:sldLayout>
</file>

<file path=ppt/slideLayouts/slideLayout264.xml><?xml version="1.0" encoding="utf-8"?>
<p:sldLayout xmlns:a="http://schemas.openxmlformats.org/drawingml/2006/main" xmlns:r="http://schemas.openxmlformats.org/officeDocument/2006/relationships" xmlns:p="http://schemas.openxmlformats.org/presentationml/2006/main" showMasterSp="0" preserve="1" userDrawn="1">
  <p:cSld name="Título de presentación">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4952218" y="1195984"/>
            <a:ext cx="4953782" cy="5239081"/>
          </a:xfrm>
        </p:spPr>
        <p:txBody>
          <a:bodyPr/>
          <a:lstStyle/>
          <a:p>
            <a:r>
              <a:rPr lang="en-US" smtClean="0"/>
              <a:t>Click icon to add picture</a:t>
            </a:r>
            <a:endParaRPr lang="es-ES"/>
          </a:p>
        </p:txBody>
      </p:sp>
      <p:sp>
        <p:nvSpPr>
          <p:cNvPr id="120835" name="Title Placeholder 1"/>
          <p:cNvSpPr>
            <a:spLocks noGrp="1"/>
          </p:cNvSpPr>
          <p:nvPr>
            <p:ph type="ctrTitle"/>
          </p:nvPr>
        </p:nvSpPr>
        <p:spPr>
          <a:xfrm>
            <a:off x="830073" y="2886328"/>
            <a:ext cx="4431671" cy="1128762"/>
          </a:xfrm>
        </p:spPr>
        <p:txBody>
          <a:bodyPr/>
          <a:lstStyle>
            <a:lvl1pPr>
              <a:lnSpc>
                <a:spcPct val="95000"/>
              </a:lnSpc>
              <a:defRPr sz="2900" b="0" smtClean="0">
                <a:latin typeface="Times New Roman" pitchFamily="18" charset="0"/>
              </a:defRPr>
            </a:lvl1pPr>
          </a:lstStyle>
          <a:p>
            <a:r>
              <a:rPr lang="en-US" smtClean="0"/>
              <a:t>Click to edit Master title style</a:t>
            </a:r>
            <a:endParaRPr lang="es-ES" dirty="0" smtClean="0"/>
          </a:p>
        </p:txBody>
      </p:sp>
      <p:sp>
        <p:nvSpPr>
          <p:cNvPr id="120836" name="Text Placeholder 2"/>
          <p:cNvSpPr>
            <a:spLocks noGrp="1"/>
          </p:cNvSpPr>
          <p:nvPr>
            <p:ph type="subTitle" idx="1"/>
          </p:nvPr>
        </p:nvSpPr>
        <p:spPr>
          <a:xfrm>
            <a:off x="440822" y="6028950"/>
            <a:ext cx="5135113" cy="303897"/>
          </a:xfrm>
        </p:spPr>
        <p:txBody>
          <a:bodyPr anchor="b"/>
          <a:lstStyle>
            <a:lvl1pPr>
              <a:lnSpc>
                <a:spcPts val="1995"/>
              </a:lnSpc>
              <a:defRPr sz="1600" b="1" smtClean="0"/>
            </a:lvl1pPr>
          </a:lstStyle>
          <a:p>
            <a:r>
              <a:rPr lang="en-US" smtClean="0"/>
              <a:t>Click to edit Master subtitle style</a:t>
            </a:r>
            <a:endParaRPr lang="es-ES" dirty="0" smtClean="0"/>
          </a:p>
        </p:txBody>
      </p:sp>
      <p:pic>
        <p:nvPicPr>
          <p:cNvPr id="120841" name="Picture 5" descr="DEL_PRI_RGB"/>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1084" y="253484"/>
            <a:ext cx="2310410" cy="470551"/>
          </a:xfrm>
          <a:prstGeom prst="rect">
            <a:avLst/>
          </a:prstGeom>
          <a:noFill/>
          <a:ln w="9525">
            <a:noFill/>
            <a:miter lim="800000"/>
            <a:headEnd/>
            <a:tailEnd/>
          </a:ln>
        </p:spPr>
      </p:pic>
      <p:sp>
        <p:nvSpPr>
          <p:cNvPr id="10" name="Slide Number Placeholder 3"/>
          <p:cNvSpPr>
            <a:spLocks noGrp="1"/>
          </p:cNvSpPr>
          <p:nvPr>
            <p:ph type="sldNum" sz="quarter" idx="11"/>
          </p:nvPr>
        </p:nvSpPr>
        <p:spPr>
          <a:xfrm>
            <a:off x="450213" y="6554117"/>
            <a:ext cx="306387" cy="144247"/>
          </a:xfrm>
        </p:spPr>
        <p:txBody>
          <a:bodyPr/>
          <a:lstStyle>
            <a:lvl1pPr>
              <a:defRPr>
                <a:solidFill>
                  <a:schemeClr val="bg1"/>
                </a:solidFill>
              </a:defRPr>
            </a:lvl1pPr>
          </a:lstStyle>
          <a:p>
            <a:fld id="{20A7A354-C5FB-4D1E-BE75-5A939ED93F75}" type="slidenum">
              <a:rPr lang="es-ES" smtClean="0">
                <a:solidFill>
                  <a:srgbClr val="FFFFFF"/>
                </a:solidFill>
              </a:rPr>
              <a:pPr/>
              <a:t>‹#›</a:t>
            </a:fld>
            <a:endParaRPr lang="es-ES">
              <a:solidFill>
                <a:srgbClr val="FFFFFF"/>
              </a:solidFill>
            </a:endParaRPr>
          </a:p>
        </p:txBody>
      </p:sp>
      <p:sp>
        <p:nvSpPr>
          <p:cNvPr id="11" name="Footer Placeholder 4"/>
          <p:cNvSpPr>
            <a:spLocks noGrp="1"/>
          </p:cNvSpPr>
          <p:nvPr>
            <p:ph type="ftr" sz="quarter" idx="12"/>
          </p:nvPr>
        </p:nvSpPr>
        <p:spPr>
          <a:xfrm>
            <a:off x="836317" y="6554117"/>
            <a:ext cx="4677095" cy="144247"/>
          </a:xfrm>
        </p:spPr>
        <p:txBody>
          <a:bodyPr/>
          <a:lstStyle>
            <a:lvl1pPr>
              <a:defRPr>
                <a:solidFill>
                  <a:schemeClr val="bg1"/>
                </a:solidFill>
              </a:defRPr>
            </a:lvl1pPr>
          </a:lstStyle>
          <a:p>
            <a:endParaRPr lang="es-ES">
              <a:solidFill>
                <a:srgbClr val="FFFFFF"/>
              </a:solidFill>
            </a:endParaRPr>
          </a:p>
        </p:txBody>
      </p:sp>
    </p:spTree>
    <p:extLst>
      <p:ext uri="{BB962C8B-B14F-4D97-AF65-F5344CB8AC3E}">
        <p14:creationId xmlns:p14="http://schemas.microsoft.com/office/powerpoint/2010/main" val="1834619332"/>
      </p:ext>
    </p:extLst>
  </p:cSld>
  <p:clrMapOvr>
    <a:masterClrMapping/>
  </p:clrMapOvr>
  <p:transition/>
  <p:timing>
    <p:tnLst>
      <p:par>
        <p:cTn id="1" dur="indefinite" restart="never" nodeType="tmRoot"/>
      </p:par>
    </p:tnLst>
  </p:timing>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Título y conteni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s-ES">
                <a:solidFill>
                  <a:srgbClr val="002776"/>
                </a:solidFill>
              </a:rPr>
              <a:pPr/>
              <a:t>‹#›</a:t>
            </a:fld>
            <a:endParaRPr lang="es-ES">
              <a:solidFill>
                <a:srgbClr val="002776"/>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1960611212"/>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Separador para imprimir">
    <p:spTree>
      <p:nvGrpSpPr>
        <p:cNvPr id="1" name=""/>
        <p:cNvGrpSpPr/>
        <p:nvPr/>
      </p:nvGrpSpPr>
      <p:grpSpPr>
        <a:xfrm>
          <a:off x="0" y="0"/>
          <a:ext cx="0" cy="0"/>
          <a:chOff x="0" y="0"/>
          <a:chExt cx="0" cy="0"/>
        </a:xfrm>
      </p:grpSpPr>
      <p:sp>
        <p:nvSpPr>
          <p:cNvPr id="2" name="Title 1"/>
          <p:cNvSpPr>
            <a:spLocks noGrp="1"/>
          </p:cNvSpPr>
          <p:nvPr>
            <p:ph type="title"/>
          </p:nvPr>
        </p:nvSpPr>
        <p:spPr>
          <a:xfrm>
            <a:off x="442397" y="2835910"/>
            <a:ext cx="5156997" cy="387924"/>
          </a:xfrm>
        </p:spPr>
        <p:txBody>
          <a:bodyPr/>
          <a:lstStyle>
            <a:lvl1pPr>
              <a:defRPr sz="2500"/>
            </a:lvl1pPr>
          </a:lstStyle>
          <a:p>
            <a:r>
              <a:rPr lang="en-US" smtClean="0"/>
              <a:t>Click to edit Master title style</a:t>
            </a:r>
            <a:endParaRPr lang="es-ES" dirty="0"/>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s-ES">
                <a:solidFill>
                  <a:srgbClr val="002776"/>
                </a:solidFill>
              </a:rPr>
              <a:pPr/>
              <a:t>‹#›</a:t>
            </a:fld>
            <a:endParaRPr lang="es-ES">
              <a:solidFill>
                <a:srgbClr val="002776"/>
              </a:solidFill>
            </a:endParaRPr>
          </a:p>
        </p:txBody>
      </p:sp>
      <p:sp>
        <p:nvSpPr>
          <p:cNvPr id="10" name="Picture Placeholder 9"/>
          <p:cNvSpPr>
            <a:spLocks noGrp="1"/>
          </p:cNvSpPr>
          <p:nvPr>
            <p:ph type="pic" sz="quarter" idx="13"/>
          </p:nvPr>
        </p:nvSpPr>
        <p:spPr>
          <a:xfrm>
            <a:off x="5627520" y="0"/>
            <a:ext cx="4278480" cy="6858000"/>
          </a:xfrm>
        </p:spPr>
        <p:txBody>
          <a:bodyPr/>
          <a:lstStyle/>
          <a:p>
            <a:r>
              <a:rPr lang="en-US" smtClean="0"/>
              <a:t>Click icon to add picture</a:t>
            </a:r>
            <a:endParaRPr lang="es-ES"/>
          </a:p>
        </p:txBody>
      </p:sp>
      <p:sp>
        <p:nvSpPr>
          <p:cNvPr id="5" name="Footer Placeholder 4"/>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3658348965"/>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showMasterSp="0" preserve="1" userDrawn="1">
  <p:cSld name="Separador para proyectar">
    <p:bg>
      <p:bgPr>
        <a:solidFill>
          <a:schemeClr val="tx2"/>
        </a:solidFill>
        <a:effectLst/>
      </p:bgPr>
    </p:bg>
    <p:spTree>
      <p:nvGrpSpPr>
        <p:cNvPr id="1" name=""/>
        <p:cNvGrpSpPr/>
        <p:nvPr/>
      </p:nvGrpSpPr>
      <p:grpSpPr>
        <a:xfrm>
          <a:off x="0" y="0"/>
          <a:ext cx="0" cy="0"/>
          <a:chOff x="0" y="0"/>
          <a:chExt cx="0" cy="0"/>
        </a:xfrm>
      </p:grpSpPr>
      <p:sp>
        <p:nvSpPr>
          <p:cNvPr id="148482" name="Title Placeholder 1"/>
          <p:cNvSpPr>
            <a:spLocks noGrp="1"/>
          </p:cNvSpPr>
          <p:nvPr>
            <p:ph type="ctrTitle"/>
          </p:nvPr>
        </p:nvSpPr>
        <p:spPr>
          <a:xfrm>
            <a:off x="1238061" y="2670669"/>
            <a:ext cx="6621716" cy="1400449"/>
          </a:xfrm>
        </p:spPr>
        <p:txBody>
          <a:bodyPr/>
          <a:lstStyle>
            <a:lvl1pPr>
              <a:lnSpc>
                <a:spcPct val="95000"/>
              </a:lnSpc>
              <a:defRPr sz="4700" b="0">
                <a:solidFill>
                  <a:schemeClr val="bg2"/>
                </a:solidFill>
                <a:latin typeface="Times New Roman" pitchFamily="18" charset="0"/>
              </a:defRPr>
            </a:lvl1pPr>
          </a:lstStyle>
          <a:p>
            <a:r>
              <a:rPr lang="en-US" smtClean="0"/>
              <a:t>Click to edit Master title style</a:t>
            </a:r>
            <a:endParaRPr lang="es-ES" dirty="0"/>
          </a:p>
        </p:txBody>
      </p:sp>
      <p:sp>
        <p:nvSpPr>
          <p:cNvPr id="7" name="Slide Number Placeholder 9"/>
          <p:cNvSpPr>
            <a:spLocks noGrp="1"/>
          </p:cNvSpPr>
          <p:nvPr>
            <p:ph type="sldNum" sz="quarter" idx="4"/>
          </p:nvPr>
        </p:nvSpPr>
        <p:spPr/>
        <p:txBody>
          <a:bodyPr/>
          <a:lstStyle>
            <a:lvl1pPr>
              <a:defRPr>
                <a:solidFill>
                  <a:schemeClr val="bg1"/>
                </a:solidFill>
              </a:defRPr>
            </a:lvl1pPr>
          </a:lstStyle>
          <a:p>
            <a:fld id="{CE8A445D-9762-4AF0-AB67-A595631D9EAD}" type="slidenum">
              <a:rPr lang="es-ES">
                <a:solidFill>
                  <a:srgbClr val="FFFFFF"/>
                </a:solidFill>
              </a:rPr>
              <a:pPr/>
              <a:t>‹#›</a:t>
            </a:fld>
            <a:endParaRPr lang="es-ES">
              <a:solidFill>
                <a:srgbClr val="FFFFFF"/>
              </a:solidFill>
            </a:endParaRPr>
          </a:p>
        </p:txBody>
      </p:sp>
      <p:sp>
        <p:nvSpPr>
          <p:cNvPr id="10" name="Footer Placeholder 10"/>
          <p:cNvSpPr>
            <a:spLocks noGrp="1"/>
          </p:cNvSpPr>
          <p:nvPr>
            <p:ph type="ftr" sz="quarter" idx="3"/>
          </p:nvPr>
        </p:nvSpPr>
        <p:spPr/>
        <p:txBody>
          <a:bodyPr vert="horz" wrap="square" lIns="0" tIns="0" rIns="0" bIns="0" numCol="1" anchor="t" anchorCtr="0" compatLnSpc="1">
            <a:prstTxWarp prst="textNoShape">
              <a:avLst/>
            </a:prstTxWarp>
            <a:noAutofit/>
          </a:bodyPr>
          <a:lstStyle>
            <a:lvl1pPr algn="l" defTabSz="914130" rtl="0" fontAlgn="base">
              <a:lnSpc>
                <a:spcPts val="1077"/>
              </a:lnSpc>
              <a:spcBef>
                <a:spcPct val="0"/>
              </a:spcBef>
              <a:spcAft>
                <a:spcPct val="0"/>
              </a:spcAft>
              <a:defRPr lang="es-ES" sz="900" kern="1200" smtClean="0">
                <a:solidFill>
                  <a:schemeClr val="bg1"/>
                </a:solidFill>
                <a:latin typeface="Arial" charset="0"/>
                <a:ea typeface="+mn-ea"/>
                <a:cs typeface="Arial" charset="0"/>
              </a:defRPr>
            </a:lvl1pPr>
          </a:lstStyle>
          <a:p>
            <a:endParaRPr>
              <a:solidFill>
                <a:srgbClr val="FFFFFF"/>
              </a:solidFill>
            </a:endParaRPr>
          </a:p>
        </p:txBody>
      </p:sp>
    </p:spTree>
    <p:extLst>
      <p:ext uri="{BB962C8B-B14F-4D97-AF65-F5344CB8AC3E}">
        <p14:creationId xmlns:p14="http://schemas.microsoft.com/office/powerpoint/2010/main" val="3008914687"/>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Título d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Slide Number Placeholder 2"/>
          <p:cNvSpPr>
            <a:spLocks noGrp="1"/>
          </p:cNvSpPr>
          <p:nvPr>
            <p:ph type="sldNum" sz="quarter" idx="10"/>
          </p:nvPr>
        </p:nvSpPr>
        <p:spPr/>
        <p:txBody>
          <a:bodyPr/>
          <a:lstStyle>
            <a:lvl1pPr>
              <a:defRPr/>
            </a:lvl1pPr>
          </a:lstStyle>
          <a:p>
            <a:fld id="{B8F9516C-5F28-47A9-93BC-66E5818D1F1D}" type="slidenum">
              <a:rPr lang="es-ES">
                <a:solidFill>
                  <a:srgbClr val="002776"/>
                </a:solidFill>
              </a:rPr>
              <a:pPr/>
              <a:t>‹#›</a:t>
            </a:fld>
            <a:endParaRPr lang="es-ES">
              <a:solidFill>
                <a:srgbClr val="002776"/>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2653390950"/>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F8BDE2BE-4A0B-4129-99F8-26E0137EA4A3}" type="slidenum">
              <a:rPr lang="es-ES">
                <a:solidFill>
                  <a:srgbClr val="002776"/>
                </a:solidFill>
              </a:rPr>
              <a:pPr/>
              <a:t>‹#›</a:t>
            </a:fld>
            <a:endParaRPr lang="es-ES">
              <a:solidFill>
                <a:srgbClr val="002776"/>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33560742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ítulo d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s-ES_tradnl"/>
          </a:p>
        </p:txBody>
      </p:sp>
      <p:sp>
        <p:nvSpPr>
          <p:cNvPr id="3" name="Slide Number Placeholder 2"/>
          <p:cNvSpPr>
            <a:spLocks noGrp="1"/>
          </p:cNvSpPr>
          <p:nvPr>
            <p:ph type="sldNum" sz="quarter" idx="10"/>
          </p:nvPr>
        </p:nvSpPr>
        <p:spPr/>
        <p:txBody>
          <a:bodyPr/>
          <a:lstStyle>
            <a:lvl1pPr>
              <a:defRPr/>
            </a:lvl1pPr>
          </a:lstStyle>
          <a:p>
            <a:fld id="{B8F9516C-5F28-47A9-93BC-66E5818D1F1D}" type="slidenum">
              <a:rPr lang="es-ES_tradnl" smtClean="0">
                <a:solidFill>
                  <a:srgbClr val="002776"/>
                </a:solidFill>
              </a:rPr>
              <a:pPr/>
              <a:t>‹#›</a:t>
            </a:fld>
            <a:endParaRPr lang="es-ES_tradnl">
              <a:solidFill>
                <a:srgbClr val="002776"/>
              </a:solidFill>
            </a:endParaRPr>
          </a:p>
        </p:txBody>
      </p:sp>
      <p:sp>
        <p:nvSpPr>
          <p:cNvPr id="4" name="Footer Placeholder 3"/>
          <p:cNvSpPr>
            <a:spLocks noGrp="1"/>
          </p:cNvSpPr>
          <p:nvPr>
            <p:ph type="ftr" sz="quarter" idx="11"/>
          </p:nvPr>
        </p:nvSpPr>
        <p:spPr/>
        <p:txBody>
          <a:bodyPr/>
          <a:lstStyle>
            <a:lvl1pPr>
              <a:defRPr/>
            </a:lvl1pPr>
          </a:lstStyle>
          <a:p>
            <a:endParaRPr lang="es-ES_tradnl">
              <a:solidFill>
                <a:srgbClr val="002776"/>
              </a:solidFill>
            </a:endParaRPr>
          </a:p>
        </p:txBody>
      </p:sp>
    </p:spTree>
    <p:extLst>
      <p:ext uri="{BB962C8B-B14F-4D97-AF65-F5344CB8AC3E}">
        <p14:creationId xmlns:p14="http://schemas.microsoft.com/office/powerpoint/2010/main" val="1787651030"/>
      </p:ext>
    </p:extLst>
  </p:cSld>
  <p:clrMapOvr>
    <a:masterClrMapping/>
  </p:clrMapOvr>
  <p:timing>
    <p:tnLst>
      <p:par>
        <p:cTn id="1" dur="indefinite" restart="never" nodeType="tmRoot"/>
      </p:par>
    </p:tnLst>
  </p:timing>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Cierre">
    <p:spTree>
      <p:nvGrpSpPr>
        <p:cNvPr id="1" name=""/>
        <p:cNvGrpSpPr/>
        <p:nvPr/>
      </p:nvGrpSpPr>
      <p:grpSpPr>
        <a:xfrm>
          <a:off x="0" y="0"/>
          <a:ext cx="0" cy="0"/>
          <a:chOff x="0" y="0"/>
          <a:chExt cx="0" cy="0"/>
        </a:xfrm>
      </p:grpSpPr>
      <p:sp>
        <p:nvSpPr>
          <p:cNvPr id="4" name="Rectangle 3"/>
          <p:cNvSpPr/>
          <p:nvPr userDrawn="1"/>
        </p:nvSpPr>
        <p:spPr>
          <a:xfrm>
            <a:off x="0" y="0"/>
            <a:ext cx="9906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82030" tIns="41015" rIns="82030" bIns="41015" rtlCol="0" anchor="ctr"/>
          <a:lstStyle/>
          <a:p>
            <a:pPr algn="ctr" defTabSz="914272" fontAlgn="base">
              <a:spcBef>
                <a:spcPct val="0"/>
              </a:spcBef>
              <a:spcAft>
                <a:spcPct val="0"/>
              </a:spcAft>
            </a:pPr>
            <a:endParaRPr lang="nb-NO" sz="1800">
              <a:solidFill>
                <a:srgbClr val="FFFFFF"/>
              </a:solidFill>
            </a:endParaRPr>
          </a:p>
        </p:txBody>
      </p:sp>
      <p:pic>
        <p:nvPicPr>
          <p:cNvPr id="5" name="Picture 19" descr="DEL_PRI_RGB"/>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73610" y="2989975"/>
            <a:ext cx="3737612" cy="791253"/>
          </a:xfrm>
          <a:prstGeom prst="rect">
            <a:avLst/>
          </a:prstGeom>
          <a:noFill/>
          <a:ln w="9525">
            <a:noFill/>
            <a:miter lim="800000"/>
            <a:headEnd/>
            <a:tailEnd/>
          </a:ln>
        </p:spPr>
      </p:pic>
      <p:sp>
        <p:nvSpPr>
          <p:cNvPr id="8" name="Text Placeholder 7"/>
          <p:cNvSpPr>
            <a:spLocks noGrp="1"/>
          </p:cNvSpPr>
          <p:nvPr>
            <p:ph type="body" sz="quarter" idx="13"/>
          </p:nvPr>
        </p:nvSpPr>
        <p:spPr>
          <a:xfrm>
            <a:off x="450212" y="4146733"/>
            <a:ext cx="6640475" cy="2288334"/>
          </a:xfrm>
        </p:spPr>
        <p:txBody>
          <a:bodyPr/>
          <a:lstStyle>
            <a:lvl1pPr>
              <a:defRPr sz="600">
                <a:solidFill>
                  <a:srgbClr val="000000"/>
                </a:solidFill>
              </a:defRPr>
            </a:lvl1pPr>
            <a:lvl2pPr>
              <a:defRPr sz="700"/>
            </a:lvl2pPr>
            <a:lvl3pPr>
              <a:defRPr sz="700"/>
            </a:lvl3pPr>
            <a:lvl4pPr>
              <a:defRPr sz="700"/>
            </a:lvl4pPr>
            <a:lvl5pPr>
              <a:defRPr sz="700"/>
            </a:lvl5pPr>
          </a:lstStyle>
          <a:p>
            <a:pPr lvl="0"/>
            <a:r>
              <a:rPr lang="en-US" smtClean="0"/>
              <a:t>Click to edit Master text styles</a:t>
            </a:r>
          </a:p>
        </p:txBody>
      </p:sp>
      <p:sp>
        <p:nvSpPr>
          <p:cNvPr id="7" name="Slide Number Placeholder 3"/>
          <p:cNvSpPr>
            <a:spLocks noGrp="1"/>
          </p:cNvSpPr>
          <p:nvPr>
            <p:ph type="sldNum" sz="quarter" idx="10"/>
          </p:nvPr>
        </p:nvSpPr>
        <p:spPr>
          <a:xfrm>
            <a:off x="450213" y="6554117"/>
            <a:ext cx="306387" cy="144247"/>
          </a:xfrm>
        </p:spPr>
        <p:txBody>
          <a:bodyPr/>
          <a:lstStyle>
            <a:lvl1pPr>
              <a:defRPr>
                <a:solidFill>
                  <a:schemeClr val="bg1"/>
                </a:solidFill>
              </a:defRPr>
            </a:lvl1pPr>
          </a:lstStyle>
          <a:p>
            <a:fld id="{20A7A354-C5FB-4D1E-BE75-5A939ED93F75}" type="slidenum">
              <a:rPr lang="es-ES" smtClean="0">
                <a:solidFill>
                  <a:srgbClr val="FFFFFF"/>
                </a:solidFill>
              </a:rPr>
              <a:pPr/>
              <a:t>‹#›</a:t>
            </a:fld>
            <a:endParaRPr lang="es-ES">
              <a:solidFill>
                <a:srgbClr val="FFFFFF"/>
              </a:solidFill>
            </a:endParaRPr>
          </a:p>
        </p:txBody>
      </p:sp>
      <p:sp>
        <p:nvSpPr>
          <p:cNvPr id="9" name="Footer Placeholder 4"/>
          <p:cNvSpPr>
            <a:spLocks noGrp="1"/>
          </p:cNvSpPr>
          <p:nvPr>
            <p:ph type="ftr" sz="quarter" idx="11"/>
          </p:nvPr>
        </p:nvSpPr>
        <p:spPr>
          <a:xfrm>
            <a:off x="836317" y="6554117"/>
            <a:ext cx="4677095" cy="144247"/>
          </a:xfrm>
        </p:spPr>
        <p:txBody>
          <a:bodyPr/>
          <a:lstStyle>
            <a:lvl1pPr>
              <a:defRPr>
                <a:solidFill>
                  <a:schemeClr val="bg1"/>
                </a:solidFill>
              </a:defRPr>
            </a:lvl1pPr>
          </a:lstStyle>
          <a:p>
            <a:endParaRPr lang="es-ES">
              <a:solidFill>
                <a:srgbClr val="FFFFFF"/>
              </a:solidFill>
            </a:endParaRPr>
          </a:p>
        </p:txBody>
      </p:sp>
    </p:spTree>
    <p:extLst>
      <p:ext uri="{BB962C8B-B14F-4D97-AF65-F5344CB8AC3E}">
        <p14:creationId xmlns:p14="http://schemas.microsoft.com/office/powerpoint/2010/main" val="3414468927"/>
      </p:ext>
    </p:extLst>
  </p:cSld>
  <p:clrMapOvr>
    <a:masterClrMapping/>
  </p:clrMapOvr>
  <p:timing>
    <p:tnLst>
      <p:par>
        <p:cTn id="1" dur="indefinite" restart="never" nodeType="tmRoot"/>
      </p:par>
    </p:tnLst>
  </p:timing>
</p:sldLayout>
</file>

<file path=ppt/slideLayouts/slideLayout271.xml><?xml version="1.0" encoding="utf-8"?>
<p:sldLayout xmlns:a="http://schemas.openxmlformats.org/drawingml/2006/main" xmlns:r="http://schemas.openxmlformats.org/officeDocument/2006/relationships" xmlns:p="http://schemas.openxmlformats.org/presentationml/2006/main" userDrawn="1">
  <p:cSld name="Single Column - RIGHT">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a:xfrm>
            <a:off x="2215092" y="1155707"/>
            <a:ext cx="7498292" cy="5297487"/>
          </a:xfrm>
        </p:spPr>
        <p:txBody>
          <a:bodyPr/>
          <a:lstStyle>
            <a:lvl1pPr>
              <a:spcBef>
                <a:spcPts val="800"/>
              </a:spcBef>
              <a:spcAft>
                <a:spcPts val="0"/>
              </a:spcAft>
              <a:tabLst/>
              <a:defRPr sz="1000"/>
            </a:lvl1pPr>
            <a:lvl2pPr>
              <a:tabLst/>
              <a:defRPr/>
            </a:lvl2pPr>
            <a:lvl3pPr>
              <a:tabLst/>
              <a:defRPr/>
            </a:lvl3pPr>
            <a:lvl4pPr>
              <a:tabLst/>
              <a:defRPr/>
            </a:lvl4pPr>
            <a:lvl5pPr marL="180950" indent="-90477">
              <a:spcBef>
                <a:spcPts val="0"/>
              </a:spcBef>
              <a:spcAft>
                <a:spcPts val="200"/>
              </a:spcAft>
              <a:buFont typeface="Arial" pitchFamily="34" charset="0"/>
              <a:buChar char="‒"/>
              <a:tabLst/>
              <a:defRPr sz="1000">
                <a:solidFill>
                  <a:schemeClr val="tx1"/>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135814020"/>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userDrawn="1">
  <p:cSld name="1_Single Column - RIGHT">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a:xfrm>
            <a:off x="2068515" y="1155707"/>
            <a:ext cx="7689850" cy="5297487"/>
          </a:xfrm>
        </p:spPr>
        <p:txBody>
          <a:bodyPr/>
          <a:lstStyle>
            <a:lvl1pPr>
              <a:spcBef>
                <a:spcPts val="800"/>
              </a:spcBef>
              <a:spcAft>
                <a:spcPts val="0"/>
              </a:spcAft>
              <a:tabLst/>
              <a:defRPr sz="1000"/>
            </a:lvl1pPr>
            <a:lvl2pPr>
              <a:tabLst/>
              <a:defRPr/>
            </a:lvl2pPr>
            <a:lvl3pPr>
              <a:tabLst/>
              <a:defRPr/>
            </a:lvl3pPr>
            <a:lvl4pPr>
              <a:tabLst/>
              <a:defRPr/>
            </a:lvl4pPr>
            <a:lvl5pPr marL="180950" indent="-90477">
              <a:spcBef>
                <a:spcPts val="0"/>
              </a:spcBef>
              <a:spcAft>
                <a:spcPts val="200"/>
              </a:spcAft>
              <a:buFont typeface="Arial" pitchFamily="34" charset="0"/>
              <a:buChar char="‒"/>
              <a:tabLst/>
              <a:defRPr sz="1000">
                <a:solidFill>
                  <a:schemeClr val="tx1"/>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Title 1"/>
          <p:cNvSpPr>
            <a:spLocks noGrp="1"/>
          </p:cNvSpPr>
          <p:nvPr>
            <p:ph type="title"/>
          </p:nvPr>
        </p:nvSpPr>
        <p:spPr/>
        <p:txBody>
          <a:bodyPr/>
          <a:lstStyle/>
          <a:p>
            <a:r>
              <a:rPr lang="en-US" dirty="0" smtClean="0"/>
              <a:t>Click to edit Master title style</a:t>
            </a:r>
            <a:endParaRPr lang="en-GB" dirty="0"/>
          </a:p>
        </p:txBody>
      </p:sp>
      <p:sp>
        <p:nvSpPr>
          <p:cNvPr id="4" name="Rectangle 3"/>
          <p:cNvSpPr>
            <a:spLocks noGrp="1" noChangeArrowheads="1"/>
          </p:cNvSpPr>
          <p:nvPr>
            <p:ph type="sldNum" sz="quarter" idx="13"/>
          </p:nvPr>
        </p:nvSpPr>
        <p:spPr/>
        <p:txBody>
          <a:bodyPr/>
          <a:lstStyle>
            <a:lvl1pPr>
              <a:defRPr/>
            </a:lvl1pPr>
          </a:lstStyle>
          <a:p>
            <a:pPr>
              <a:defRPr/>
            </a:pPr>
            <a:fld id="{8EA2F6D9-B176-4745-841A-A45BCBE1422E}" type="slidenum">
              <a:rPr lang="en-GB">
                <a:solidFill>
                  <a:srgbClr val="002776"/>
                </a:solidFill>
              </a:rPr>
              <a:pPr>
                <a:defRPr/>
              </a:pPr>
              <a:t>‹#›</a:t>
            </a:fld>
            <a:endParaRPr lang="en-GB" dirty="0">
              <a:solidFill>
                <a:srgbClr val="002776"/>
              </a:solidFill>
            </a:endParaRPr>
          </a:p>
        </p:txBody>
      </p:sp>
    </p:spTree>
    <p:extLst>
      <p:ext uri="{BB962C8B-B14F-4D97-AF65-F5344CB8AC3E}">
        <p14:creationId xmlns:p14="http://schemas.microsoft.com/office/powerpoint/2010/main" val="4234148829"/>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userDrawn="1">
  <p:cSld name="2_Single Column - RIGHT">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a:xfrm>
            <a:off x="2068515" y="1155707"/>
            <a:ext cx="7689850" cy="5297487"/>
          </a:xfrm>
        </p:spPr>
        <p:txBody>
          <a:bodyPr/>
          <a:lstStyle>
            <a:lvl1pPr>
              <a:spcBef>
                <a:spcPts val="800"/>
              </a:spcBef>
              <a:spcAft>
                <a:spcPts val="0"/>
              </a:spcAft>
              <a:tabLst/>
              <a:defRPr sz="1000"/>
            </a:lvl1pPr>
            <a:lvl2pPr>
              <a:tabLst/>
              <a:defRPr/>
            </a:lvl2pPr>
            <a:lvl3pPr>
              <a:tabLst/>
              <a:defRPr/>
            </a:lvl3pPr>
            <a:lvl4pPr>
              <a:tabLst/>
              <a:defRPr/>
            </a:lvl4pPr>
            <a:lvl5pPr marL="180950" indent="-90477">
              <a:spcBef>
                <a:spcPts val="0"/>
              </a:spcBef>
              <a:spcAft>
                <a:spcPts val="200"/>
              </a:spcAft>
              <a:buFont typeface="Arial" pitchFamily="34" charset="0"/>
              <a:buChar char="‒"/>
              <a:tabLst/>
              <a:defRPr sz="1000">
                <a:solidFill>
                  <a:schemeClr val="tx1"/>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Title 1"/>
          <p:cNvSpPr>
            <a:spLocks noGrp="1"/>
          </p:cNvSpPr>
          <p:nvPr>
            <p:ph type="title"/>
          </p:nvPr>
        </p:nvSpPr>
        <p:spPr/>
        <p:txBody>
          <a:bodyPr/>
          <a:lstStyle/>
          <a:p>
            <a:r>
              <a:rPr lang="en-US" dirty="0" smtClean="0"/>
              <a:t>Click to edit Master title style</a:t>
            </a:r>
            <a:endParaRPr lang="en-GB" dirty="0"/>
          </a:p>
        </p:txBody>
      </p:sp>
      <p:sp>
        <p:nvSpPr>
          <p:cNvPr id="4" name="Rectangle 3"/>
          <p:cNvSpPr>
            <a:spLocks noGrp="1" noChangeArrowheads="1"/>
          </p:cNvSpPr>
          <p:nvPr>
            <p:ph type="sldNum" sz="quarter" idx="13"/>
          </p:nvPr>
        </p:nvSpPr>
        <p:spPr/>
        <p:txBody>
          <a:bodyPr/>
          <a:lstStyle>
            <a:lvl1pPr>
              <a:defRPr/>
            </a:lvl1pPr>
          </a:lstStyle>
          <a:p>
            <a:pPr>
              <a:defRPr/>
            </a:pPr>
            <a:fld id="{8EA2F6D9-B176-4745-841A-A45BCBE1422E}" type="slidenum">
              <a:rPr lang="en-GB">
                <a:solidFill>
                  <a:srgbClr val="002776"/>
                </a:solidFill>
              </a:rPr>
              <a:pPr>
                <a:defRPr/>
              </a:pPr>
              <a:t>‹#›</a:t>
            </a:fld>
            <a:endParaRPr lang="en-GB" dirty="0">
              <a:solidFill>
                <a:srgbClr val="002776"/>
              </a:solidFill>
            </a:endParaRPr>
          </a:p>
        </p:txBody>
      </p:sp>
    </p:spTree>
    <p:extLst>
      <p:ext uri="{BB962C8B-B14F-4D97-AF65-F5344CB8AC3E}">
        <p14:creationId xmlns:p14="http://schemas.microsoft.com/office/powerpoint/2010/main" val="4005317477"/>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userDrawn="1">
  <p:cSld name="3_Single Column - RIGHT">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a:xfrm>
            <a:off x="2068515" y="1155707"/>
            <a:ext cx="7689850" cy="5297487"/>
          </a:xfrm>
        </p:spPr>
        <p:txBody>
          <a:bodyPr/>
          <a:lstStyle>
            <a:lvl1pPr>
              <a:spcBef>
                <a:spcPts val="800"/>
              </a:spcBef>
              <a:spcAft>
                <a:spcPts val="0"/>
              </a:spcAft>
              <a:tabLst/>
              <a:defRPr sz="1000"/>
            </a:lvl1pPr>
            <a:lvl2pPr>
              <a:tabLst/>
              <a:defRPr/>
            </a:lvl2pPr>
            <a:lvl3pPr>
              <a:tabLst/>
              <a:defRPr/>
            </a:lvl3pPr>
            <a:lvl4pPr>
              <a:tabLst/>
              <a:defRPr/>
            </a:lvl4pPr>
            <a:lvl5pPr marL="180950" indent="-90477">
              <a:spcBef>
                <a:spcPts val="0"/>
              </a:spcBef>
              <a:spcAft>
                <a:spcPts val="200"/>
              </a:spcAft>
              <a:buFont typeface="Arial" pitchFamily="34" charset="0"/>
              <a:buChar char="‒"/>
              <a:tabLst/>
              <a:defRPr sz="1000">
                <a:solidFill>
                  <a:schemeClr val="tx1"/>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Title 1"/>
          <p:cNvSpPr>
            <a:spLocks noGrp="1"/>
          </p:cNvSpPr>
          <p:nvPr>
            <p:ph type="title"/>
          </p:nvPr>
        </p:nvSpPr>
        <p:spPr/>
        <p:txBody>
          <a:bodyPr/>
          <a:lstStyle/>
          <a:p>
            <a:r>
              <a:rPr lang="en-US" dirty="0" smtClean="0"/>
              <a:t>Click to edit Master title style</a:t>
            </a:r>
            <a:endParaRPr lang="en-GB" dirty="0"/>
          </a:p>
        </p:txBody>
      </p:sp>
      <p:sp>
        <p:nvSpPr>
          <p:cNvPr id="4" name="Rectangle 3"/>
          <p:cNvSpPr>
            <a:spLocks noGrp="1" noChangeArrowheads="1"/>
          </p:cNvSpPr>
          <p:nvPr>
            <p:ph type="sldNum" sz="quarter" idx="13"/>
          </p:nvPr>
        </p:nvSpPr>
        <p:spPr/>
        <p:txBody>
          <a:bodyPr/>
          <a:lstStyle>
            <a:lvl1pPr>
              <a:defRPr/>
            </a:lvl1pPr>
          </a:lstStyle>
          <a:p>
            <a:pPr>
              <a:defRPr/>
            </a:pPr>
            <a:fld id="{8EA2F6D9-B176-4745-841A-A45BCBE1422E}" type="slidenum">
              <a:rPr lang="en-GB">
                <a:solidFill>
                  <a:srgbClr val="002776"/>
                </a:solidFill>
              </a:rPr>
              <a:pPr>
                <a:defRPr/>
              </a:pPr>
              <a:t>‹#›</a:t>
            </a:fld>
            <a:endParaRPr lang="en-GB" dirty="0">
              <a:solidFill>
                <a:srgbClr val="002776"/>
              </a:solidFill>
            </a:endParaRPr>
          </a:p>
        </p:txBody>
      </p:sp>
    </p:spTree>
    <p:extLst>
      <p:ext uri="{BB962C8B-B14F-4D97-AF65-F5344CB8AC3E}">
        <p14:creationId xmlns:p14="http://schemas.microsoft.com/office/powerpoint/2010/main" val="3568411536"/>
      </p:ext>
    </p:extLst>
  </p:cSld>
  <p:clrMapOvr>
    <a:masterClrMapping/>
  </p:clrMapOvr>
  <p:timing>
    <p:tnLst>
      <p:par>
        <p:cTn id="1" dur="indefinite" restart="never" nodeType="tmRoot"/>
      </p:par>
    </p:tnLst>
  </p:timing>
</p:sldLayout>
</file>

<file path=ppt/slideLayouts/slideLayout275.xml><?xml version="1.0" encoding="utf-8"?>
<p:sldLayout xmlns:a="http://schemas.openxmlformats.org/drawingml/2006/main" xmlns:r="http://schemas.openxmlformats.org/officeDocument/2006/relationships" xmlns:p="http://schemas.openxmlformats.org/presentationml/2006/main" userDrawn="1">
  <p:cSld name="4_Single Column - RIGHT">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a:xfrm>
            <a:off x="2068515" y="1155707"/>
            <a:ext cx="7689850" cy="5297487"/>
          </a:xfrm>
        </p:spPr>
        <p:txBody>
          <a:bodyPr/>
          <a:lstStyle>
            <a:lvl1pPr>
              <a:spcBef>
                <a:spcPts val="800"/>
              </a:spcBef>
              <a:spcAft>
                <a:spcPts val="0"/>
              </a:spcAft>
              <a:tabLst/>
              <a:defRPr sz="1000"/>
            </a:lvl1pPr>
            <a:lvl2pPr>
              <a:tabLst/>
              <a:defRPr/>
            </a:lvl2pPr>
            <a:lvl3pPr>
              <a:tabLst/>
              <a:defRPr/>
            </a:lvl3pPr>
            <a:lvl4pPr>
              <a:tabLst/>
              <a:defRPr/>
            </a:lvl4pPr>
            <a:lvl5pPr marL="180950" indent="-90477">
              <a:spcBef>
                <a:spcPts val="0"/>
              </a:spcBef>
              <a:spcAft>
                <a:spcPts val="200"/>
              </a:spcAft>
              <a:buFont typeface="Arial" pitchFamily="34" charset="0"/>
              <a:buChar char="‒"/>
              <a:tabLst/>
              <a:defRPr sz="1000">
                <a:solidFill>
                  <a:schemeClr val="tx1"/>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Title 1"/>
          <p:cNvSpPr>
            <a:spLocks noGrp="1"/>
          </p:cNvSpPr>
          <p:nvPr>
            <p:ph type="title"/>
          </p:nvPr>
        </p:nvSpPr>
        <p:spPr/>
        <p:txBody>
          <a:bodyPr/>
          <a:lstStyle/>
          <a:p>
            <a:r>
              <a:rPr lang="en-US" dirty="0" smtClean="0"/>
              <a:t>Click to edit Master title style</a:t>
            </a:r>
            <a:endParaRPr lang="en-GB" dirty="0"/>
          </a:p>
        </p:txBody>
      </p:sp>
      <p:sp>
        <p:nvSpPr>
          <p:cNvPr id="4" name="Rectangle 3"/>
          <p:cNvSpPr>
            <a:spLocks noGrp="1" noChangeArrowheads="1"/>
          </p:cNvSpPr>
          <p:nvPr>
            <p:ph type="sldNum" sz="quarter" idx="13"/>
          </p:nvPr>
        </p:nvSpPr>
        <p:spPr/>
        <p:txBody>
          <a:bodyPr/>
          <a:lstStyle>
            <a:lvl1pPr>
              <a:defRPr/>
            </a:lvl1pPr>
          </a:lstStyle>
          <a:p>
            <a:pPr>
              <a:defRPr/>
            </a:pPr>
            <a:fld id="{8EA2F6D9-B176-4745-841A-A45BCBE1422E}" type="slidenum">
              <a:rPr lang="en-GB">
                <a:solidFill>
                  <a:srgbClr val="002776"/>
                </a:solidFill>
              </a:rPr>
              <a:pPr>
                <a:defRPr/>
              </a:pPr>
              <a:t>‹#›</a:t>
            </a:fld>
            <a:endParaRPr lang="en-GB" dirty="0">
              <a:solidFill>
                <a:srgbClr val="002776"/>
              </a:solidFill>
            </a:endParaRPr>
          </a:p>
        </p:txBody>
      </p:sp>
    </p:spTree>
    <p:extLst>
      <p:ext uri="{BB962C8B-B14F-4D97-AF65-F5344CB8AC3E}">
        <p14:creationId xmlns:p14="http://schemas.microsoft.com/office/powerpoint/2010/main" val="553998698"/>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userDrawn="1">
  <p:cSld name="5_Single Column - RIGHT">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a:xfrm>
            <a:off x="2068515" y="1155707"/>
            <a:ext cx="7689850" cy="5297487"/>
          </a:xfrm>
        </p:spPr>
        <p:txBody>
          <a:bodyPr/>
          <a:lstStyle>
            <a:lvl1pPr>
              <a:spcBef>
                <a:spcPts val="800"/>
              </a:spcBef>
              <a:spcAft>
                <a:spcPts val="0"/>
              </a:spcAft>
              <a:tabLst/>
              <a:defRPr sz="1000"/>
            </a:lvl1pPr>
            <a:lvl2pPr>
              <a:tabLst/>
              <a:defRPr/>
            </a:lvl2pPr>
            <a:lvl3pPr>
              <a:tabLst/>
              <a:defRPr/>
            </a:lvl3pPr>
            <a:lvl4pPr>
              <a:tabLst/>
              <a:defRPr/>
            </a:lvl4pPr>
            <a:lvl5pPr marL="180950" indent="-90477">
              <a:spcBef>
                <a:spcPts val="0"/>
              </a:spcBef>
              <a:spcAft>
                <a:spcPts val="200"/>
              </a:spcAft>
              <a:buFont typeface="Arial" pitchFamily="34" charset="0"/>
              <a:buChar char="‒"/>
              <a:tabLst/>
              <a:defRPr sz="1000">
                <a:solidFill>
                  <a:schemeClr val="tx1"/>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Title 1"/>
          <p:cNvSpPr>
            <a:spLocks noGrp="1"/>
          </p:cNvSpPr>
          <p:nvPr>
            <p:ph type="title"/>
          </p:nvPr>
        </p:nvSpPr>
        <p:spPr/>
        <p:txBody>
          <a:bodyPr/>
          <a:lstStyle/>
          <a:p>
            <a:r>
              <a:rPr lang="en-US" dirty="0" smtClean="0"/>
              <a:t>Click to edit Master title style</a:t>
            </a:r>
            <a:endParaRPr lang="en-GB" dirty="0"/>
          </a:p>
        </p:txBody>
      </p:sp>
      <p:sp>
        <p:nvSpPr>
          <p:cNvPr id="4" name="Rectangle 3"/>
          <p:cNvSpPr>
            <a:spLocks noGrp="1" noChangeArrowheads="1"/>
          </p:cNvSpPr>
          <p:nvPr>
            <p:ph type="sldNum" sz="quarter" idx="13"/>
          </p:nvPr>
        </p:nvSpPr>
        <p:spPr/>
        <p:txBody>
          <a:bodyPr/>
          <a:lstStyle>
            <a:lvl1pPr>
              <a:defRPr/>
            </a:lvl1pPr>
          </a:lstStyle>
          <a:p>
            <a:pPr>
              <a:defRPr/>
            </a:pPr>
            <a:fld id="{8EA2F6D9-B176-4745-841A-A45BCBE1422E}" type="slidenum">
              <a:rPr lang="en-GB">
                <a:solidFill>
                  <a:srgbClr val="002776"/>
                </a:solidFill>
              </a:rPr>
              <a:pPr>
                <a:defRPr/>
              </a:pPr>
              <a:t>‹#›</a:t>
            </a:fld>
            <a:endParaRPr lang="en-GB" dirty="0">
              <a:solidFill>
                <a:srgbClr val="002776"/>
              </a:solidFill>
            </a:endParaRPr>
          </a:p>
        </p:txBody>
      </p:sp>
    </p:spTree>
    <p:extLst>
      <p:ext uri="{BB962C8B-B14F-4D97-AF65-F5344CB8AC3E}">
        <p14:creationId xmlns:p14="http://schemas.microsoft.com/office/powerpoint/2010/main" val="970375652"/>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userDrawn="1">
  <p:cSld name="6_Single Column - RIGHT">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a:xfrm>
            <a:off x="2068515" y="1155707"/>
            <a:ext cx="7689850" cy="5297487"/>
          </a:xfrm>
        </p:spPr>
        <p:txBody>
          <a:bodyPr/>
          <a:lstStyle>
            <a:lvl1pPr>
              <a:spcBef>
                <a:spcPts val="800"/>
              </a:spcBef>
              <a:spcAft>
                <a:spcPts val="0"/>
              </a:spcAft>
              <a:tabLst/>
              <a:defRPr sz="1000"/>
            </a:lvl1pPr>
            <a:lvl2pPr>
              <a:tabLst/>
              <a:defRPr/>
            </a:lvl2pPr>
            <a:lvl3pPr>
              <a:tabLst/>
              <a:defRPr/>
            </a:lvl3pPr>
            <a:lvl4pPr>
              <a:tabLst/>
              <a:defRPr/>
            </a:lvl4pPr>
            <a:lvl5pPr marL="180950" indent="-90477">
              <a:spcBef>
                <a:spcPts val="0"/>
              </a:spcBef>
              <a:spcAft>
                <a:spcPts val="200"/>
              </a:spcAft>
              <a:buFont typeface="Arial" pitchFamily="34" charset="0"/>
              <a:buChar char="‒"/>
              <a:tabLst/>
              <a:defRPr sz="1000">
                <a:solidFill>
                  <a:schemeClr val="tx1"/>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Title 1"/>
          <p:cNvSpPr>
            <a:spLocks noGrp="1"/>
          </p:cNvSpPr>
          <p:nvPr>
            <p:ph type="title"/>
          </p:nvPr>
        </p:nvSpPr>
        <p:spPr/>
        <p:txBody>
          <a:bodyPr/>
          <a:lstStyle/>
          <a:p>
            <a:r>
              <a:rPr lang="en-US" dirty="0" smtClean="0"/>
              <a:t>Click to edit Master title style</a:t>
            </a:r>
            <a:endParaRPr lang="en-GB" dirty="0"/>
          </a:p>
        </p:txBody>
      </p:sp>
      <p:sp>
        <p:nvSpPr>
          <p:cNvPr id="4" name="Rectangle 3"/>
          <p:cNvSpPr>
            <a:spLocks noGrp="1" noChangeArrowheads="1"/>
          </p:cNvSpPr>
          <p:nvPr>
            <p:ph type="sldNum" sz="quarter" idx="13"/>
          </p:nvPr>
        </p:nvSpPr>
        <p:spPr/>
        <p:txBody>
          <a:bodyPr/>
          <a:lstStyle>
            <a:lvl1pPr>
              <a:defRPr/>
            </a:lvl1pPr>
          </a:lstStyle>
          <a:p>
            <a:pPr>
              <a:defRPr/>
            </a:pPr>
            <a:fld id="{8EA2F6D9-B176-4745-841A-A45BCBE1422E}" type="slidenum">
              <a:rPr lang="en-GB">
                <a:solidFill>
                  <a:srgbClr val="002776"/>
                </a:solidFill>
              </a:rPr>
              <a:pPr>
                <a:defRPr/>
              </a:pPr>
              <a:t>‹#›</a:t>
            </a:fld>
            <a:endParaRPr lang="en-GB" dirty="0">
              <a:solidFill>
                <a:srgbClr val="002776"/>
              </a:solidFill>
            </a:endParaRPr>
          </a:p>
        </p:txBody>
      </p:sp>
    </p:spTree>
    <p:extLst>
      <p:ext uri="{BB962C8B-B14F-4D97-AF65-F5344CB8AC3E}">
        <p14:creationId xmlns:p14="http://schemas.microsoft.com/office/powerpoint/2010/main" val="2721533140"/>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Tree>
    <p:extLst>
      <p:ext uri="{BB962C8B-B14F-4D97-AF65-F5344CB8AC3E}">
        <p14:creationId xmlns:p14="http://schemas.microsoft.com/office/powerpoint/2010/main" val="1297328623"/>
      </p:ext>
    </p:extLst>
  </p:cSld>
  <p:clrMapOvr>
    <a:masterClrMapping/>
  </p:clrMapOvr>
  <p:timing>
    <p:tnLst>
      <p:par>
        <p:cTn id="1" dur="indefinite" restart="never" nodeType="tmRoot"/>
      </p:par>
    </p:tnLst>
  </p:timing>
</p:sldLayout>
</file>

<file path=ppt/slideLayouts/slideLayout279.xml><?xml version="1.0" encoding="utf-8"?>
<p:sldLayout xmlns:a="http://schemas.openxmlformats.org/drawingml/2006/main" xmlns:r="http://schemas.openxmlformats.org/officeDocument/2006/relationships" xmlns:p="http://schemas.openxmlformats.org/presentationml/2006/main" userDrawn="1">
  <p:cSld name="7_Single Column - RIGHT">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a:xfrm>
            <a:off x="2215092" y="1155707"/>
            <a:ext cx="7498292" cy="5297487"/>
          </a:xfrm>
        </p:spPr>
        <p:txBody>
          <a:bodyPr/>
          <a:lstStyle>
            <a:lvl1pPr>
              <a:spcBef>
                <a:spcPts val="800"/>
              </a:spcBef>
              <a:spcAft>
                <a:spcPts val="0"/>
              </a:spcAft>
              <a:tabLst/>
              <a:defRPr sz="1000"/>
            </a:lvl1pPr>
            <a:lvl2pPr>
              <a:tabLst/>
              <a:defRPr/>
            </a:lvl2pPr>
            <a:lvl3pPr>
              <a:tabLst/>
              <a:defRPr/>
            </a:lvl3pPr>
            <a:lvl4pPr>
              <a:tabLst/>
              <a:defRPr/>
            </a:lvl4pPr>
            <a:lvl5pPr marL="180950" indent="-90477">
              <a:spcBef>
                <a:spcPts val="0"/>
              </a:spcBef>
              <a:spcAft>
                <a:spcPts val="200"/>
              </a:spcAft>
              <a:buFont typeface="Arial" pitchFamily="34" charset="0"/>
              <a:buChar char="‒"/>
              <a:tabLst/>
              <a:defRPr sz="1000">
                <a:solidFill>
                  <a:schemeClr val="tx1"/>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701867880"/>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F8BDE2BE-4A0B-4129-99F8-26E0137EA4A3}" type="slidenum">
              <a:rPr lang="es-ES_tradnl" smtClean="0">
                <a:solidFill>
                  <a:srgbClr val="002776"/>
                </a:solidFill>
              </a:rPr>
              <a:pPr/>
              <a:t>‹#›</a:t>
            </a:fld>
            <a:endParaRPr lang="es-ES_tradnl">
              <a:solidFill>
                <a:srgbClr val="002776"/>
              </a:solidFill>
            </a:endParaRPr>
          </a:p>
        </p:txBody>
      </p:sp>
      <p:sp>
        <p:nvSpPr>
          <p:cNvPr id="3" name="Footer Placeholder 2"/>
          <p:cNvSpPr>
            <a:spLocks noGrp="1"/>
          </p:cNvSpPr>
          <p:nvPr>
            <p:ph type="ftr" sz="quarter" idx="11"/>
          </p:nvPr>
        </p:nvSpPr>
        <p:spPr/>
        <p:txBody>
          <a:bodyPr/>
          <a:lstStyle>
            <a:lvl1pPr>
              <a:defRPr/>
            </a:lvl1pPr>
          </a:lstStyle>
          <a:p>
            <a:endParaRPr lang="es-ES_tradnl">
              <a:solidFill>
                <a:srgbClr val="002776"/>
              </a:solidFill>
            </a:endParaRPr>
          </a:p>
        </p:txBody>
      </p:sp>
    </p:spTree>
    <p:extLst>
      <p:ext uri="{BB962C8B-B14F-4D97-AF65-F5344CB8AC3E}">
        <p14:creationId xmlns:p14="http://schemas.microsoft.com/office/powerpoint/2010/main" val="666118056"/>
      </p:ext>
    </p:extLst>
  </p:cSld>
  <p:clrMapOvr>
    <a:masterClrMapping/>
  </p:clrMapOvr>
  <p:timing>
    <p:tnLst>
      <p:par>
        <p:cTn id="1" dur="indefinite" restart="never" nodeType="tmRoot"/>
      </p:par>
    </p:tnLst>
  </p:timing>
</p:sldLayout>
</file>

<file path=ppt/slideLayouts/slideLayout280.xml><?xml version="1.0" encoding="utf-8"?>
<p:sldLayout xmlns:a="http://schemas.openxmlformats.org/drawingml/2006/main" xmlns:r="http://schemas.openxmlformats.org/officeDocument/2006/relationships" xmlns:p="http://schemas.openxmlformats.org/presentationml/2006/main" showMasterSp="0" preserve="1" userDrawn="1">
  <p:cSld name="Título de presentación">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4952218" y="1195984"/>
            <a:ext cx="4953782" cy="5239081"/>
          </a:xfrm>
        </p:spPr>
        <p:txBody>
          <a:bodyPr/>
          <a:lstStyle/>
          <a:p>
            <a:r>
              <a:rPr lang="en-US" smtClean="0"/>
              <a:t>Click icon to add picture</a:t>
            </a:r>
            <a:endParaRPr lang="es-ES"/>
          </a:p>
        </p:txBody>
      </p:sp>
      <p:sp>
        <p:nvSpPr>
          <p:cNvPr id="120835" name="Title Placeholder 1"/>
          <p:cNvSpPr>
            <a:spLocks noGrp="1"/>
          </p:cNvSpPr>
          <p:nvPr>
            <p:ph type="ctrTitle"/>
          </p:nvPr>
        </p:nvSpPr>
        <p:spPr>
          <a:xfrm>
            <a:off x="830082" y="2886328"/>
            <a:ext cx="4431671" cy="1128762"/>
          </a:xfrm>
        </p:spPr>
        <p:txBody>
          <a:bodyPr/>
          <a:lstStyle>
            <a:lvl1pPr>
              <a:lnSpc>
                <a:spcPct val="95000"/>
              </a:lnSpc>
              <a:defRPr sz="2900" b="0" smtClean="0">
                <a:latin typeface="Times New Roman" pitchFamily="18" charset="0"/>
              </a:defRPr>
            </a:lvl1pPr>
          </a:lstStyle>
          <a:p>
            <a:r>
              <a:rPr lang="en-US" smtClean="0"/>
              <a:t>Click to edit Master title style</a:t>
            </a:r>
            <a:endParaRPr lang="es-ES" dirty="0" smtClean="0"/>
          </a:p>
        </p:txBody>
      </p:sp>
      <p:sp>
        <p:nvSpPr>
          <p:cNvPr id="120836" name="Text Placeholder 2"/>
          <p:cNvSpPr>
            <a:spLocks noGrp="1"/>
          </p:cNvSpPr>
          <p:nvPr>
            <p:ph type="subTitle" idx="1"/>
          </p:nvPr>
        </p:nvSpPr>
        <p:spPr>
          <a:xfrm>
            <a:off x="440822" y="6029112"/>
            <a:ext cx="5135113" cy="303897"/>
          </a:xfrm>
        </p:spPr>
        <p:txBody>
          <a:bodyPr anchor="b"/>
          <a:lstStyle>
            <a:lvl1pPr>
              <a:lnSpc>
                <a:spcPts val="1995"/>
              </a:lnSpc>
              <a:defRPr sz="1600" b="1" smtClean="0"/>
            </a:lvl1pPr>
          </a:lstStyle>
          <a:p>
            <a:r>
              <a:rPr lang="en-US" smtClean="0"/>
              <a:t>Click to edit Master subtitle style</a:t>
            </a:r>
            <a:endParaRPr lang="es-ES" dirty="0" smtClean="0"/>
          </a:p>
        </p:txBody>
      </p:sp>
      <p:sp>
        <p:nvSpPr>
          <p:cNvPr id="10" name="Slide Number Placeholder 3"/>
          <p:cNvSpPr>
            <a:spLocks noGrp="1"/>
          </p:cNvSpPr>
          <p:nvPr>
            <p:ph type="sldNum" sz="quarter" idx="11"/>
          </p:nvPr>
        </p:nvSpPr>
        <p:spPr>
          <a:xfrm>
            <a:off x="450296" y="6554279"/>
            <a:ext cx="306387" cy="144247"/>
          </a:xfrm>
        </p:spPr>
        <p:txBody>
          <a:bodyPr/>
          <a:lstStyle>
            <a:lvl1pPr>
              <a:defRPr>
                <a:solidFill>
                  <a:schemeClr val="bg1"/>
                </a:solidFill>
              </a:defRPr>
            </a:lvl1pPr>
          </a:lstStyle>
          <a:p>
            <a:fld id="{20A7A354-C5FB-4D1E-BE75-5A939ED93F75}" type="slidenum">
              <a:rPr lang="es-ES" smtClean="0">
                <a:solidFill>
                  <a:srgbClr val="FFFFFF"/>
                </a:solidFill>
              </a:rPr>
              <a:pPr/>
              <a:t>‹#›</a:t>
            </a:fld>
            <a:endParaRPr lang="es-ES">
              <a:solidFill>
                <a:srgbClr val="FFFFFF"/>
              </a:solidFill>
            </a:endParaRPr>
          </a:p>
        </p:txBody>
      </p:sp>
      <p:sp>
        <p:nvSpPr>
          <p:cNvPr id="11" name="Footer Placeholder 4"/>
          <p:cNvSpPr>
            <a:spLocks noGrp="1"/>
          </p:cNvSpPr>
          <p:nvPr>
            <p:ph type="ftr" sz="quarter" idx="12"/>
          </p:nvPr>
        </p:nvSpPr>
        <p:spPr>
          <a:xfrm>
            <a:off x="836319" y="6554279"/>
            <a:ext cx="4677095" cy="144247"/>
          </a:xfrm>
        </p:spPr>
        <p:txBody>
          <a:bodyPr/>
          <a:lstStyle>
            <a:lvl1pPr>
              <a:defRPr>
                <a:solidFill>
                  <a:schemeClr val="bg1"/>
                </a:solidFill>
              </a:defRPr>
            </a:lvl1pPr>
          </a:lstStyle>
          <a:p>
            <a:endParaRPr lang="es-ES">
              <a:solidFill>
                <a:srgbClr val="FFFFFF"/>
              </a:solidFill>
            </a:endParaRPr>
          </a:p>
        </p:txBody>
      </p:sp>
    </p:spTree>
    <p:extLst>
      <p:ext uri="{BB962C8B-B14F-4D97-AF65-F5344CB8AC3E}">
        <p14:creationId xmlns:p14="http://schemas.microsoft.com/office/powerpoint/2010/main" val="1908170119"/>
      </p:ext>
    </p:extLst>
  </p:cSld>
  <p:clrMapOvr>
    <a:masterClrMapping/>
  </p:clrMapOvr>
  <p:transition/>
  <p:timing>
    <p:tnLst>
      <p:par>
        <p:cTn id="1" dur="indefinite" restart="never" nodeType="tmRoot"/>
      </p:par>
    </p:tnLst>
  </p:timing>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Título y conteni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s-ES">
                <a:solidFill>
                  <a:srgbClr val="002776"/>
                </a:solidFill>
              </a:rPr>
              <a:pPr/>
              <a:t>‹#›</a:t>
            </a:fld>
            <a:endParaRPr lang="es-ES">
              <a:solidFill>
                <a:srgbClr val="002776"/>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3709140135"/>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Separador para imprimir">
    <p:spTree>
      <p:nvGrpSpPr>
        <p:cNvPr id="1" name=""/>
        <p:cNvGrpSpPr/>
        <p:nvPr/>
      </p:nvGrpSpPr>
      <p:grpSpPr>
        <a:xfrm>
          <a:off x="0" y="0"/>
          <a:ext cx="0" cy="0"/>
          <a:chOff x="0" y="0"/>
          <a:chExt cx="0" cy="0"/>
        </a:xfrm>
      </p:grpSpPr>
      <p:sp>
        <p:nvSpPr>
          <p:cNvPr id="2" name="Title 1"/>
          <p:cNvSpPr>
            <a:spLocks noGrp="1"/>
          </p:cNvSpPr>
          <p:nvPr>
            <p:ph type="title"/>
          </p:nvPr>
        </p:nvSpPr>
        <p:spPr>
          <a:xfrm>
            <a:off x="442429" y="2835910"/>
            <a:ext cx="5156997" cy="387924"/>
          </a:xfrm>
        </p:spPr>
        <p:txBody>
          <a:bodyPr/>
          <a:lstStyle>
            <a:lvl1pPr>
              <a:defRPr sz="2500"/>
            </a:lvl1pPr>
          </a:lstStyle>
          <a:p>
            <a:r>
              <a:rPr lang="en-US" smtClean="0"/>
              <a:t>Click to edit Master title style</a:t>
            </a:r>
            <a:endParaRPr lang="es-ES" dirty="0"/>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s-ES">
                <a:solidFill>
                  <a:srgbClr val="002776"/>
                </a:solidFill>
              </a:rPr>
              <a:pPr/>
              <a:t>‹#›</a:t>
            </a:fld>
            <a:endParaRPr lang="es-ES">
              <a:solidFill>
                <a:srgbClr val="002776"/>
              </a:solidFill>
            </a:endParaRPr>
          </a:p>
        </p:txBody>
      </p:sp>
      <p:sp>
        <p:nvSpPr>
          <p:cNvPr id="10" name="Picture Placeholder 9"/>
          <p:cNvSpPr>
            <a:spLocks noGrp="1"/>
          </p:cNvSpPr>
          <p:nvPr>
            <p:ph type="pic" sz="quarter" idx="13"/>
          </p:nvPr>
        </p:nvSpPr>
        <p:spPr>
          <a:xfrm>
            <a:off x="5627520" y="0"/>
            <a:ext cx="4278480" cy="6858000"/>
          </a:xfrm>
        </p:spPr>
        <p:txBody>
          <a:bodyPr/>
          <a:lstStyle/>
          <a:p>
            <a:r>
              <a:rPr lang="en-US" smtClean="0"/>
              <a:t>Click icon to add picture</a:t>
            </a:r>
            <a:endParaRPr lang="es-ES"/>
          </a:p>
        </p:txBody>
      </p:sp>
      <p:sp>
        <p:nvSpPr>
          <p:cNvPr id="5" name="Footer Placeholder 4"/>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1865613579"/>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showMasterSp="0" preserve="1" userDrawn="1">
  <p:cSld name="Separador para proyectar">
    <p:bg>
      <p:bgPr>
        <a:solidFill>
          <a:schemeClr val="tx2"/>
        </a:solidFill>
        <a:effectLst/>
      </p:bgPr>
    </p:bg>
    <p:spTree>
      <p:nvGrpSpPr>
        <p:cNvPr id="1" name=""/>
        <p:cNvGrpSpPr/>
        <p:nvPr/>
      </p:nvGrpSpPr>
      <p:grpSpPr>
        <a:xfrm>
          <a:off x="0" y="0"/>
          <a:ext cx="0" cy="0"/>
          <a:chOff x="0" y="0"/>
          <a:chExt cx="0" cy="0"/>
        </a:xfrm>
      </p:grpSpPr>
      <p:sp>
        <p:nvSpPr>
          <p:cNvPr id="148482" name="Title Placeholder 1"/>
          <p:cNvSpPr>
            <a:spLocks noGrp="1"/>
          </p:cNvSpPr>
          <p:nvPr>
            <p:ph type="ctrTitle"/>
          </p:nvPr>
        </p:nvSpPr>
        <p:spPr>
          <a:xfrm>
            <a:off x="1238064" y="2670828"/>
            <a:ext cx="6621716" cy="1400449"/>
          </a:xfrm>
        </p:spPr>
        <p:txBody>
          <a:bodyPr/>
          <a:lstStyle>
            <a:lvl1pPr>
              <a:lnSpc>
                <a:spcPct val="95000"/>
              </a:lnSpc>
              <a:defRPr sz="4700" b="0">
                <a:solidFill>
                  <a:schemeClr val="bg2"/>
                </a:solidFill>
                <a:latin typeface="Times New Roman" pitchFamily="18" charset="0"/>
              </a:defRPr>
            </a:lvl1pPr>
          </a:lstStyle>
          <a:p>
            <a:r>
              <a:rPr lang="en-US" smtClean="0"/>
              <a:t>Click to edit Master title style</a:t>
            </a:r>
            <a:endParaRPr lang="es-ES" dirty="0"/>
          </a:p>
        </p:txBody>
      </p:sp>
      <p:sp>
        <p:nvSpPr>
          <p:cNvPr id="7" name="Slide Number Placeholder 9"/>
          <p:cNvSpPr>
            <a:spLocks noGrp="1"/>
          </p:cNvSpPr>
          <p:nvPr>
            <p:ph type="sldNum" sz="quarter" idx="4"/>
          </p:nvPr>
        </p:nvSpPr>
        <p:spPr/>
        <p:txBody>
          <a:bodyPr/>
          <a:lstStyle>
            <a:lvl1pPr>
              <a:defRPr>
                <a:solidFill>
                  <a:schemeClr val="bg1"/>
                </a:solidFill>
              </a:defRPr>
            </a:lvl1pPr>
          </a:lstStyle>
          <a:p>
            <a:fld id="{CE8A445D-9762-4AF0-AB67-A595631D9EAD}" type="slidenum">
              <a:rPr lang="es-ES">
                <a:solidFill>
                  <a:srgbClr val="FFFFFF"/>
                </a:solidFill>
              </a:rPr>
              <a:pPr/>
              <a:t>‹#›</a:t>
            </a:fld>
            <a:endParaRPr lang="es-ES">
              <a:solidFill>
                <a:srgbClr val="FFFFFF"/>
              </a:solidFill>
            </a:endParaRPr>
          </a:p>
        </p:txBody>
      </p:sp>
      <p:sp>
        <p:nvSpPr>
          <p:cNvPr id="10" name="Footer Placeholder 10"/>
          <p:cNvSpPr>
            <a:spLocks noGrp="1"/>
          </p:cNvSpPr>
          <p:nvPr>
            <p:ph type="ftr" sz="quarter" idx="3"/>
          </p:nvPr>
        </p:nvSpPr>
        <p:spPr/>
        <p:txBody>
          <a:bodyPr vert="horz" wrap="square" lIns="0" tIns="0" rIns="0" bIns="0" numCol="1" anchor="t" anchorCtr="0" compatLnSpc="1">
            <a:prstTxWarp prst="textNoShape">
              <a:avLst/>
            </a:prstTxWarp>
            <a:noAutofit/>
          </a:bodyPr>
          <a:lstStyle>
            <a:lvl1pPr algn="l" defTabSz="914130" rtl="0" fontAlgn="base">
              <a:lnSpc>
                <a:spcPts val="1077"/>
              </a:lnSpc>
              <a:spcBef>
                <a:spcPct val="0"/>
              </a:spcBef>
              <a:spcAft>
                <a:spcPct val="0"/>
              </a:spcAft>
              <a:defRPr lang="es-ES" sz="900" kern="1200" smtClean="0">
                <a:solidFill>
                  <a:schemeClr val="bg1"/>
                </a:solidFill>
                <a:latin typeface="Arial" charset="0"/>
                <a:ea typeface="+mn-ea"/>
                <a:cs typeface="Arial" charset="0"/>
              </a:defRPr>
            </a:lvl1pPr>
          </a:lstStyle>
          <a:p>
            <a:endParaRPr>
              <a:solidFill>
                <a:srgbClr val="FFFFFF"/>
              </a:solidFill>
            </a:endParaRPr>
          </a:p>
        </p:txBody>
      </p:sp>
    </p:spTree>
    <p:extLst>
      <p:ext uri="{BB962C8B-B14F-4D97-AF65-F5344CB8AC3E}">
        <p14:creationId xmlns:p14="http://schemas.microsoft.com/office/powerpoint/2010/main" val="662137790"/>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Título d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Slide Number Placeholder 2"/>
          <p:cNvSpPr>
            <a:spLocks noGrp="1"/>
          </p:cNvSpPr>
          <p:nvPr>
            <p:ph type="sldNum" sz="quarter" idx="10"/>
          </p:nvPr>
        </p:nvSpPr>
        <p:spPr/>
        <p:txBody>
          <a:bodyPr/>
          <a:lstStyle>
            <a:lvl1pPr>
              <a:defRPr/>
            </a:lvl1pPr>
          </a:lstStyle>
          <a:p>
            <a:fld id="{B8F9516C-5F28-47A9-93BC-66E5818D1F1D}" type="slidenum">
              <a:rPr lang="es-ES">
                <a:solidFill>
                  <a:srgbClr val="002776"/>
                </a:solidFill>
              </a:rPr>
              <a:pPr/>
              <a:t>‹#›</a:t>
            </a:fld>
            <a:endParaRPr lang="es-ES">
              <a:solidFill>
                <a:srgbClr val="002776"/>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1681816780"/>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F8BDE2BE-4A0B-4129-99F8-26E0137EA4A3}" type="slidenum">
              <a:rPr lang="es-ES">
                <a:solidFill>
                  <a:srgbClr val="002776"/>
                </a:solidFill>
              </a:rPr>
              <a:pPr/>
              <a:t>‹#›</a:t>
            </a:fld>
            <a:endParaRPr lang="es-ES">
              <a:solidFill>
                <a:srgbClr val="002776"/>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2717962102"/>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Cierre">
    <p:spTree>
      <p:nvGrpSpPr>
        <p:cNvPr id="1" name=""/>
        <p:cNvGrpSpPr/>
        <p:nvPr/>
      </p:nvGrpSpPr>
      <p:grpSpPr>
        <a:xfrm>
          <a:off x="0" y="0"/>
          <a:ext cx="0" cy="0"/>
          <a:chOff x="0" y="0"/>
          <a:chExt cx="0" cy="0"/>
        </a:xfrm>
      </p:grpSpPr>
      <p:sp>
        <p:nvSpPr>
          <p:cNvPr id="4" name="Rectangle 3"/>
          <p:cNvSpPr/>
          <p:nvPr userDrawn="1"/>
        </p:nvSpPr>
        <p:spPr>
          <a:xfrm>
            <a:off x="0" y="0"/>
            <a:ext cx="9906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82030" tIns="41015" rIns="82030" bIns="41015" rtlCol="0" anchor="ctr"/>
          <a:lstStyle/>
          <a:p>
            <a:pPr algn="ctr" defTabSz="914272" fontAlgn="base">
              <a:spcBef>
                <a:spcPct val="0"/>
              </a:spcBef>
              <a:spcAft>
                <a:spcPct val="0"/>
              </a:spcAft>
            </a:pPr>
            <a:endParaRPr lang="nb-NO" sz="1800">
              <a:solidFill>
                <a:srgbClr val="FFFFFF"/>
              </a:solidFill>
            </a:endParaRPr>
          </a:p>
        </p:txBody>
      </p:sp>
      <p:pic>
        <p:nvPicPr>
          <p:cNvPr id="5" name="Picture 19" descr="DEL_PRI_RGB"/>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373610" y="2990137"/>
            <a:ext cx="3737612" cy="791253"/>
          </a:xfrm>
          <a:prstGeom prst="rect">
            <a:avLst/>
          </a:prstGeom>
          <a:noFill/>
          <a:ln w="9525">
            <a:noFill/>
            <a:miter lim="800000"/>
            <a:headEnd/>
            <a:tailEnd/>
          </a:ln>
        </p:spPr>
      </p:pic>
      <p:sp>
        <p:nvSpPr>
          <p:cNvPr id="8" name="Text Placeholder 7"/>
          <p:cNvSpPr>
            <a:spLocks noGrp="1"/>
          </p:cNvSpPr>
          <p:nvPr>
            <p:ph type="body" sz="quarter" idx="13"/>
          </p:nvPr>
        </p:nvSpPr>
        <p:spPr>
          <a:xfrm>
            <a:off x="450262" y="4146733"/>
            <a:ext cx="6640475" cy="2288334"/>
          </a:xfrm>
        </p:spPr>
        <p:txBody>
          <a:bodyPr/>
          <a:lstStyle>
            <a:lvl1pPr>
              <a:defRPr sz="600">
                <a:solidFill>
                  <a:srgbClr val="000000"/>
                </a:solidFill>
              </a:defRPr>
            </a:lvl1pPr>
            <a:lvl2pPr>
              <a:defRPr sz="700"/>
            </a:lvl2pPr>
            <a:lvl3pPr>
              <a:defRPr sz="700"/>
            </a:lvl3pPr>
            <a:lvl4pPr>
              <a:defRPr sz="700"/>
            </a:lvl4pPr>
            <a:lvl5pPr>
              <a:defRPr sz="700"/>
            </a:lvl5pPr>
          </a:lstStyle>
          <a:p>
            <a:pPr lvl="0"/>
            <a:r>
              <a:rPr lang="en-US" smtClean="0"/>
              <a:t>Click to edit Master text styles</a:t>
            </a:r>
          </a:p>
        </p:txBody>
      </p:sp>
      <p:sp>
        <p:nvSpPr>
          <p:cNvPr id="7" name="Slide Number Placeholder 3"/>
          <p:cNvSpPr>
            <a:spLocks noGrp="1"/>
          </p:cNvSpPr>
          <p:nvPr>
            <p:ph type="sldNum" sz="quarter" idx="10"/>
          </p:nvPr>
        </p:nvSpPr>
        <p:spPr>
          <a:xfrm>
            <a:off x="450296" y="6554279"/>
            <a:ext cx="306387" cy="144247"/>
          </a:xfrm>
        </p:spPr>
        <p:txBody>
          <a:bodyPr/>
          <a:lstStyle>
            <a:lvl1pPr>
              <a:defRPr>
                <a:solidFill>
                  <a:schemeClr val="bg1"/>
                </a:solidFill>
              </a:defRPr>
            </a:lvl1pPr>
          </a:lstStyle>
          <a:p>
            <a:fld id="{20A7A354-C5FB-4D1E-BE75-5A939ED93F75}" type="slidenum">
              <a:rPr lang="es-ES" smtClean="0">
                <a:solidFill>
                  <a:srgbClr val="FFFFFF"/>
                </a:solidFill>
              </a:rPr>
              <a:pPr/>
              <a:t>‹#›</a:t>
            </a:fld>
            <a:endParaRPr lang="es-ES">
              <a:solidFill>
                <a:srgbClr val="FFFFFF"/>
              </a:solidFill>
            </a:endParaRPr>
          </a:p>
        </p:txBody>
      </p:sp>
      <p:sp>
        <p:nvSpPr>
          <p:cNvPr id="9" name="Footer Placeholder 4"/>
          <p:cNvSpPr>
            <a:spLocks noGrp="1"/>
          </p:cNvSpPr>
          <p:nvPr>
            <p:ph type="ftr" sz="quarter" idx="11"/>
          </p:nvPr>
        </p:nvSpPr>
        <p:spPr>
          <a:xfrm>
            <a:off x="836319" y="6554279"/>
            <a:ext cx="4677095" cy="144247"/>
          </a:xfrm>
        </p:spPr>
        <p:txBody>
          <a:bodyPr/>
          <a:lstStyle>
            <a:lvl1pPr>
              <a:defRPr>
                <a:solidFill>
                  <a:schemeClr val="bg1"/>
                </a:solidFill>
              </a:defRPr>
            </a:lvl1pPr>
          </a:lstStyle>
          <a:p>
            <a:endParaRPr lang="es-ES">
              <a:solidFill>
                <a:srgbClr val="FFFFFF"/>
              </a:solidFill>
            </a:endParaRPr>
          </a:p>
        </p:txBody>
      </p:sp>
    </p:spTree>
    <p:extLst>
      <p:ext uri="{BB962C8B-B14F-4D97-AF65-F5344CB8AC3E}">
        <p14:creationId xmlns:p14="http://schemas.microsoft.com/office/powerpoint/2010/main" val="3022195908"/>
      </p:ext>
    </p:extLst>
  </p:cSld>
  <p:clrMapOvr>
    <a:masterClrMapping/>
  </p:clrMapOvr>
  <p:timing>
    <p:tnLst>
      <p:par>
        <p:cTn id="1" dur="indefinite" restart="never" nodeType="tmRoot"/>
      </p:par>
    </p:tnLst>
  </p:timing>
</p:sldLayout>
</file>

<file path=ppt/slideLayouts/slideLayout287.xml><?xml version="1.0" encoding="utf-8"?>
<p:sldLayout xmlns:a="http://schemas.openxmlformats.org/drawingml/2006/main" xmlns:r="http://schemas.openxmlformats.org/officeDocument/2006/relationships" xmlns:p="http://schemas.openxmlformats.org/presentationml/2006/main" userDrawn="1">
  <p:cSld name="7_Single Column - RIGHT">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a:xfrm>
            <a:off x="2068515" y="1155707"/>
            <a:ext cx="7689850" cy="5297487"/>
          </a:xfrm>
        </p:spPr>
        <p:txBody>
          <a:bodyPr/>
          <a:lstStyle>
            <a:lvl1pPr>
              <a:spcBef>
                <a:spcPts val="800"/>
              </a:spcBef>
              <a:spcAft>
                <a:spcPts val="0"/>
              </a:spcAft>
              <a:tabLst/>
              <a:defRPr sz="1000"/>
            </a:lvl1pPr>
            <a:lvl2pPr>
              <a:tabLst/>
              <a:defRPr/>
            </a:lvl2pPr>
            <a:lvl3pPr>
              <a:tabLst/>
              <a:defRPr/>
            </a:lvl3pPr>
            <a:lvl4pPr>
              <a:tabLst/>
              <a:defRPr/>
            </a:lvl4pPr>
            <a:lvl5pPr marL="180950" indent="-90477">
              <a:spcBef>
                <a:spcPts val="0"/>
              </a:spcBef>
              <a:spcAft>
                <a:spcPts val="200"/>
              </a:spcAft>
              <a:buFont typeface="Arial" pitchFamily="34" charset="0"/>
              <a:buChar char="‒"/>
              <a:tabLst/>
              <a:defRPr sz="1000">
                <a:solidFill>
                  <a:schemeClr val="tx1"/>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Title 1"/>
          <p:cNvSpPr>
            <a:spLocks noGrp="1"/>
          </p:cNvSpPr>
          <p:nvPr>
            <p:ph type="title"/>
          </p:nvPr>
        </p:nvSpPr>
        <p:spPr/>
        <p:txBody>
          <a:bodyPr/>
          <a:lstStyle/>
          <a:p>
            <a:r>
              <a:rPr lang="en-US" dirty="0" smtClean="0"/>
              <a:t>Click to edit Master title style</a:t>
            </a:r>
            <a:endParaRPr lang="en-GB" dirty="0"/>
          </a:p>
        </p:txBody>
      </p:sp>
      <p:sp>
        <p:nvSpPr>
          <p:cNvPr id="4" name="Rectangle 3"/>
          <p:cNvSpPr>
            <a:spLocks noGrp="1" noChangeArrowheads="1"/>
          </p:cNvSpPr>
          <p:nvPr>
            <p:ph type="sldNum" sz="quarter" idx="13"/>
          </p:nvPr>
        </p:nvSpPr>
        <p:spPr/>
        <p:txBody>
          <a:bodyPr/>
          <a:lstStyle>
            <a:lvl1pPr>
              <a:defRPr/>
            </a:lvl1pPr>
          </a:lstStyle>
          <a:p>
            <a:pPr>
              <a:defRPr/>
            </a:pPr>
            <a:fld id="{8EA2F6D9-B176-4745-841A-A45BCBE1422E}" type="slidenum">
              <a:rPr lang="en-GB">
                <a:solidFill>
                  <a:srgbClr val="002776"/>
                </a:solidFill>
              </a:rPr>
              <a:pPr>
                <a:defRPr/>
              </a:pPr>
              <a:t>‹#›</a:t>
            </a:fld>
            <a:endParaRPr lang="en-GB" dirty="0">
              <a:solidFill>
                <a:srgbClr val="002776"/>
              </a:solidFill>
            </a:endParaRPr>
          </a:p>
        </p:txBody>
      </p:sp>
    </p:spTree>
    <p:extLst>
      <p:ext uri="{BB962C8B-B14F-4D97-AF65-F5344CB8AC3E}">
        <p14:creationId xmlns:p14="http://schemas.microsoft.com/office/powerpoint/2010/main" val="3066088667"/>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userDrawn="1">
  <p:cSld name="8_Single Column - RIGHT">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a:xfrm>
            <a:off x="2068515" y="1155707"/>
            <a:ext cx="7689850" cy="5297487"/>
          </a:xfrm>
        </p:spPr>
        <p:txBody>
          <a:bodyPr/>
          <a:lstStyle>
            <a:lvl1pPr>
              <a:spcBef>
                <a:spcPts val="800"/>
              </a:spcBef>
              <a:spcAft>
                <a:spcPts val="0"/>
              </a:spcAft>
              <a:tabLst/>
              <a:defRPr sz="1000"/>
            </a:lvl1pPr>
            <a:lvl2pPr>
              <a:tabLst/>
              <a:defRPr/>
            </a:lvl2pPr>
            <a:lvl3pPr>
              <a:tabLst/>
              <a:defRPr/>
            </a:lvl3pPr>
            <a:lvl4pPr>
              <a:tabLst/>
              <a:defRPr/>
            </a:lvl4pPr>
            <a:lvl5pPr marL="180950" indent="-90477">
              <a:spcBef>
                <a:spcPts val="0"/>
              </a:spcBef>
              <a:spcAft>
                <a:spcPts val="200"/>
              </a:spcAft>
              <a:buFont typeface="Arial" pitchFamily="34" charset="0"/>
              <a:buChar char="‒"/>
              <a:tabLst/>
              <a:defRPr sz="1000">
                <a:solidFill>
                  <a:schemeClr val="tx1"/>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Title 1"/>
          <p:cNvSpPr>
            <a:spLocks noGrp="1"/>
          </p:cNvSpPr>
          <p:nvPr>
            <p:ph type="title"/>
          </p:nvPr>
        </p:nvSpPr>
        <p:spPr/>
        <p:txBody>
          <a:bodyPr/>
          <a:lstStyle/>
          <a:p>
            <a:r>
              <a:rPr lang="en-US" dirty="0" smtClean="0"/>
              <a:t>Click to edit Master title style</a:t>
            </a:r>
            <a:endParaRPr lang="en-GB" dirty="0"/>
          </a:p>
        </p:txBody>
      </p:sp>
      <p:sp>
        <p:nvSpPr>
          <p:cNvPr id="4" name="Rectangle 3"/>
          <p:cNvSpPr>
            <a:spLocks noGrp="1" noChangeArrowheads="1"/>
          </p:cNvSpPr>
          <p:nvPr>
            <p:ph type="sldNum" sz="quarter" idx="13"/>
          </p:nvPr>
        </p:nvSpPr>
        <p:spPr/>
        <p:txBody>
          <a:bodyPr/>
          <a:lstStyle>
            <a:lvl1pPr>
              <a:defRPr/>
            </a:lvl1pPr>
          </a:lstStyle>
          <a:p>
            <a:pPr>
              <a:defRPr/>
            </a:pPr>
            <a:fld id="{8EA2F6D9-B176-4745-841A-A45BCBE1422E}" type="slidenum">
              <a:rPr lang="en-GB">
                <a:solidFill>
                  <a:srgbClr val="002776"/>
                </a:solidFill>
              </a:rPr>
              <a:pPr>
                <a:defRPr/>
              </a:pPr>
              <a:t>‹#›</a:t>
            </a:fld>
            <a:endParaRPr lang="en-GB" dirty="0">
              <a:solidFill>
                <a:srgbClr val="002776"/>
              </a:solidFill>
            </a:endParaRPr>
          </a:p>
        </p:txBody>
      </p:sp>
    </p:spTree>
    <p:extLst>
      <p:ext uri="{BB962C8B-B14F-4D97-AF65-F5344CB8AC3E}">
        <p14:creationId xmlns:p14="http://schemas.microsoft.com/office/powerpoint/2010/main" val="2183832647"/>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userDrawn="1">
  <p:cSld name="9_Single Column - RIGHT">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a:xfrm>
            <a:off x="2068515" y="1155707"/>
            <a:ext cx="7689850" cy="5297487"/>
          </a:xfrm>
        </p:spPr>
        <p:txBody>
          <a:bodyPr/>
          <a:lstStyle>
            <a:lvl1pPr>
              <a:spcBef>
                <a:spcPts val="800"/>
              </a:spcBef>
              <a:spcAft>
                <a:spcPts val="0"/>
              </a:spcAft>
              <a:tabLst/>
              <a:defRPr sz="1000"/>
            </a:lvl1pPr>
            <a:lvl2pPr>
              <a:tabLst/>
              <a:defRPr/>
            </a:lvl2pPr>
            <a:lvl3pPr>
              <a:tabLst/>
              <a:defRPr/>
            </a:lvl3pPr>
            <a:lvl4pPr>
              <a:tabLst/>
              <a:defRPr/>
            </a:lvl4pPr>
            <a:lvl5pPr marL="180950" indent="-90477">
              <a:spcBef>
                <a:spcPts val="0"/>
              </a:spcBef>
              <a:spcAft>
                <a:spcPts val="200"/>
              </a:spcAft>
              <a:buFont typeface="Arial" pitchFamily="34" charset="0"/>
              <a:buChar char="‒"/>
              <a:tabLst/>
              <a:defRPr sz="1000">
                <a:solidFill>
                  <a:schemeClr val="tx1"/>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Title 1"/>
          <p:cNvSpPr>
            <a:spLocks noGrp="1"/>
          </p:cNvSpPr>
          <p:nvPr>
            <p:ph type="title"/>
          </p:nvPr>
        </p:nvSpPr>
        <p:spPr/>
        <p:txBody>
          <a:bodyPr/>
          <a:lstStyle/>
          <a:p>
            <a:r>
              <a:rPr lang="en-US" dirty="0" smtClean="0"/>
              <a:t>Click to edit Master title style</a:t>
            </a:r>
            <a:endParaRPr lang="en-GB" dirty="0"/>
          </a:p>
        </p:txBody>
      </p:sp>
      <p:sp>
        <p:nvSpPr>
          <p:cNvPr id="4" name="Rectangle 3"/>
          <p:cNvSpPr>
            <a:spLocks noGrp="1" noChangeArrowheads="1"/>
          </p:cNvSpPr>
          <p:nvPr>
            <p:ph type="sldNum" sz="quarter" idx="13"/>
          </p:nvPr>
        </p:nvSpPr>
        <p:spPr/>
        <p:txBody>
          <a:bodyPr/>
          <a:lstStyle>
            <a:lvl1pPr>
              <a:defRPr/>
            </a:lvl1pPr>
          </a:lstStyle>
          <a:p>
            <a:pPr>
              <a:defRPr/>
            </a:pPr>
            <a:fld id="{8EA2F6D9-B176-4745-841A-A45BCBE1422E}" type="slidenum">
              <a:rPr lang="en-GB">
                <a:solidFill>
                  <a:srgbClr val="002776"/>
                </a:solidFill>
              </a:rPr>
              <a:pPr>
                <a:defRPr/>
              </a:pPr>
              <a:t>‹#›</a:t>
            </a:fld>
            <a:endParaRPr lang="en-GB" dirty="0">
              <a:solidFill>
                <a:srgbClr val="002776"/>
              </a:solidFill>
            </a:endParaRPr>
          </a:p>
        </p:txBody>
      </p:sp>
    </p:spTree>
    <p:extLst>
      <p:ext uri="{BB962C8B-B14F-4D97-AF65-F5344CB8AC3E}">
        <p14:creationId xmlns:p14="http://schemas.microsoft.com/office/powerpoint/2010/main" val="13787884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ierre">
    <p:spTree>
      <p:nvGrpSpPr>
        <p:cNvPr id="1" name=""/>
        <p:cNvGrpSpPr/>
        <p:nvPr/>
      </p:nvGrpSpPr>
      <p:grpSpPr>
        <a:xfrm>
          <a:off x="0" y="0"/>
          <a:ext cx="0" cy="0"/>
          <a:chOff x="0" y="0"/>
          <a:chExt cx="0" cy="0"/>
        </a:xfrm>
      </p:grpSpPr>
      <p:sp>
        <p:nvSpPr>
          <p:cNvPr id="4" name="Rectangle 3"/>
          <p:cNvSpPr/>
          <p:nvPr userDrawn="1"/>
        </p:nvSpPr>
        <p:spPr>
          <a:xfrm>
            <a:off x="0" y="0"/>
            <a:ext cx="9906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81992" tIns="40997" rIns="81992" bIns="40997" rtlCol="0" anchor="ctr"/>
          <a:lstStyle/>
          <a:p>
            <a:pPr algn="ctr" fontAlgn="base">
              <a:spcBef>
                <a:spcPct val="0"/>
              </a:spcBef>
              <a:spcAft>
                <a:spcPct val="0"/>
              </a:spcAft>
            </a:pPr>
            <a:endParaRPr lang="es-ES_tradnl">
              <a:solidFill>
                <a:srgbClr val="FFFFFF"/>
              </a:solidFill>
            </a:endParaRPr>
          </a:p>
        </p:txBody>
      </p:sp>
      <p:pic>
        <p:nvPicPr>
          <p:cNvPr id="5" name="Picture 19" descr="DEL_PRI_RGB"/>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373627" y="2990174"/>
            <a:ext cx="3737612" cy="791253"/>
          </a:xfrm>
          <a:prstGeom prst="rect">
            <a:avLst/>
          </a:prstGeom>
          <a:noFill/>
          <a:ln w="9525">
            <a:noFill/>
            <a:miter lim="800000"/>
            <a:headEnd/>
            <a:tailEnd/>
          </a:ln>
        </p:spPr>
      </p:pic>
      <p:sp>
        <p:nvSpPr>
          <p:cNvPr id="8" name="Text Placeholder 7"/>
          <p:cNvSpPr>
            <a:spLocks noGrp="1"/>
          </p:cNvSpPr>
          <p:nvPr>
            <p:ph type="body" sz="quarter" idx="13"/>
          </p:nvPr>
        </p:nvSpPr>
        <p:spPr>
          <a:xfrm>
            <a:off x="450285" y="4146733"/>
            <a:ext cx="6640475" cy="2288334"/>
          </a:xfrm>
        </p:spPr>
        <p:txBody>
          <a:bodyPr/>
          <a:lstStyle>
            <a:lvl1pPr>
              <a:defRPr sz="600">
                <a:solidFill>
                  <a:srgbClr val="000000"/>
                </a:solidFill>
              </a:defRPr>
            </a:lvl1pPr>
            <a:lvl2pPr>
              <a:defRPr sz="700"/>
            </a:lvl2pPr>
            <a:lvl3pPr>
              <a:defRPr sz="700"/>
            </a:lvl3pPr>
            <a:lvl4pPr>
              <a:defRPr sz="700"/>
            </a:lvl4pPr>
            <a:lvl5pPr>
              <a:defRPr sz="700"/>
            </a:lvl5pPr>
          </a:lstStyle>
          <a:p>
            <a:pPr lvl="0"/>
            <a:r>
              <a:rPr lang="es-ES_tradnl" smtClean="0"/>
              <a:t>Click to edit Master text styles</a:t>
            </a:r>
          </a:p>
        </p:txBody>
      </p:sp>
      <p:sp>
        <p:nvSpPr>
          <p:cNvPr id="7" name="Slide Number Placeholder 3"/>
          <p:cNvSpPr>
            <a:spLocks noGrp="1"/>
          </p:cNvSpPr>
          <p:nvPr>
            <p:ph type="sldNum" sz="quarter" idx="10"/>
          </p:nvPr>
        </p:nvSpPr>
        <p:spPr>
          <a:xfrm>
            <a:off x="450307" y="6554316"/>
            <a:ext cx="306387" cy="144247"/>
          </a:xfrm>
        </p:spPr>
        <p:txBody>
          <a:bodyPr/>
          <a:lstStyle>
            <a:lvl1pPr>
              <a:defRPr>
                <a:solidFill>
                  <a:schemeClr val="bg1"/>
                </a:solidFill>
              </a:defRPr>
            </a:lvl1pPr>
          </a:lstStyle>
          <a:p>
            <a:fld id="{20A7A354-C5FB-4D1E-BE75-5A939ED93F75}" type="slidenum">
              <a:rPr lang="es-ES_tradnl" smtClean="0">
                <a:solidFill>
                  <a:srgbClr val="FFFFFF"/>
                </a:solidFill>
              </a:rPr>
              <a:pPr/>
              <a:t>‹#›</a:t>
            </a:fld>
            <a:endParaRPr lang="es-ES_tradnl">
              <a:solidFill>
                <a:srgbClr val="FFFFFF"/>
              </a:solidFill>
            </a:endParaRPr>
          </a:p>
        </p:txBody>
      </p:sp>
      <p:sp>
        <p:nvSpPr>
          <p:cNvPr id="9" name="Footer Placeholder 4"/>
          <p:cNvSpPr>
            <a:spLocks noGrp="1"/>
          </p:cNvSpPr>
          <p:nvPr>
            <p:ph type="ftr" sz="quarter" idx="11"/>
          </p:nvPr>
        </p:nvSpPr>
        <p:spPr>
          <a:xfrm>
            <a:off x="836319" y="6554316"/>
            <a:ext cx="4677095" cy="144247"/>
          </a:xfrm>
        </p:spPr>
        <p:txBody>
          <a:bodyPr/>
          <a:lstStyle>
            <a:lvl1pPr>
              <a:defRPr>
                <a:solidFill>
                  <a:schemeClr val="bg1"/>
                </a:solidFill>
              </a:defRPr>
            </a:lvl1pPr>
          </a:lstStyle>
          <a:p>
            <a:endParaRPr lang="es-ES_tradnl">
              <a:solidFill>
                <a:srgbClr val="FFFFFF"/>
              </a:solidFill>
            </a:endParaRPr>
          </a:p>
        </p:txBody>
      </p:sp>
    </p:spTree>
    <p:extLst>
      <p:ext uri="{BB962C8B-B14F-4D97-AF65-F5344CB8AC3E}">
        <p14:creationId xmlns:p14="http://schemas.microsoft.com/office/powerpoint/2010/main" val="248743071"/>
      </p:ext>
    </p:extLst>
  </p:cSld>
  <p:clrMapOvr>
    <a:masterClrMapping/>
  </p:clrMapOvr>
  <p:timing>
    <p:tnLst>
      <p:par>
        <p:cTn id="1" dur="indefinite" restart="never" nodeType="tmRoot"/>
      </p:par>
    </p:tnLst>
  </p:timing>
</p:sldLayout>
</file>

<file path=ppt/slideLayouts/slideLayout290.xml><?xml version="1.0" encoding="utf-8"?>
<p:sldLayout xmlns:a="http://schemas.openxmlformats.org/drawingml/2006/main" xmlns:r="http://schemas.openxmlformats.org/officeDocument/2006/relationships" xmlns:p="http://schemas.openxmlformats.org/presentationml/2006/main" userDrawn="1">
  <p:cSld name="10_Single Column - RIGHT">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a:xfrm>
            <a:off x="2068515" y="1155707"/>
            <a:ext cx="7689850" cy="5297487"/>
          </a:xfrm>
        </p:spPr>
        <p:txBody>
          <a:bodyPr/>
          <a:lstStyle>
            <a:lvl1pPr>
              <a:spcBef>
                <a:spcPts val="800"/>
              </a:spcBef>
              <a:spcAft>
                <a:spcPts val="0"/>
              </a:spcAft>
              <a:tabLst/>
              <a:defRPr sz="1000"/>
            </a:lvl1pPr>
            <a:lvl2pPr>
              <a:tabLst/>
              <a:defRPr/>
            </a:lvl2pPr>
            <a:lvl3pPr>
              <a:tabLst/>
              <a:defRPr/>
            </a:lvl3pPr>
            <a:lvl4pPr>
              <a:tabLst/>
              <a:defRPr/>
            </a:lvl4pPr>
            <a:lvl5pPr marL="180950" indent="-90477">
              <a:spcBef>
                <a:spcPts val="0"/>
              </a:spcBef>
              <a:spcAft>
                <a:spcPts val="200"/>
              </a:spcAft>
              <a:buFont typeface="Arial" pitchFamily="34" charset="0"/>
              <a:buChar char="‒"/>
              <a:tabLst/>
              <a:defRPr sz="1000">
                <a:solidFill>
                  <a:schemeClr val="tx1"/>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Title 1"/>
          <p:cNvSpPr>
            <a:spLocks noGrp="1"/>
          </p:cNvSpPr>
          <p:nvPr>
            <p:ph type="title"/>
          </p:nvPr>
        </p:nvSpPr>
        <p:spPr/>
        <p:txBody>
          <a:bodyPr/>
          <a:lstStyle/>
          <a:p>
            <a:r>
              <a:rPr lang="en-US" dirty="0" smtClean="0"/>
              <a:t>Click to edit Master title style</a:t>
            </a:r>
            <a:endParaRPr lang="en-GB" dirty="0"/>
          </a:p>
        </p:txBody>
      </p:sp>
      <p:sp>
        <p:nvSpPr>
          <p:cNvPr id="4" name="Rectangle 3"/>
          <p:cNvSpPr>
            <a:spLocks noGrp="1" noChangeArrowheads="1"/>
          </p:cNvSpPr>
          <p:nvPr>
            <p:ph type="sldNum" sz="quarter" idx="13"/>
          </p:nvPr>
        </p:nvSpPr>
        <p:spPr/>
        <p:txBody>
          <a:bodyPr/>
          <a:lstStyle>
            <a:lvl1pPr>
              <a:defRPr/>
            </a:lvl1pPr>
          </a:lstStyle>
          <a:p>
            <a:pPr>
              <a:defRPr/>
            </a:pPr>
            <a:fld id="{8EA2F6D9-B176-4745-841A-A45BCBE1422E}" type="slidenum">
              <a:rPr lang="en-GB">
                <a:solidFill>
                  <a:srgbClr val="002776"/>
                </a:solidFill>
              </a:rPr>
              <a:pPr>
                <a:defRPr/>
              </a:pPr>
              <a:t>‹#›</a:t>
            </a:fld>
            <a:endParaRPr lang="en-GB" dirty="0">
              <a:solidFill>
                <a:srgbClr val="002776"/>
              </a:solidFill>
            </a:endParaRPr>
          </a:p>
        </p:txBody>
      </p:sp>
    </p:spTree>
    <p:extLst>
      <p:ext uri="{BB962C8B-B14F-4D97-AF65-F5344CB8AC3E}">
        <p14:creationId xmlns:p14="http://schemas.microsoft.com/office/powerpoint/2010/main" val="2479449591"/>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userDrawn="1">
  <p:cSld name="11_Single Column - RIGHT">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a:xfrm>
            <a:off x="2068515" y="1155707"/>
            <a:ext cx="7689850" cy="5297487"/>
          </a:xfrm>
        </p:spPr>
        <p:txBody>
          <a:bodyPr/>
          <a:lstStyle>
            <a:lvl1pPr>
              <a:spcBef>
                <a:spcPts val="800"/>
              </a:spcBef>
              <a:spcAft>
                <a:spcPts val="0"/>
              </a:spcAft>
              <a:tabLst/>
              <a:defRPr sz="1000"/>
            </a:lvl1pPr>
            <a:lvl2pPr>
              <a:tabLst/>
              <a:defRPr/>
            </a:lvl2pPr>
            <a:lvl3pPr>
              <a:tabLst/>
              <a:defRPr/>
            </a:lvl3pPr>
            <a:lvl4pPr>
              <a:tabLst/>
              <a:defRPr/>
            </a:lvl4pPr>
            <a:lvl5pPr marL="180950" indent="-90477">
              <a:spcBef>
                <a:spcPts val="0"/>
              </a:spcBef>
              <a:spcAft>
                <a:spcPts val="200"/>
              </a:spcAft>
              <a:buFont typeface="Arial" pitchFamily="34" charset="0"/>
              <a:buChar char="‒"/>
              <a:tabLst/>
              <a:defRPr sz="1000">
                <a:solidFill>
                  <a:schemeClr val="tx1"/>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Title 1"/>
          <p:cNvSpPr>
            <a:spLocks noGrp="1"/>
          </p:cNvSpPr>
          <p:nvPr>
            <p:ph type="title"/>
          </p:nvPr>
        </p:nvSpPr>
        <p:spPr/>
        <p:txBody>
          <a:bodyPr/>
          <a:lstStyle/>
          <a:p>
            <a:r>
              <a:rPr lang="en-US" dirty="0" smtClean="0"/>
              <a:t>Click to edit Master title style</a:t>
            </a:r>
            <a:endParaRPr lang="en-GB" dirty="0"/>
          </a:p>
        </p:txBody>
      </p:sp>
      <p:sp>
        <p:nvSpPr>
          <p:cNvPr id="4" name="Rectangle 3"/>
          <p:cNvSpPr>
            <a:spLocks noGrp="1" noChangeArrowheads="1"/>
          </p:cNvSpPr>
          <p:nvPr>
            <p:ph type="sldNum" sz="quarter" idx="13"/>
          </p:nvPr>
        </p:nvSpPr>
        <p:spPr/>
        <p:txBody>
          <a:bodyPr/>
          <a:lstStyle>
            <a:lvl1pPr>
              <a:defRPr/>
            </a:lvl1pPr>
          </a:lstStyle>
          <a:p>
            <a:pPr>
              <a:defRPr/>
            </a:pPr>
            <a:fld id="{8EA2F6D9-B176-4745-841A-A45BCBE1422E}" type="slidenum">
              <a:rPr lang="en-GB">
                <a:solidFill>
                  <a:srgbClr val="002776"/>
                </a:solidFill>
              </a:rPr>
              <a:pPr>
                <a:defRPr/>
              </a:pPr>
              <a:t>‹#›</a:t>
            </a:fld>
            <a:endParaRPr lang="en-GB" dirty="0">
              <a:solidFill>
                <a:srgbClr val="002776"/>
              </a:solidFill>
            </a:endParaRPr>
          </a:p>
        </p:txBody>
      </p:sp>
    </p:spTree>
    <p:extLst>
      <p:ext uri="{BB962C8B-B14F-4D97-AF65-F5344CB8AC3E}">
        <p14:creationId xmlns:p14="http://schemas.microsoft.com/office/powerpoint/2010/main" val="2734054804"/>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userDrawn="1">
  <p:cSld name="13_Single Column - RIGHT">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a:xfrm>
            <a:off x="2068515" y="1155707"/>
            <a:ext cx="7689850" cy="5297487"/>
          </a:xfrm>
        </p:spPr>
        <p:txBody>
          <a:bodyPr/>
          <a:lstStyle>
            <a:lvl1pPr>
              <a:spcBef>
                <a:spcPts val="800"/>
              </a:spcBef>
              <a:spcAft>
                <a:spcPts val="0"/>
              </a:spcAft>
              <a:tabLst/>
              <a:defRPr sz="1000"/>
            </a:lvl1pPr>
            <a:lvl2pPr>
              <a:tabLst/>
              <a:defRPr/>
            </a:lvl2pPr>
            <a:lvl3pPr>
              <a:tabLst/>
              <a:defRPr/>
            </a:lvl3pPr>
            <a:lvl4pPr>
              <a:tabLst/>
              <a:defRPr/>
            </a:lvl4pPr>
            <a:lvl5pPr marL="180950" indent="-90477">
              <a:spcBef>
                <a:spcPts val="0"/>
              </a:spcBef>
              <a:spcAft>
                <a:spcPts val="200"/>
              </a:spcAft>
              <a:buFont typeface="Arial" pitchFamily="34" charset="0"/>
              <a:buChar char="‒"/>
              <a:tabLst/>
              <a:defRPr sz="1000">
                <a:solidFill>
                  <a:schemeClr val="tx1"/>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Title 1"/>
          <p:cNvSpPr>
            <a:spLocks noGrp="1"/>
          </p:cNvSpPr>
          <p:nvPr>
            <p:ph type="title"/>
          </p:nvPr>
        </p:nvSpPr>
        <p:spPr/>
        <p:txBody>
          <a:bodyPr/>
          <a:lstStyle/>
          <a:p>
            <a:r>
              <a:rPr lang="en-US" dirty="0" smtClean="0"/>
              <a:t>Click to edit Master title style</a:t>
            </a:r>
            <a:endParaRPr lang="en-GB" dirty="0"/>
          </a:p>
        </p:txBody>
      </p:sp>
      <p:sp>
        <p:nvSpPr>
          <p:cNvPr id="4" name="Rectangle 3"/>
          <p:cNvSpPr>
            <a:spLocks noGrp="1" noChangeArrowheads="1"/>
          </p:cNvSpPr>
          <p:nvPr>
            <p:ph type="sldNum" sz="quarter" idx="13"/>
          </p:nvPr>
        </p:nvSpPr>
        <p:spPr/>
        <p:txBody>
          <a:bodyPr/>
          <a:lstStyle>
            <a:lvl1pPr>
              <a:defRPr/>
            </a:lvl1pPr>
          </a:lstStyle>
          <a:p>
            <a:pPr>
              <a:defRPr/>
            </a:pPr>
            <a:fld id="{8EA2F6D9-B176-4745-841A-A45BCBE1422E}" type="slidenum">
              <a:rPr lang="en-GB">
                <a:solidFill>
                  <a:srgbClr val="002776"/>
                </a:solidFill>
              </a:rPr>
              <a:pPr>
                <a:defRPr/>
              </a:pPr>
              <a:t>‹#›</a:t>
            </a:fld>
            <a:endParaRPr lang="en-GB" dirty="0">
              <a:solidFill>
                <a:srgbClr val="002776"/>
              </a:solidFill>
            </a:endParaRPr>
          </a:p>
        </p:txBody>
      </p:sp>
    </p:spTree>
    <p:extLst>
      <p:ext uri="{BB962C8B-B14F-4D97-AF65-F5344CB8AC3E}">
        <p14:creationId xmlns:p14="http://schemas.microsoft.com/office/powerpoint/2010/main" val="2288578696"/>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userDrawn="1">
  <p:cSld name="Title and Content 2">
    <p:spTree>
      <p:nvGrpSpPr>
        <p:cNvPr id="1" name=""/>
        <p:cNvGrpSpPr/>
        <p:nvPr/>
      </p:nvGrpSpPr>
      <p:grpSpPr>
        <a:xfrm>
          <a:off x="0" y="0"/>
          <a:ext cx="0" cy="0"/>
          <a:chOff x="0" y="0"/>
          <a:chExt cx="0" cy="0"/>
        </a:xfrm>
      </p:grpSpPr>
      <p:sp>
        <p:nvSpPr>
          <p:cNvPr id="3" name="Content Placeholder 2"/>
          <p:cNvSpPr>
            <a:spLocks noGrp="1"/>
          </p:cNvSpPr>
          <p:nvPr>
            <p:ph idx="1"/>
          </p:nvPr>
        </p:nvSpPr>
        <p:spPr>
          <a:xfrm>
            <a:off x="402027" y="1719554"/>
            <a:ext cx="9087000" cy="4536504"/>
          </a:xfrm>
        </p:spPr>
        <p:txBody>
          <a:bodyPr/>
          <a:lstStyle>
            <a:lvl1pPr marL="0" indent="0">
              <a:buNone/>
              <a:defRPr b="0"/>
            </a:lvl1pPr>
            <a:lvl2pPr marL="266663" indent="-266663">
              <a:buFont typeface="Arial" pitchFamily="34" charset="0"/>
              <a:buChar char="•"/>
              <a:tabLst/>
              <a:defRPr/>
            </a:lvl2pPr>
            <a:lvl3pPr marL="266663" indent="-266663">
              <a:buFont typeface="Arial" pitchFamily="34" charset="0"/>
              <a:buChar char="•"/>
              <a:defRPr i="1"/>
            </a:lvl3pPr>
            <a:lvl4pPr marL="539675" indent="-273013">
              <a:buFont typeface="Arial" pitchFamily="34" charset="0"/>
              <a:buChar char="−"/>
              <a:defRPr i="0"/>
            </a:lvl4pPr>
            <a:lvl5pPr marL="806338" indent="-266663">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dirty="0"/>
          </a:p>
        </p:txBody>
      </p:sp>
      <p:sp>
        <p:nvSpPr>
          <p:cNvPr id="16" name="Title Placeholder 1"/>
          <p:cNvSpPr>
            <a:spLocks noGrp="1"/>
          </p:cNvSpPr>
          <p:nvPr>
            <p:ph type="title"/>
          </p:nvPr>
        </p:nvSpPr>
        <p:spPr>
          <a:xfrm>
            <a:off x="400961" y="295683"/>
            <a:ext cx="9087000" cy="469492"/>
          </a:xfrm>
          <a:prstGeom prst="rect">
            <a:avLst/>
          </a:prstGeom>
        </p:spPr>
        <p:txBody>
          <a:bodyPr vert="horz" lIns="0" tIns="0" rIns="0" bIns="0" rtlCol="0" anchor="t" anchorCtr="0">
            <a:noAutofit/>
          </a:bodyPr>
          <a:lstStyle/>
          <a:p>
            <a:r>
              <a:rPr lang="en-US" dirty="0" smtClean="0"/>
              <a:t>Click to edit Master title style</a:t>
            </a:r>
            <a:endParaRPr lang="es-ES_tradnl" dirty="0"/>
          </a:p>
        </p:txBody>
      </p:sp>
      <p:sp>
        <p:nvSpPr>
          <p:cNvPr id="17" name="Text Placeholder 8"/>
          <p:cNvSpPr>
            <a:spLocks noGrp="1"/>
          </p:cNvSpPr>
          <p:nvPr>
            <p:ph type="body" sz="quarter" idx="13"/>
          </p:nvPr>
        </p:nvSpPr>
        <p:spPr>
          <a:xfrm>
            <a:off x="400961" y="765175"/>
            <a:ext cx="9087000" cy="969282"/>
          </a:xfrm>
        </p:spPr>
        <p:txBody>
          <a:bodyPr>
            <a:normAutofit/>
          </a:bodyPr>
          <a:lstStyle>
            <a:lvl1pPr marL="0" indent="0">
              <a:buNone/>
              <a:defRPr sz="1800" b="0">
                <a:solidFill>
                  <a:schemeClr val="accent5"/>
                </a:solidFill>
              </a:defRPr>
            </a:lvl1pPr>
          </a:lstStyle>
          <a:p>
            <a:pPr lvl="0"/>
            <a:r>
              <a:rPr lang="en-US" dirty="0" smtClean="0"/>
              <a:t>Click to edit Master text styles</a:t>
            </a:r>
          </a:p>
        </p:txBody>
      </p:sp>
      <p:sp>
        <p:nvSpPr>
          <p:cNvPr id="8" name="Footer Placeholder 4"/>
          <p:cNvSpPr>
            <a:spLocks noGrp="1"/>
          </p:cNvSpPr>
          <p:nvPr>
            <p:ph type="ftr" sz="quarter" idx="3"/>
          </p:nvPr>
        </p:nvSpPr>
        <p:spPr>
          <a:xfrm>
            <a:off x="400964" y="6582003"/>
            <a:ext cx="8189429" cy="252000"/>
          </a:xfrm>
          <a:prstGeom prst="rect">
            <a:avLst/>
          </a:prstGeom>
        </p:spPr>
        <p:txBody>
          <a:bodyPr vert="horz" lIns="0" tIns="0" rIns="0" bIns="0" rtlCol="0" anchor="ctr" anchorCtr="0"/>
          <a:lstStyle>
            <a:lvl1pPr algn="l">
              <a:defRPr sz="800" b="0">
                <a:solidFill>
                  <a:srgbClr val="8C8C8C"/>
                </a:solidFill>
              </a:defRPr>
            </a:lvl1pPr>
          </a:lstStyle>
          <a:p>
            <a:endParaRPr lang="es-ES_tradnl" dirty="0"/>
          </a:p>
        </p:txBody>
      </p:sp>
      <p:sp>
        <p:nvSpPr>
          <p:cNvPr id="9" name="Slide Number Placeholder 7"/>
          <p:cNvSpPr>
            <a:spLocks noGrp="1"/>
          </p:cNvSpPr>
          <p:nvPr>
            <p:ph type="sldNum" sz="quarter" idx="4"/>
          </p:nvPr>
        </p:nvSpPr>
        <p:spPr>
          <a:xfrm>
            <a:off x="8636334" y="6582003"/>
            <a:ext cx="858095" cy="252000"/>
          </a:xfrm>
          <a:prstGeom prst="rect">
            <a:avLst/>
          </a:prstGeom>
        </p:spPr>
        <p:txBody>
          <a:bodyPr vert="horz" lIns="0" tIns="0" rIns="0" bIns="0" rtlCol="0" anchor="ctr" anchorCtr="0"/>
          <a:lstStyle>
            <a:lvl1pPr algn="r">
              <a:defRPr sz="800" b="0">
                <a:solidFill>
                  <a:srgbClr val="8C8C8C"/>
                </a:solidFill>
              </a:defRPr>
            </a:lvl1pPr>
          </a:lstStyle>
          <a:p>
            <a:fld id="{95CC1D26-A9BD-4BDE-BDD9-08EDBAE96860}" type="slidenum">
              <a:rPr lang="es-ES_tradnl" smtClean="0"/>
              <a:pPr/>
              <a:t>‹#›</a:t>
            </a:fld>
            <a:endParaRPr lang="es-ES_tradnl" dirty="0"/>
          </a:p>
        </p:txBody>
      </p:sp>
    </p:spTree>
    <p:extLst>
      <p:ext uri="{BB962C8B-B14F-4D97-AF65-F5344CB8AC3E}">
        <p14:creationId xmlns:p14="http://schemas.microsoft.com/office/powerpoint/2010/main" val="3188627404"/>
      </p:ext>
    </p:extLst>
  </p:cSld>
  <p:clrMapOvr>
    <a:masterClrMapping/>
  </p:clrMapOvr>
  <p:transition>
    <p:fade/>
  </p:transition>
  <p:timing>
    <p:tnLst>
      <p:par>
        <p:cTn id="1" dur="indefinite" restart="never" nodeType="tmRoot"/>
      </p:par>
    </p:tnLst>
  </p:timing>
</p:sldLayout>
</file>

<file path=ppt/slideLayouts/slideLayout29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Tree>
    <p:extLst>
      <p:ext uri="{BB962C8B-B14F-4D97-AF65-F5344CB8AC3E}">
        <p14:creationId xmlns:p14="http://schemas.microsoft.com/office/powerpoint/2010/main" val="2659745580"/>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_tradn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Tree>
    <p:extLst>
      <p:ext uri="{BB962C8B-B14F-4D97-AF65-F5344CB8AC3E}">
        <p14:creationId xmlns:p14="http://schemas.microsoft.com/office/powerpoint/2010/main" val="2317737117"/>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showMasterSp="0" userDrawn="1">
  <p:cSld name="1_Separador para proyectar">
    <p:bg>
      <p:bgPr>
        <a:solidFill>
          <a:schemeClr val="accent2"/>
        </a:solidFill>
        <a:effectLst/>
      </p:bgPr>
    </p:bg>
    <p:spTree>
      <p:nvGrpSpPr>
        <p:cNvPr id="1" name=""/>
        <p:cNvGrpSpPr/>
        <p:nvPr/>
      </p:nvGrpSpPr>
      <p:grpSpPr>
        <a:xfrm>
          <a:off x="0" y="0"/>
          <a:ext cx="0" cy="0"/>
          <a:chOff x="0" y="0"/>
          <a:chExt cx="0" cy="0"/>
        </a:xfrm>
      </p:grpSpPr>
      <p:sp>
        <p:nvSpPr>
          <p:cNvPr id="148482" name="Title Placeholder 1"/>
          <p:cNvSpPr>
            <a:spLocks noGrp="1"/>
          </p:cNvSpPr>
          <p:nvPr>
            <p:ph type="ctrTitle"/>
          </p:nvPr>
        </p:nvSpPr>
        <p:spPr>
          <a:xfrm>
            <a:off x="1238064" y="2670879"/>
            <a:ext cx="6621716" cy="1400449"/>
          </a:xfrm>
        </p:spPr>
        <p:txBody>
          <a:bodyPr/>
          <a:lstStyle>
            <a:lvl1pPr>
              <a:lnSpc>
                <a:spcPct val="95000"/>
              </a:lnSpc>
              <a:defRPr sz="4700" b="0">
                <a:solidFill>
                  <a:schemeClr val="bg2"/>
                </a:solidFill>
                <a:latin typeface="Times New Roman" pitchFamily="18" charset="0"/>
              </a:defRPr>
            </a:lvl1pPr>
          </a:lstStyle>
          <a:p>
            <a:r>
              <a:rPr lang="en-US" smtClean="0"/>
              <a:t>Click to edit Master title style</a:t>
            </a:r>
            <a:endParaRPr lang="es-ES" dirty="0"/>
          </a:p>
        </p:txBody>
      </p:sp>
      <p:sp>
        <p:nvSpPr>
          <p:cNvPr id="7" name="Slide Number Placeholder 9"/>
          <p:cNvSpPr>
            <a:spLocks noGrp="1"/>
          </p:cNvSpPr>
          <p:nvPr>
            <p:ph type="sldNum" sz="quarter" idx="4"/>
          </p:nvPr>
        </p:nvSpPr>
        <p:spPr/>
        <p:txBody>
          <a:bodyPr/>
          <a:lstStyle>
            <a:lvl1pPr>
              <a:defRPr>
                <a:solidFill>
                  <a:schemeClr val="bg1"/>
                </a:solidFill>
              </a:defRPr>
            </a:lvl1pPr>
          </a:lstStyle>
          <a:p>
            <a:fld id="{CE8A445D-9762-4AF0-AB67-A595631D9EAD}" type="slidenum">
              <a:rPr lang="es-ES">
                <a:solidFill>
                  <a:srgbClr val="FFFFFF"/>
                </a:solidFill>
              </a:rPr>
              <a:pPr/>
              <a:t>‹#›</a:t>
            </a:fld>
            <a:endParaRPr lang="es-ES">
              <a:solidFill>
                <a:srgbClr val="FFFFFF"/>
              </a:solidFill>
            </a:endParaRPr>
          </a:p>
        </p:txBody>
      </p:sp>
      <p:sp>
        <p:nvSpPr>
          <p:cNvPr id="10" name="Footer Placeholder 10"/>
          <p:cNvSpPr>
            <a:spLocks noGrp="1"/>
          </p:cNvSpPr>
          <p:nvPr>
            <p:ph type="ftr" sz="quarter" idx="3"/>
          </p:nvPr>
        </p:nvSpPr>
        <p:spPr/>
        <p:txBody>
          <a:bodyPr vert="horz" wrap="square" lIns="0" tIns="0" rIns="0" bIns="0" numCol="1" anchor="t" anchorCtr="0" compatLnSpc="1">
            <a:prstTxWarp prst="textNoShape">
              <a:avLst/>
            </a:prstTxWarp>
            <a:noAutofit/>
          </a:bodyPr>
          <a:lstStyle>
            <a:lvl1pPr algn="l" defTabSz="913976" rtl="0" fontAlgn="base">
              <a:lnSpc>
                <a:spcPts val="1077"/>
              </a:lnSpc>
              <a:spcBef>
                <a:spcPct val="0"/>
              </a:spcBef>
              <a:spcAft>
                <a:spcPct val="0"/>
              </a:spcAft>
              <a:defRPr lang="es-ES" sz="900" kern="1200" smtClean="0">
                <a:solidFill>
                  <a:schemeClr val="bg1"/>
                </a:solidFill>
                <a:latin typeface="Arial" charset="0"/>
                <a:ea typeface="+mn-ea"/>
                <a:cs typeface="Arial" charset="0"/>
              </a:defRPr>
            </a:lvl1pPr>
          </a:lstStyle>
          <a:p>
            <a:endParaRPr>
              <a:solidFill>
                <a:srgbClr val="FFFFFF"/>
              </a:solidFill>
            </a:endParaRPr>
          </a:p>
        </p:txBody>
      </p:sp>
    </p:spTree>
    <p:extLst>
      <p:ext uri="{BB962C8B-B14F-4D97-AF65-F5344CB8AC3E}">
        <p14:creationId xmlns:p14="http://schemas.microsoft.com/office/powerpoint/2010/main" val="3732075159"/>
      </p:ext>
    </p:extLst>
  </p:cSld>
  <p:clrMapOvr>
    <a:masterClrMapping/>
  </p:clrMapOvr>
  <p:timing>
    <p:tnLst>
      <p:par>
        <p:cTn id="1" dur="indefinite" restart="never" nodeType="tmRoot"/>
      </p:par>
    </p:tnLst>
  </p:timing>
</p:sldLayout>
</file>

<file path=ppt/slideLayouts/slideLayout297.xml><?xml version="1.0" encoding="utf-8"?>
<p:sldLayout xmlns:a="http://schemas.openxmlformats.org/drawingml/2006/main" xmlns:r="http://schemas.openxmlformats.org/officeDocument/2006/relationships" xmlns:p="http://schemas.openxmlformats.org/presentationml/2006/main" showMasterSp="0" preserve="1" userDrawn="1">
  <p:cSld name="Título de presentación">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4952218" y="1195983"/>
            <a:ext cx="4953782" cy="5239081"/>
          </a:xfrm>
        </p:spPr>
        <p:txBody>
          <a:bodyPr/>
          <a:lstStyle/>
          <a:p>
            <a:r>
              <a:rPr lang="es-ES_tradnl" dirty="0" err="1" smtClean="0"/>
              <a:t>Click</a:t>
            </a:r>
            <a:r>
              <a:rPr lang="es-ES_tradnl" dirty="0" smtClean="0"/>
              <a:t> </a:t>
            </a:r>
            <a:r>
              <a:rPr lang="es-ES_tradnl" dirty="0" err="1" smtClean="0"/>
              <a:t>icon</a:t>
            </a:r>
            <a:r>
              <a:rPr lang="es-ES_tradnl" dirty="0" smtClean="0"/>
              <a:t> to </a:t>
            </a:r>
            <a:r>
              <a:rPr lang="es-ES_tradnl" dirty="0" err="1" smtClean="0"/>
              <a:t>add</a:t>
            </a:r>
            <a:r>
              <a:rPr lang="es-ES_tradnl" dirty="0" smtClean="0"/>
              <a:t> </a:t>
            </a:r>
            <a:r>
              <a:rPr lang="es-ES_tradnl" dirty="0" err="1" smtClean="0"/>
              <a:t>picture</a:t>
            </a:r>
            <a:endParaRPr lang="es-ES_tradnl" dirty="0"/>
          </a:p>
        </p:txBody>
      </p:sp>
      <p:sp>
        <p:nvSpPr>
          <p:cNvPr id="120835" name="Title Placeholder 1"/>
          <p:cNvSpPr>
            <a:spLocks noGrp="1"/>
          </p:cNvSpPr>
          <p:nvPr>
            <p:ph type="ctrTitle"/>
          </p:nvPr>
        </p:nvSpPr>
        <p:spPr>
          <a:xfrm>
            <a:off x="830068" y="2886328"/>
            <a:ext cx="4431671" cy="1128762"/>
          </a:xfrm>
        </p:spPr>
        <p:txBody>
          <a:bodyPr/>
          <a:lstStyle>
            <a:lvl1pPr>
              <a:lnSpc>
                <a:spcPct val="95000"/>
              </a:lnSpc>
              <a:defRPr sz="2800" b="0" smtClean="0">
                <a:latin typeface="Times New Roman" pitchFamily="18" charset="0"/>
              </a:defRPr>
            </a:lvl1pPr>
          </a:lstStyle>
          <a:p>
            <a:r>
              <a:rPr lang="es-ES_tradnl" dirty="0" err="1" smtClean="0"/>
              <a:t>Click</a:t>
            </a:r>
            <a:r>
              <a:rPr lang="es-ES_tradnl" dirty="0" smtClean="0"/>
              <a:t> to </a:t>
            </a:r>
            <a:r>
              <a:rPr lang="es-ES_tradnl" dirty="0" err="1" smtClean="0"/>
              <a:t>edit</a:t>
            </a:r>
            <a:r>
              <a:rPr lang="es-ES_tradnl" dirty="0" smtClean="0"/>
              <a:t> Master </a:t>
            </a:r>
            <a:r>
              <a:rPr lang="es-ES_tradnl" dirty="0" err="1" smtClean="0"/>
              <a:t>title</a:t>
            </a:r>
            <a:r>
              <a:rPr lang="es-ES_tradnl" dirty="0" smtClean="0"/>
              <a:t> </a:t>
            </a:r>
            <a:r>
              <a:rPr lang="es-ES_tradnl" dirty="0" err="1" smtClean="0"/>
              <a:t>style</a:t>
            </a:r>
            <a:endParaRPr lang="es-ES_tradnl" dirty="0" smtClean="0"/>
          </a:p>
        </p:txBody>
      </p:sp>
      <p:sp>
        <p:nvSpPr>
          <p:cNvPr id="120836" name="Text Placeholder 2"/>
          <p:cNvSpPr>
            <a:spLocks noGrp="1"/>
          </p:cNvSpPr>
          <p:nvPr>
            <p:ph type="subTitle" idx="1"/>
          </p:nvPr>
        </p:nvSpPr>
        <p:spPr>
          <a:xfrm>
            <a:off x="440822" y="6028941"/>
            <a:ext cx="5135113" cy="303897"/>
          </a:xfrm>
        </p:spPr>
        <p:txBody>
          <a:bodyPr anchor="b"/>
          <a:lstStyle>
            <a:lvl1pPr>
              <a:lnSpc>
                <a:spcPts val="1962"/>
              </a:lnSpc>
              <a:defRPr sz="1600" b="1" smtClean="0"/>
            </a:lvl1pPr>
          </a:lstStyle>
          <a:p>
            <a:r>
              <a:rPr lang="es-ES_tradnl" dirty="0" err="1" smtClean="0"/>
              <a:t>Click</a:t>
            </a:r>
            <a:r>
              <a:rPr lang="es-ES_tradnl" dirty="0" smtClean="0"/>
              <a:t> to </a:t>
            </a:r>
            <a:r>
              <a:rPr lang="es-ES_tradnl" dirty="0" err="1" smtClean="0"/>
              <a:t>edit</a:t>
            </a:r>
            <a:r>
              <a:rPr lang="es-ES_tradnl" dirty="0" smtClean="0"/>
              <a:t> Master </a:t>
            </a:r>
            <a:r>
              <a:rPr lang="es-ES_tradnl" dirty="0" err="1" smtClean="0"/>
              <a:t>subtitle</a:t>
            </a:r>
            <a:r>
              <a:rPr lang="es-ES_tradnl" dirty="0" smtClean="0"/>
              <a:t> </a:t>
            </a:r>
            <a:r>
              <a:rPr lang="es-ES_tradnl" dirty="0" err="1" smtClean="0"/>
              <a:t>style</a:t>
            </a:r>
            <a:endParaRPr lang="es-ES_tradnl" dirty="0" smtClean="0"/>
          </a:p>
        </p:txBody>
      </p:sp>
      <p:pic>
        <p:nvPicPr>
          <p:cNvPr id="120841" name="Picture 5" descr="DEL_PRI_RGB"/>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1084" y="253483"/>
            <a:ext cx="2310410" cy="470551"/>
          </a:xfrm>
          <a:prstGeom prst="rect">
            <a:avLst/>
          </a:prstGeom>
          <a:noFill/>
          <a:ln w="9525">
            <a:noFill/>
            <a:miter lim="800000"/>
            <a:headEnd/>
            <a:tailEnd/>
          </a:ln>
        </p:spPr>
      </p:pic>
      <p:sp>
        <p:nvSpPr>
          <p:cNvPr id="10" name="Slide Number Placeholder 3"/>
          <p:cNvSpPr>
            <a:spLocks noGrp="1"/>
          </p:cNvSpPr>
          <p:nvPr>
            <p:ph type="sldNum" sz="quarter" idx="11"/>
          </p:nvPr>
        </p:nvSpPr>
        <p:spPr>
          <a:xfrm>
            <a:off x="450208" y="6554108"/>
            <a:ext cx="306387" cy="144247"/>
          </a:xfrm>
        </p:spPr>
        <p:txBody>
          <a:bodyPr/>
          <a:lstStyle>
            <a:lvl1pPr>
              <a:defRPr>
                <a:solidFill>
                  <a:schemeClr val="bg1"/>
                </a:solidFill>
              </a:defRPr>
            </a:lvl1pPr>
          </a:lstStyle>
          <a:p>
            <a:fld id="{20A7A354-C5FB-4D1E-BE75-5A939ED93F75}" type="slidenum">
              <a:rPr lang="es-ES_tradnl" smtClean="0">
                <a:solidFill>
                  <a:srgbClr val="FFFFFF"/>
                </a:solidFill>
              </a:rPr>
              <a:pPr/>
              <a:t>‹#›</a:t>
            </a:fld>
            <a:endParaRPr lang="es-ES_tradnl" dirty="0">
              <a:solidFill>
                <a:srgbClr val="FFFFFF"/>
              </a:solidFill>
            </a:endParaRPr>
          </a:p>
        </p:txBody>
      </p:sp>
      <p:sp>
        <p:nvSpPr>
          <p:cNvPr id="11" name="Footer Placeholder 4"/>
          <p:cNvSpPr>
            <a:spLocks noGrp="1"/>
          </p:cNvSpPr>
          <p:nvPr>
            <p:ph type="ftr" sz="quarter" idx="12"/>
          </p:nvPr>
        </p:nvSpPr>
        <p:spPr>
          <a:xfrm>
            <a:off x="836316" y="6554108"/>
            <a:ext cx="4677095" cy="144247"/>
          </a:xfrm>
        </p:spPr>
        <p:txBody>
          <a:bodyPr/>
          <a:lstStyle>
            <a:lvl1pPr>
              <a:defRPr>
                <a:solidFill>
                  <a:schemeClr val="bg1"/>
                </a:solidFill>
              </a:defRPr>
            </a:lvl1pPr>
          </a:lstStyle>
          <a:p>
            <a:endParaRPr lang="es-ES_tradnl" dirty="0">
              <a:solidFill>
                <a:srgbClr val="FFFFFF"/>
              </a:solidFill>
            </a:endParaRPr>
          </a:p>
        </p:txBody>
      </p:sp>
    </p:spTree>
    <p:extLst>
      <p:ext uri="{BB962C8B-B14F-4D97-AF65-F5344CB8AC3E}">
        <p14:creationId xmlns:p14="http://schemas.microsoft.com/office/powerpoint/2010/main" val="378984496"/>
      </p:ext>
    </p:extLst>
  </p:cSld>
  <p:clrMapOvr>
    <a:masterClrMapping/>
  </p:clrMapOvr>
  <p:transition/>
  <p:timing>
    <p:tnLst>
      <p:par>
        <p:cTn id="1" dur="indefinite" restart="never" nodeType="tmRoot"/>
      </p:par>
    </p:tnLst>
  </p:timing>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Título y conteni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err="1" smtClean="0"/>
              <a:t>Click</a:t>
            </a:r>
            <a:r>
              <a:rPr lang="es-ES_tradnl" dirty="0" smtClean="0"/>
              <a:t> to </a:t>
            </a:r>
            <a:r>
              <a:rPr lang="es-ES_tradnl" dirty="0" err="1" smtClean="0"/>
              <a:t>edit</a:t>
            </a:r>
            <a:r>
              <a:rPr lang="es-ES_tradnl" dirty="0" smtClean="0"/>
              <a:t> Master </a:t>
            </a:r>
            <a:r>
              <a:rPr lang="es-ES_tradnl" dirty="0" err="1" smtClean="0"/>
              <a:t>title</a:t>
            </a:r>
            <a:r>
              <a:rPr lang="es-ES_tradnl" dirty="0" smtClean="0"/>
              <a:t> </a:t>
            </a:r>
            <a:r>
              <a:rPr lang="es-ES_tradnl" dirty="0" err="1" smtClean="0"/>
              <a:t>style</a:t>
            </a:r>
            <a:endParaRPr lang="es-ES_tradnl" dirty="0"/>
          </a:p>
        </p:txBody>
      </p:sp>
      <p:sp>
        <p:nvSpPr>
          <p:cNvPr id="3" name="Content Placeholder 2"/>
          <p:cNvSpPr>
            <a:spLocks noGrp="1"/>
          </p:cNvSpPr>
          <p:nvPr>
            <p:ph idx="1"/>
          </p:nvPr>
        </p:nvSpPr>
        <p:spPr/>
        <p:txBody>
          <a:bodyPr/>
          <a:lstStyle/>
          <a:p>
            <a:pPr lvl="0"/>
            <a:r>
              <a:rPr lang="es-ES_tradnl" dirty="0" err="1" smtClean="0"/>
              <a:t>Click</a:t>
            </a:r>
            <a:r>
              <a:rPr lang="es-ES_tradnl" dirty="0" smtClean="0"/>
              <a:t> to </a:t>
            </a:r>
            <a:r>
              <a:rPr lang="es-ES_tradnl" dirty="0" err="1" smtClean="0"/>
              <a:t>edit</a:t>
            </a:r>
            <a:r>
              <a:rPr lang="es-ES_tradnl" dirty="0" smtClean="0"/>
              <a:t> Master </a:t>
            </a:r>
            <a:r>
              <a:rPr lang="es-ES_tradnl" dirty="0" err="1" smtClean="0"/>
              <a:t>text</a:t>
            </a:r>
            <a:r>
              <a:rPr lang="es-ES_tradnl" dirty="0" smtClean="0"/>
              <a:t> </a:t>
            </a:r>
            <a:r>
              <a:rPr lang="es-ES_tradnl" dirty="0" err="1" smtClean="0"/>
              <a:t>styles</a:t>
            </a:r>
            <a:endParaRPr lang="es-ES_tradnl" dirty="0" smtClean="0"/>
          </a:p>
          <a:p>
            <a:pPr lvl="1"/>
            <a:r>
              <a:rPr lang="es-ES_tradnl" dirty="0" err="1" smtClean="0"/>
              <a:t>Second</a:t>
            </a:r>
            <a:r>
              <a:rPr lang="es-ES_tradnl" dirty="0" smtClean="0"/>
              <a:t> </a:t>
            </a:r>
            <a:r>
              <a:rPr lang="es-ES_tradnl" dirty="0" err="1" smtClean="0"/>
              <a:t>level</a:t>
            </a:r>
            <a:endParaRPr lang="es-ES_tradnl" dirty="0" smtClean="0"/>
          </a:p>
          <a:p>
            <a:pPr lvl="2"/>
            <a:r>
              <a:rPr lang="es-ES_tradnl" dirty="0" err="1" smtClean="0"/>
              <a:t>Third</a:t>
            </a:r>
            <a:r>
              <a:rPr lang="es-ES_tradnl" dirty="0" smtClean="0"/>
              <a:t> </a:t>
            </a:r>
            <a:r>
              <a:rPr lang="es-ES_tradnl" dirty="0" err="1" smtClean="0"/>
              <a:t>level</a:t>
            </a:r>
            <a:endParaRPr lang="es-ES_tradnl" dirty="0" smtClean="0"/>
          </a:p>
          <a:p>
            <a:pPr lvl="3"/>
            <a:r>
              <a:rPr lang="es-ES_tradnl" dirty="0" err="1" smtClean="0"/>
              <a:t>Fourth</a:t>
            </a:r>
            <a:r>
              <a:rPr lang="es-ES_tradnl" dirty="0" smtClean="0"/>
              <a:t> </a:t>
            </a:r>
            <a:r>
              <a:rPr lang="es-ES_tradnl" dirty="0" err="1" smtClean="0"/>
              <a:t>level</a:t>
            </a:r>
            <a:endParaRPr lang="es-ES_tradnl" dirty="0" smtClean="0"/>
          </a:p>
          <a:p>
            <a:pPr lvl="4"/>
            <a:r>
              <a:rPr lang="es-ES_tradnl" dirty="0" err="1" smtClean="0"/>
              <a:t>Fifth</a:t>
            </a:r>
            <a:r>
              <a:rPr lang="es-ES_tradnl" dirty="0" smtClean="0"/>
              <a:t> </a:t>
            </a:r>
            <a:r>
              <a:rPr lang="es-ES_tradnl" dirty="0" err="1" smtClean="0"/>
              <a:t>level</a:t>
            </a:r>
            <a:endParaRPr lang="es-ES_tradnl" dirty="0"/>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s-ES_tradnl" smtClean="0">
                <a:solidFill>
                  <a:srgbClr val="002776"/>
                </a:solidFill>
              </a:rPr>
              <a:pPr/>
              <a:t>‹#›</a:t>
            </a:fld>
            <a:endParaRPr lang="es-ES_tradnl" dirty="0">
              <a:solidFill>
                <a:srgbClr val="002776"/>
              </a:solidFill>
            </a:endParaRPr>
          </a:p>
        </p:txBody>
      </p:sp>
      <p:sp>
        <p:nvSpPr>
          <p:cNvPr id="5" name="Footer Placeholder 4"/>
          <p:cNvSpPr>
            <a:spLocks noGrp="1"/>
          </p:cNvSpPr>
          <p:nvPr>
            <p:ph type="ftr" sz="quarter" idx="11"/>
          </p:nvPr>
        </p:nvSpPr>
        <p:spPr/>
        <p:txBody>
          <a:bodyPr/>
          <a:lstStyle>
            <a:lvl1pPr>
              <a:defRPr/>
            </a:lvl1pPr>
          </a:lstStyle>
          <a:p>
            <a:endParaRPr lang="es-ES_tradnl" dirty="0">
              <a:solidFill>
                <a:srgbClr val="002776"/>
              </a:solidFill>
            </a:endParaRPr>
          </a:p>
        </p:txBody>
      </p:sp>
    </p:spTree>
    <p:extLst>
      <p:ext uri="{BB962C8B-B14F-4D97-AF65-F5344CB8AC3E}">
        <p14:creationId xmlns:p14="http://schemas.microsoft.com/office/powerpoint/2010/main" val="1754214547"/>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Separador para imprimir">
    <p:spTree>
      <p:nvGrpSpPr>
        <p:cNvPr id="1" name=""/>
        <p:cNvGrpSpPr/>
        <p:nvPr/>
      </p:nvGrpSpPr>
      <p:grpSpPr>
        <a:xfrm>
          <a:off x="0" y="0"/>
          <a:ext cx="0" cy="0"/>
          <a:chOff x="0" y="0"/>
          <a:chExt cx="0" cy="0"/>
        </a:xfrm>
      </p:grpSpPr>
      <p:sp>
        <p:nvSpPr>
          <p:cNvPr id="2" name="Title 1"/>
          <p:cNvSpPr>
            <a:spLocks noGrp="1"/>
          </p:cNvSpPr>
          <p:nvPr>
            <p:ph type="title"/>
          </p:nvPr>
        </p:nvSpPr>
        <p:spPr>
          <a:xfrm>
            <a:off x="442387" y="2835910"/>
            <a:ext cx="5156997" cy="387924"/>
          </a:xfrm>
        </p:spPr>
        <p:txBody>
          <a:bodyPr/>
          <a:lstStyle>
            <a:lvl1pPr>
              <a:defRPr sz="2400"/>
            </a:lvl1pPr>
          </a:lstStyle>
          <a:p>
            <a:r>
              <a:rPr lang="es-ES_tradnl" dirty="0" err="1" smtClean="0"/>
              <a:t>Click</a:t>
            </a:r>
            <a:r>
              <a:rPr lang="es-ES_tradnl" dirty="0" smtClean="0"/>
              <a:t> to </a:t>
            </a:r>
            <a:r>
              <a:rPr lang="es-ES_tradnl" dirty="0" err="1" smtClean="0"/>
              <a:t>edit</a:t>
            </a:r>
            <a:r>
              <a:rPr lang="es-ES_tradnl" dirty="0" smtClean="0"/>
              <a:t> Master </a:t>
            </a:r>
            <a:r>
              <a:rPr lang="es-ES_tradnl" dirty="0" err="1" smtClean="0"/>
              <a:t>title</a:t>
            </a:r>
            <a:r>
              <a:rPr lang="es-ES_tradnl" dirty="0" smtClean="0"/>
              <a:t> </a:t>
            </a:r>
            <a:r>
              <a:rPr lang="es-ES_tradnl" dirty="0" err="1" smtClean="0"/>
              <a:t>style</a:t>
            </a:r>
            <a:endParaRPr lang="es-ES_tradnl" dirty="0"/>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s-ES_tradnl" smtClean="0">
                <a:solidFill>
                  <a:srgbClr val="002776"/>
                </a:solidFill>
              </a:rPr>
              <a:pPr/>
              <a:t>‹#›</a:t>
            </a:fld>
            <a:endParaRPr lang="es-ES_tradnl" dirty="0">
              <a:solidFill>
                <a:srgbClr val="002776"/>
              </a:solidFill>
            </a:endParaRPr>
          </a:p>
        </p:txBody>
      </p:sp>
      <p:sp>
        <p:nvSpPr>
          <p:cNvPr id="10" name="Picture Placeholder 9"/>
          <p:cNvSpPr>
            <a:spLocks noGrp="1"/>
          </p:cNvSpPr>
          <p:nvPr>
            <p:ph type="pic" sz="quarter" idx="13"/>
          </p:nvPr>
        </p:nvSpPr>
        <p:spPr>
          <a:xfrm>
            <a:off x="5627526" y="0"/>
            <a:ext cx="4278479" cy="6858000"/>
          </a:xfrm>
        </p:spPr>
        <p:txBody>
          <a:bodyPr/>
          <a:lstStyle/>
          <a:p>
            <a:r>
              <a:rPr lang="es-ES_tradnl" dirty="0" err="1" smtClean="0"/>
              <a:t>Click</a:t>
            </a:r>
            <a:r>
              <a:rPr lang="es-ES_tradnl" dirty="0" smtClean="0"/>
              <a:t> </a:t>
            </a:r>
            <a:r>
              <a:rPr lang="es-ES_tradnl" dirty="0" err="1" smtClean="0"/>
              <a:t>icon</a:t>
            </a:r>
            <a:r>
              <a:rPr lang="es-ES_tradnl" dirty="0" smtClean="0"/>
              <a:t> to </a:t>
            </a:r>
            <a:r>
              <a:rPr lang="es-ES_tradnl" dirty="0" err="1" smtClean="0"/>
              <a:t>add</a:t>
            </a:r>
            <a:r>
              <a:rPr lang="es-ES_tradnl" dirty="0" smtClean="0"/>
              <a:t> </a:t>
            </a:r>
            <a:r>
              <a:rPr lang="es-ES_tradnl" dirty="0" err="1" smtClean="0"/>
              <a:t>picture</a:t>
            </a:r>
            <a:endParaRPr lang="es-ES_tradnl" dirty="0"/>
          </a:p>
        </p:txBody>
      </p:sp>
      <p:sp>
        <p:nvSpPr>
          <p:cNvPr id="5" name="Footer Placeholder 4"/>
          <p:cNvSpPr>
            <a:spLocks noGrp="1"/>
          </p:cNvSpPr>
          <p:nvPr>
            <p:ph type="ftr" sz="quarter" idx="11"/>
          </p:nvPr>
        </p:nvSpPr>
        <p:spPr/>
        <p:txBody>
          <a:bodyPr/>
          <a:lstStyle>
            <a:lvl1pPr>
              <a:defRPr/>
            </a:lvl1pPr>
          </a:lstStyle>
          <a:p>
            <a:endParaRPr lang="es-ES_tradnl" dirty="0">
              <a:solidFill>
                <a:srgbClr val="002776"/>
              </a:solidFill>
            </a:endParaRPr>
          </a:p>
        </p:txBody>
      </p:sp>
    </p:spTree>
    <p:extLst>
      <p:ext uri="{BB962C8B-B14F-4D97-AF65-F5344CB8AC3E}">
        <p14:creationId xmlns:p14="http://schemas.microsoft.com/office/powerpoint/2010/main" val="3349927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parador para imprimir">
    <p:spTree>
      <p:nvGrpSpPr>
        <p:cNvPr id="1" name=""/>
        <p:cNvGrpSpPr/>
        <p:nvPr/>
      </p:nvGrpSpPr>
      <p:grpSpPr>
        <a:xfrm>
          <a:off x="0" y="0"/>
          <a:ext cx="0" cy="0"/>
          <a:chOff x="0" y="0"/>
          <a:chExt cx="0" cy="0"/>
        </a:xfrm>
      </p:grpSpPr>
      <p:sp>
        <p:nvSpPr>
          <p:cNvPr id="2" name="Title 1"/>
          <p:cNvSpPr>
            <a:spLocks noGrp="1"/>
          </p:cNvSpPr>
          <p:nvPr>
            <p:ph type="title"/>
          </p:nvPr>
        </p:nvSpPr>
        <p:spPr>
          <a:xfrm>
            <a:off x="442428" y="2835910"/>
            <a:ext cx="5156997" cy="387924"/>
          </a:xfrm>
        </p:spPr>
        <p:txBody>
          <a:bodyPr/>
          <a:lstStyle>
            <a:lvl1pPr>
              <a:defRPr sz="2500"/>
            </a:lvl1pPr>
          </a:lstStyle>
          <a:p>
            <a:r>
              <a:rPr lang="en-US" smtClean="0"/>
              <a:t>Click to edit Master title style</a:t>
            </a:r>
            <a:endParaRPr lang="es-ES" dirty="0"/>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s-ES">
                <a:solidFill>
                  <a:srgbClr val="002776"/>
                </a:solidFill>
              </a:rPr>
              <a:pPr/>
              <a:t>‹#›</a:t>
            </a:fld>
            <a:endParaRPr lang="es-ES">
              <a:solidFill>
                <a:srgbClr val="002776"/>
              </a:solidFill>
            </a:endParaRPr>
          </a:p>
        </p:txBody>
      </p:sp>
      <p:sp>
        <p:nvSpPr>
          <p:cNvPr id="10" name="Picture Placeholder 9"/>
          <p:cNvSpPr>
            <a:spLocks noGrp="1"/>
          </p:cNvSpPr>
          <p:nvPr>
            <p:ph type="pic" sz="quarter" idx="13"/>
          </p:nvPr>
        </p:nvSpPr>
        <p:spPr>
          <a:xfrm>
            <a:off x="5627520" y="0"/>
            <a:ext cx="4278480" cy="6858000"/>
          </a:xfrm>
        </p:spPr>
        <p:txBody>
          <a:bodyPr/>
          <a:lstStyle/>
          <a:p>
            <a:r>
              <a:rPr lang="en-US" smtClean="0"/>
              <a:t>Click icon to add picture</a:t>
            </a:r>
            <a:endParaRPr lang="es-ES"/>
          </a:p>
        </p:txBody>
      </p:sp>
      <p:sp>
        <p:nvSpPr>
          <p:cNvPr id="5" name="Footer Placeholder 4"/>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1446888404"/>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Slide Number Placeholder 5"/>
          <p:cNvSpPr>
            <a:spLocks noGrp="1"/>
          </p:cNvSpPr>
          <p:nvPr>
            <p:ph type="sldNum" sz="quarter" idx="10"/>
          </p:nvPr>
        </p:nvSpPr>
        <p:spPr/>
        <p:txBody>
          <a:bodyPr/>
          <a:lstStyle>
            <a:lvl1pPr fontAlgn="auto">
              <a:spcBef>
                <a:spcPts val="0"/>
              </a:spcBef>
              <a:spcAft>
                <a:spcPts val="0"/>
              </a:spcAft>
              <a:defRPr>
                <a:solidFill>
                  <a:srgbClr val="002776"/>
                </a:solidFill>
                <a:cs typeface="+mn-cs"/>
              </a:defRPr>
            </a:lvl1pPr>
          </a:lstStyle>
          <a:p>
            <a:pPr>
              <a:defRPr/>
            </a:pPr>
            <a:fld id="{0BEE36FF-50A2-4609-A487-13D3C49E74B7}" type="slidenum">
              <a:rPr lang="en-GB"/>
              <a:pPr>
                <a:defRPr/>
              </a:pPr>
              <a:t>‹#›</a:t>
            </a:fld>
            <a:endParaRPr lang="en-GB"/>
          </a:p>
        </p:txBody>
      </p:sp>
    </p:spTree>
    <p:extLst>
      <p:ext uri="{BB962C8B-B14F-4D97-AF65-F5344CB8AC3E}">
        <p14:creationId xmlns:p14="http://schemas.microsoft.com/office/powerpoint/2010/main" val="1752157546"/>
      </p:ext>
    </p:extLst>
  </p:cSld>
  <p:clrMapOvr>
    <a:masterClrMapping/>
  </p:clrMapOvr>
  <p:timing>
    <p:tnLst>
      <p:par>
        <p:cTn id="1" dur="indefinite" restart="never" nodeType="tmRoot"/>
      </p:par>
    </p:tnLst>
  </p:timing>
</p:sldLayout>
</file>

<file path=ppt/slideLayouts/slideLayout300.xml><?xml version="1.0" encoding="utf-8"?>
<p:sldLayout xmlns:a="http://schemas.openxmlformats.org/drawingml/2006/main" xmlns:r="http://schemas.openxmlformats.org/officeDocument/2006/relationships" xmlns:p="http://schemas.openxmlformats.org/presentationml/2006/main" showMasterSp="0" preserve="1" userDrawn="1">
  <p:cSld name="Separador para proyectar">
    <p:bg>
      <p:bgPr>
        <a:solidFill>
          <a:schemeClr val="tx2"/>
        </a:solidFill>
        <a:effectLst/>
      </p:bgPr>
    </p:bg>
    <p:spTree>
      <p:nvGrpSpPr>
        <p:cNvPr id="1" name=""/>
        <p:cNvGrpSpPr/>
        <p:nvPr/>
      </p:nvGrpSpPr>
      <p:grpSpPr>
        <a:xfrm>
          <a:off x="0" y="0"/>
          <a:ext cx="0" cy="0"/>
          <a:chOff x="0" y="0"/>
          <a:chExt cx="0" cy="0"/>
        </a:xfrm>
      </p:grpSpPr>
      <p:sp>
        <p:nvSpPr>
          <p:cNvPr id="148482" name="Title Placeholder 1"/>
          <p:cNvSpPr>
            <a:spLocks noGrp="1"/>
          </p:cNvSpPr>
          <p:nvPr>
            <p:ph type="ctrTitle"/>
          </p:nvPr>
        </p:nvSpPr>
        <p:spPr>
          <a:xfrm>
            <a:off x="1238055" y="2670657"/>
            <a:ext cx="6621716" cy="1400449"/>
          </a:xfrm>
        </p:spPr>
        <p:txBody>
          <a:bodyPr/>
          <a:lstStyle>
            <a:lvl1pPr>
              <a:lnSpc>
                <a:spcPct val="95000"/>
              </a:lnSpc>
              <a:defRPr sz="4600" b="0">
                <a:solidFill>
                  <a:schemeClr val="bg2"/>
                </a:solidFill>
                <a:latin typeface="Times New Roman" pitchFamily="18" charset="0"/>
              </a:defRPr>
            </a:lvl1pPr>
          </a:lstStyle>
          <a:p>
            <a:r>
              <a:rPr lang="es-ES_tradnl" dirty="0" err="1" smtClean="0"/>
              <a:t>Click</a:t>
            </a:r>
            <a:r>
              <a:rPr lang="es-ES_tradnl" dirty="0" smtClean="0"/>
              <a:t> to </a:t>
            </a:r>
            <a:r>
              <a:rPr lang="es-ES_tradnl" dirty="0" err="1" smtClean="0"/>
              <a:t>edit</a:t>
            </a:r>
            <a:r>
              <a:rPr lang="es-ES_tradnl" dirty="0" smtClean="0"/>
              <a:t> Master </a:t>
            </a:r>
            <a:r>
              <a:rPr lang="es-ES_tradnl" dirty="0" err="1" smtClean="0"/>
              <a:t>title</a:t>
            </a:r>
            <a:r>
              <a:rPr lang="es-ES_tradnl" dirty="0" smtClean="0"/>
              <a:t> </a:t>
            </a:r>
            <a:r>
              <a:rPr lang="es-ES_tradnl" dirty="0" err="1" smtClean="0"/>
              <a:t>style</a:t>
            </a:r>
            <a:endParaRPr lang="es-ES_tradnl" dirty="0"/>
          </a:p>
        </p:txBody>
      </p:sp>
      <p:sp>
        <p:nvSpPr>
          <p:cNvPr id="7" name="Slide Number Placeholder 9"/>
          <p:cNvSpPr>
            <a:spLocks noGrp="1"/>
          </p:cNvSpPr>
          <p:nvPr>
            <p:ph type="sldNum" sz="quarter" idx="4"/>
          </p:nvPr>
        </p:nvSpPr>
        <p:spPr/>
        <p:txBody>
          <a:bodyPr/>
          <a:lstStyle>
            <a:lvl1pPr>
              <a:defRPr>
                <a:solidFill>
                  <a:schemeClr val="bg1"/>
                </a:solidFill>
              </a:defRPr>
            </a:lvl1pPr>
          </a:lstStyle>
          <a:p>
            <a:fld id="{CE8A445D-9762-4AF0-AB67-A595631D9EAD}" type="slidenum">
              <a:rPr lang="es-ES_tradnl" smtClean="0">
                <a:solidFill>
                  <a:srgbClr val="FFFFFF"/>
                </a:solidFill>
              </a:rPr>
              <a:pPr/>
              <a:t>‹#›</a:t>
            </a:fld>
            <a:endParaRPr lang="es-ES_tradnl" dirty="0">
              <a:solidFill>
                <a:srgbClr val="FFFFFF"/>
              </a:solidFill>
            </a:endParaRPr>
          </a:p>
        </p:txBody>
      </p:sp>
      <p:sp>
        <p:nvSpPr>
          <p:cNvPr id="10" name="Footer Placeholder 10"/>
          <p:cNvSpPr>
            <a:spLocks noGrp="1"/>
          </p:cNvSpPr>
          <p:nvPr>
            <p:ph type="ftr" sz="quarter" idx="3"/>
          </p:nvPr>
        </p:nvSpPr>
        <p:spPr/>
        <p:txBody>
          <a:bodyPr vert="horz" wrap="square" lIns="0" tIns="0" rIns="0" bIns="0" numCol="1" anchor="t" anchorCtr="0" compatLnSpc="1">
            <a:prstTxWarp prst="textNoShape">
              <a:avLst/>
            </a:prstTxWarp>
            <a:noAutofit/>
          </a:bodyPr>
          <a:lstStyle>
            <a:lvl1pPr algn="l" defTabSz="898846" rtl="0" fontAlgn="base">
              <a:lnSpc>
                <a:spcPts val="1059"/>
              </a:lnSpc>
              <a:spcBef>
                <a:spcPct val="0"/>
              </a:spcBef>
              <a:spcAft>
                <a:spcPct val="0"/>
              </a:spcAft>
              <a:defRPr lang="es-ES" sz="800" kern="1200" smtClean="0">
                <a:solidFill>
                  <a:schemeClr val="bg1"/>
                </a:solidFill>
                <a:latin typeface="Arial" charset="0"/>
                <a:ea typeface="+mn-ea"/>
                <a:cs typeface="Arial" charset="0"/>
              </a:defRPr>
            </a:lvl1pPr>
          </a:lstStyle>
          <a:p>
            <a:endParaRPr lang="es-ES_tradnl" dirty="0">
              <a:solidFill>
                <a:srgbClr val="FFFFFF"/>
              </a:solidFill>
            </a:endParaRPr>
          </a:p>
        </p:txBody>
      </p:sp>
    </p:spTree>
    <p:extLst>
      <p:ext uri="{BB962C8B-B14F-4D97-AF65-F5344CB8AC3E}">
        <p14:creationId xmlns:p14="http://schemas.microsoft.com/office/powerpoint/2010/main" val="3248331708"/>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Título d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err="1" smtClean="0"/>
              <a:t>Click</a:t>
            </a:r>
            <a:r>
              <a:rPr lang="es-ES_tradnl" dirty="0" smtClean="0"/>
              <a:t> to </a:t>
            </a:r>
            <a:r>
              <a:rPr lang="es-ES_tradnl" dirty="0" err="1" smtClean="0"/>
              <a:t>edit</a:t>
            </a:r>
            <a:r>
              <a:rPr lang="es-ES_tradnl" dirty="0" smtClean="0"/>
              <a:t> Master </a:t>
            </a:r>
            <a:r>
              <a:rPr lang="es-ES_tradnl" dirty="0" err="1" smtClean="0"/>
              <a:t>title</a:t>
            </a:r>
            <a:r>
              <a:rPr lang="es-ES_tradnl" dirty="0" smtClean="0"/>
              <a:t> </a:t>
            </a:r>
            <a:r>
              <a:rPr lang="es-ES_tradnl" dirty="0" err="1" smtClean="0"/>
              <a:t>style</a:t>
            </a:r>
            <a:endParaRPr lang="es-ES_tradnl" dirty="0"/>
          </a:p>
        </p:txBody>
      </p:sp>
      <p:sp>
        <p:nvSpPr>
          <p:cNvPr id="3" name="Slide Number Placeholder 2"/>
          <p:cNvSpPr>
            <a:spLocks noGrp="1"/>
          </p:cNvSpPr>
          <p:nvPr>
            <p:ph type="sldNum" sz="quarter" idx="10"/>
          </p:nvPr>
        </p:nvSpPr>
        <p:spPr/>
        <p:txBody>
          <a:bodyPr/>
          <a:lstStyle>
            <a:lvl1pPr>
              <a:defRPr/>
            </a:lvl1pPr>
          </a:lstStyle>
          <a:p>
            <a:fld id="{B8F9516C-5F28-47A9-93BC-66E5818D1F1D}" type="slidenum">
              <a:rPr lang="es-ES_tradnl" smtClean="0">
                <a:solidFill>
                  <a:srgbClr val="002776"/>
                </a:solidFill>
              </a:rPr>
              <a:pPr/>
              <a:t>‹#›</a:t>
            </a:fld>
            <a:endParaRPr lang="es-ES_tradnl" dirty="0">
              <a:solidFill>
                <a:srgbClr val="002776"/>
              </a:solidFill>
            </a:endParaRPr>
          </a:p>
        </p:txBody>
      </p:sp>
      <p:sp>
        <p:nvSpPr>
          <p:cNvPr id="4" name="Footer Placeholder 3"/>
          <p:cNvSpPr>
            <a:spLocks noGrp="1"/>
          </p:cNvSpPr>
          <p:nvPr>
            <p:ph type="ftr" sz="quarter" idx="11"/>
          </p:nvPr>
        </p:nvSpPr>
        <p:spPr/>
        <p:txBody>
          <a:bodyPr/>
          <a:lstStyle>
            <a:lvl1pPr>
              <a:defRPr/>
            </a:lvl1pPr>
          </a:lstStyle>
          <a:p>
            <a:endParaRPr lang="es-ES_tradnl" dirty="0">
              <a:solidFill>
                <a:srgbClr val="002776"/>
              </a:solidFill>
            </a:endParaRPr>
          </a:p>
        </p:txBody>
      </p:sp>
    </p:spTree>
    <p:extLst>
      <p:ext uri="{BB962C8B-B14F-4D97-AF65-F5344CB8AC3E}">
        <p14:creationId xmlns:p14="http://schemas.microsoft.com/office/powerpoint/2010/main" val="258938838"/>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F8BDE2BE-4A0B-4129-99F8-26E0137EA4A3}" type="slidenum">
              <a:rPr lang="es-ES_tradnl" smtClean="0">
                <a:solidFill>
                  <a:srgbClr val="002776"/>
                </a:solidFill>
              </a:rPr>
              <a:pPr/>
              <a:t>‹#›</a:t>
            </a:fld>
            <a:endParaRPr lang="es-ES_tradnl" dirty="0">
              <a:solidFill>
                <a:srgbClr val="002776"/>
              </a:solidFill>
            </a:endParaRPr>
          </a:p>
        </p:txBody>
      </p:sp>
      <p:sp>
        <p:nvSpPr>
          <p:cNvPr id="3" name="Footer Placeholder 2"/>
          <p:cNvSpPr>
            <a:spLocks noGrp="1"/>
          </p:cNvSpPr>
          <p:nvPr>
            <p:ph type="ftr" sz="quarter" idx="11"/>
          </p:nvPr>
        </p:nvSpPr>
        <p:spPr/>
        <p:txBody>
          <a:bodyPr/>
          <a:lstStyle>
            <a:lvl1pPr>
              <a:defRPr/>
            </a:lvl1pPr>
          </a:lstStyle>
          <a:p>
            <a:endParaRPr lang="es-ES_tradnl" dirty="0">
              <a:solidFill>
                <a:srgbClr val="002776"/>
              </a:solidFill>
            </a:endParaRPr>
          </a:p>
        </p:txBody>
      </p:sp>
    </p:spTree>
    <p:extLst>
      <p:ext uri="{BB962C8B-B14F-4D97-AF65-F5344CB8AC3E}">
        <p14:creationId xmlns:p14="http://schemas.microsoft.com/office/powerpoint/2010/main" val="3750581625"/>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Cierre">
    <p:spTree>
      <p:nvGrpSpPr>
        <p:cNvPr id="1" name=""/>
        <p:cNvGrpSpPr/>
        <p:nvPr/>
      </p:nvGrpSpPr>
      <p:grpSpPr>
        <a:xfrm>
          <a:off x="0" y="0"/>
          <a:ext cx="0" cy="0"/>
          <a:chOff x="0" y="0"/>
          <a:chExt cx="0" cy="0"/>
        </a:xfrm>
      </p:grpSpPr>
      <p:sp>
        <p:nvSpPr>
          <p:cNvPr id="4" name="Rectangle 3"/>
          <p:cNvSpPr/>
          <p:nvPr userDrawn="1"/>
        </p:nvSpPr>
        <p:spPr>
          <a:xfrm>
            <a:off x="0" y="0"/>
            <a:ext cx="9906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lstStyle/>
          <a:p>
            <a:pPr algn="ctr" defTabSz="806571" fontAlgn="base">
              <a:spcBef>
                <a:spcPct val="0"/>
              </a:spcBef>
              <a:spcAft>
                <a:spcPct val="0"/>
              </a:spcAft>
            </a:pPr>
            <a:endParaRPr lang="es-ES_tradnl" sz="1800" dirty="0">
              <a:solidFill>
                <a:srgbClr val="FFFFFF"/>
              </a:solidFill>
            </a:endParaRPr>
          </a:p>
        </p:txBody>
      </p:sp>
      <p:pic>
        <p:nvPicPr>
          <p:cNvPr id="5" name="Picture 19" descr="DEL_PRI_RGB"/>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73605" y="2989966"/>
            <a:ext cx="3737611" cy="791253"/>
          </a:xfrm>
          <a:prstGeom prst="rect">
            <a:avLst/>
          </a:prstGeom>
          <a:noFill/>
          <a:ln w="9525">
            <a:noFill/>
            <a:miter lim="800000"/>
            <a:headEnd/>
            <a:tailEnd/>
          </a:ln>
        </p:spPr>
      </p:pic>
      <p:sp>
        <p:nvSpPr>
          <p:cNvPr id="8" name="Text Placeholder 7"/>
          <p:cNvSpPr>
            <a:spLocks noGrp="1"/>
          </p:cNvSpPr>
          <p:nvPr>
            <p:ph type="body" sz="quarter" idx="13"/>
          </p:nvPr>
        </p:nvSpPr>
        <p:spPr>
          <a:xfrm>
            <a:off x="450203" y="4146733"/>
            <a:ext cx="6640474" cy="2288334"/>
          </a:xfrm>
        </p:spPr>
        <p:txBody>
          <a:bodyPr/>
          <a:lstStyle>
            <a:lvl1pPr>
              <a:defRPr sz="700">
                <a:solidFill>
                  <a:srgbClr val="000000"/>
                </a:solidFill>
              </a:defRPr>
            </a:lvl1pPr>
            <a:lvl2pPr>
              <a:defRPr sz="800"/>
            </a:lvl2pPr>
            <a:lvl3pPr>
              <a:defRPr sz="800"/>
            </a:lvl3pPr>
            <a:lvl4pPr>
              <a:defRPr sz="800"/>
            </a:lvl4pPr>
            <a:lvl5pPr>
              <a:defRPr sz="800"/>
            </a:lvl5pPr>
          </a:lstStyle>
          <a:p>
            <a:pPr lvl="0"/>
            <a:r>
              <a:rPr lang="es-ES_tradnl" dirty="0" err="1" smtClean="0"/>
              <a:t>Click</a:t>
            </a:r>
            <a:r>
              <a:rPr lang="es-ES_tradnl" dirty="0" smtClean="0"/>
              <a:t> to </a:t>
            </a:r>
            <a:r>
              <a:rPr lang="es-ES_tradnl" dirty="0" err="1" smtClean="0"/>
              <a:t>edit</a:t>
            </a:r>
            <a:r>
              <a:rPr lang="es-ES_tradnl" dirty="0" smtClean="0"/>
              <a:t> Master </a:t>
            </a:r>
            <a:r>
              <a:rPr lang="es-ES_tradnl" dirty="0" err="1" smtClean="0"/>
              <a:t>text</a:t>
            </a:r>
            <a:r>
              <a:rPr lang="es-ES_tradnl" dirty="0" smtClean="0"/>
              <a:t> </a:t>
            </a:r>
            <a:r>
              <a:rPr lang="es-ES_tradnl" dirty="0" err="1" smtClean="0"/>
              <a:t>styles</a:t>
            </a:r>
            <a:endParaRPr lang="es-ES_tradnl" dirty="0" smtClean="0"/>
          </a:p>
        </p:txBody>
      </p:sp>
      <p:sp>
        <p:nvSpPr>
          <p:cNvPr id="7" name="Slide Number Placeholder 3"/>
          <p:cNvSpPr>
            <a:spLocks noGrp="1"/>
          </p:cNvSpPr>
          <p:nvPr>
            <p:ph type="sldNum" sz="quarter" idx="10"/>
          </p:nvPr>
        </p:nvSpPr>
        <p:spPr>
          <a:xfrm>
            <a:off x="450208" y="6554108"/>
            <a:ext cx="306387" cy="144247"/>
          </a:xfrm>
        </p:spPr>
        <p:txBody>
          <a:bodyPr/>
          <a:lstStyle>
            <a:lvl1pPr>
              <a:defRPr>
                <a:solidFill>
                  <a:schemeClr val="bg1"/>
                </a:solidFill>
              </a:defRPr>
            </a:lvl1pPr>
          </a:lstStyle>
          <a:p>
            <a:fld id="{20A7A354-C5FB-4D1E-BE75-5A939ED93F75}" type="slidenum">
              <a:rPr lang="es-ES_tradnl" smtClean="0">
                <a:solidFill>
                  <a:srgbClr val="FFFFFF"/>
                </a:solidFill>
              </a:rPr>
              <a:pPr/>
              <a:t>‹#›</a:t>
            </a:fld>
            <a:endParaRPr lang="es-ES_tradnl" dirty="0">
              <a:solidFill>
                <a:srgbClr val="FFFFFF"/>
              </a:solidFill>
            </a:endParaRPr>
          </a:p>
        </p:txBody>
      </p:sp>
      <p:sp>
        <p:nvSpPr>
          <p:cNvPr id="9" name="Footer Placeholder 4"/>
          <p:cNvSpPr>
            <a:spLocks noGrp="1"/>
          </p:cNvSpPr>
          <p:nvPr>
            <p:ph type="ftr" sz="quarter" idx="11"/>
          </p:nvPr>
        </p:nvSpPr>
        <p:spPr>
          <a:xfrm>
            <a:off x="836316" y="6554108"/>
            <a:ext cx="4677095" cy="144247"/>
          </a:xfrm>
        </p:spPr>
        <p:txBody>
          <a:bodyPr/>
          <a:lstStyle>
            <a:lvl1pPr>
              <a:defRPr>
                <a:solidFill>
                  <a:schemeClr val="bg1"/>
                </a:solidFill>
              </a:defRPr>
            </a:lvl1pPr>
          </a:lstStyle>
          <a:p>
            <a:endParaRPr lang="es-ES_tradnl" dirty="0">
              <a:solidFill>
                <a:srgbClr val="FFFFFF"/>
              </a:solidFill>
            </a:endParaRPr>
          </a:p>
        </p:txBody>
      </p:sp>
    </p:spTree>
    <p:extLst>
      <p:ext uri="{BB962C8B-B14F-4D97-AF65-F5344CB8AC3E}">
        <p14:creationId xmlns:p14="http://schemas.microsoft.com/office/powerpoint/2010/main" val="414770234"/>
      </p:ext>
    </p:extLst>
  </p:cSld>
  <p:clrMapOvr>
    <a:masterClrMapping/>
  </p:clrMapOvr>
  <p:timing>
    <p:tnLst>
      <p:par>
        <p:cTn id="1" dur="indefinite" restart="never" nodeType="tmRoot"/>
      </p:par>
    </p:tnLst>
  </p:timing>
</p:sldLayout>
</file>

<file path=ppt/slideLayouts/slideLayout304.xml><?xml version="1.0" encoding="utf-8"?>
<p:sldLayout xmlns:a="http://schemas.openxmlformats.org/drawingml/2006/main" xmlns:r="http://schemas.openxmlformats.org/officeDocument/2006/relationships" xmlns:p="http://schemas.openxmlformats.org/presentationml/2006/main" showMasterSp="0" userDrawn="1">
  <p:cSld name="1_Título de presentación">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89188909"/>
      </p:ext>
    </p:extLst>
  </p:cSld>
  <p:clrMapOvr>
    <a:masterClrMapping/>
  </p:clrMapOvr>
  <p:transition/>
  <p:timing>
    <p:tnLst>
      <p:par>
        <p:cTn id="1" dur="indefinite" restart="never" nodeType="tmRoot"/>
      </p:par>
    </p:tnLst>
  </p:timing>
</p:sldLayout>
</file>

<file path=ppt/slideLayouts/slideLayout305.xml><?xml version="1.0" encoding="utf-8"?>
<p:sldLayout xmlns:a="http://schemas.openxmlformats.org/drawingml/2006/main" xmlns:r="http://schemas.openxmlformats.org/officeDocument/2006/relationships" xmlns:p="http://schemas.openxmlformats.org/presentationml/2006/main" showMasterSp="0" preserve="1" userDrawn="1">
  <p:cSld name="Título de presentación">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4952218" y="1195983"/>
            <a:ext cx="4953782" cy="5239081"/>
          </a:xfrm>
        </p:spPr>
        <p:txBody>
          <a:bodyPr/>
          <a:lstStyle/>
          <a:p>
            <a:r>
              <a:rPr lang="es-ES_tradnl" dirty="0" err="1" smtClean="0"/>
              <a:t>Click</a:t>
            </a:r>
            <a:r>
              <a:rPr lang="es-ES_tradnl" dirty="0" smtClean="0"/>
              <a:t> </a:t>
            </a:r>
            <a:r>
              <a:rPr lang="es-ES_tradnl" dirty="0" err="1" smtClean="0"/>
              <a:t>icon</a:t>
            </a:r>
            <a:r>
              <a:rPr lang="es-ES_tradnl" dirty="0" smtClean="0"/>
              <a:t> to </a:t>
            </a:r>
            <a:r>
              <a:rPr lang="es-ES_tradnl" dirty="0" err="1" smtClean="0"/>
              <a:t>add</a:t>
            </a:r>
            <a:r>
              <a:rPr lang="es-ES_tradnl" dirty="0" smtClean="0"/>
              <a:t> </a:t>
            </a:r>
            <a:r>
              <a:rPr lang="es-ES_tradnl" dirty="0" err="1" smtClean="0"/>
              <a:t>picture</a:t>
            </a:r>
            <a:endParaRPr lang="es-ES_tradnl" dirty="0"/>
          </a:p>
        </p:txBody>
      </p:sp>
      <p:sp>
        <p:nvSpPr>
          <p:cNvPr id="120835" name="Title Placeholder 1"/>
          <p:cNvSpPr>
            <a:spLocks noGrp="1"/>
          </p:cNvSpPr>
          <p:nvPr>
            <p:ph type="ctrTitle"/>
          </p:nvPr>
        </p:nvSpPr>
        <p:spPr>
          <a:xfrm>
            <a:off x="830068" y="2886328"/>
            <a:ext cx="4431671" cy="1128762"/>
          </a:xfrm>
        </p:spPr>
        <p:txBody>
          <a:bodyPr/>
          <a:lstStyle>
            <a:lvl1pPr>
              <a:lnSpc>
                <a:spcPct val="95000"/>
              </a:lnSpc>
              <a:defRPr sz="2800" b="0" smtClean="0">
                <a:latin typeface="Times New Roman" pitchFamily="18" charset="0"/>
              </a:defRPr>
            </a:lvl1pPr>
          </a:lstStyle>
          <a:p>
            <a:r>
              <a:rPr lang="es-ES_tradnl" dirty="0" err="1" smtClean="0"/>
              <a:t>Click</a:t>
            </a:r>
            <a:r>
              <a:rPr lang="es-ES_tradnl" dirty="0" smtClean="0"/>
              <a:t> to </a:t>
            </a:r>
            <a:r>
              <a:rPr lang="es-ES_tradnl" dirty="0" err="1" smtClean="0"/>
              <a:t>edit</a:t>
            </a:r>
            <a:r>
              <a:rPr lang="es-ES_tradnl" dirty="0" smtClean="0"/>
              <a:t> Master </a:t>
            </a:r>
            <a:r>
              <a:rPr lang="es-ES_tradnl" dirty="0" err="1" smtClean="0"/>
              <a:t>title</a:t>
            </a:r>
            <a:r>
              <a:rPr lang="es-ES_tradnl" dirty="0" smtClean="0"/>
              <a:t> </a:t>
            </a:r>
            <a:r>
              <a:rPr lang="es-ES_tradnl" dirty="0" err="1" smtClean="0"/>
              <a:t>style</a:t>
            </a:r>
            <a:endParaRPr lang="es-ES_tradnl" dirty="0" smtClean="0"/>
          </a:p>
        </p:txBody>
      </p:sp>
      <p:sp>
        <p:nvSpPr>
          <p:cNvPr id="120836" name="Text Placeholder 2"/>
          <p:cNvSpPr>
            <a:spLocks noGrp="1"/>
          </p:cNvSpPr>
          <p:nvPr>
            <p:ph type="subTitle" idx="1"/>
          </p:nvPr>
        </p:nvSpPr>
        <p:spPr>
          <a:xfrm>
            <a:off x="440822" y="6028941"/>
            <a:ext cx="5135113" cy="303897"/>
          </a:xfrm>
        </p:spPr>
        <p:txBody>
          <a:bodyPr anchor="b"/>
          <a:lstStyle>
            <a:lvl1pPr>
              <a:lnSpc>
                <a:spcPts val="1962"/>
              </a:lnSpc>
              <a:defRPr sz="1600" b="1" smtClean="0"/>
            </a:lvl1pPr>
          </a:lstStyle>
          <a:p>
            <a:r>
              <a:rPr lang="es-ES_tradnl" dirty="0" err="1" smtClean="0"/>
              <a:t>Click</a:t>
            </a:r>
            <a:r>
              <a:rPr lang="es-ES_tradnl" dirty="0" smtClean="0"/>
              <a:t> to </a:t>
            </a:r>
            <a:r>
              <a:rPr lang="es-ES_tradnl" dirty="0" err="1" smtClean="0"/>
              <a:t>edit</a:t>
            </a:r>
            <a:r>
              <a:rPr lang="es-ES_tradnl" dirty="0" smtClean="0"/>
              <a:t> Master </a:t>
            </a:r>
            <a:r>
              <a:rPr lang="es-ES_tradnl" dirty="0" err="1" smtClean="0"/>
              <a:t>subtitle</a:t>
            </a:r>
            <a:r>
              <a:rPr lang="es-ES_tradnl" dirty="0" smtClean="0"/>
              <a:t> </a:t>
            </a:r>
            <a:r>
              <a:rPr lang="es-ES_tradnl" dirty="0" err="1" smtClean="0"/>
              <a:t>style</a:t>
            </a:r>
            <a:endParaRPr lang="es-ES_tradnl" dirty="0" smtClean="0"/>
          </a:p>
        </p:txBody>
      </p:sp>
      <p:pic>
        <p:nvPicPr>
          <p:cNvPr id="120841" name="Picture 5" descr="DEL_PRI_RGB"/>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1084" y="253483"/>
            <a:ext cx="2310410" cy="470551"/>
          </a:xfrm>
          <a:prstGeom prst="rect">
            <a:avLst/>
          </a:prstGeom>
          <a:noFill/>
          <a:ln w="9525">
            <a:noFill/>
            <a:miter lim="800000"/>
            <a:headEnd/>
            <a:tailEnd/>
          </a:ln>
        </p:spPr>
      </p:pic>
      <p:sp>
        <p:nvSpPr>
          <p:cNvPr id="10" name="Slide Number Placeholder 3"/>
          <p:cNvSpPr>
            <a:spLocks noGrp="1"/>
          </p:cNvSpPr>
          <p:nvPr>
            <p:ph type="sldNum" sz="quarter" idx="11"/>
          </p:nvPr>
        </p:nvSpPr>
        <p:spPr>
          <a:xfrm>
            <a:off x="450208" y="6554108"/>
            <a:ext cx="306387" cy="144247"/>
          </a:xfrm>
        </p:spPr>
        <p:txBody>
          <a:bodyPr/>
          <a:lstStyle>
            <a:lvl1pPr>
              <a:defRPr>
                <a:solidFill>
                  <a:schemeClr val="bg1"/>
                </a:solidFill>
              </a:defRPr>
            </a:lvl1pPr>
          </a:lstStyle>
          <a:p>
            <a:fld id="{20A7A354-C5FB-4D1E-BE75-5A939ED93F75}" type="slidenum">
              <a:rPr lang="es-ES_tradnl" smtClean="0">
                <a:solidFill>
                  <a:srgbClr val="FFFFFF"/>
                </a:solidFill>
              </a:rPr>
              <a:pPr/>
              <a:t>‹#›</a:t>
            </a:fld>
            <a:endParaRPr lang="es-ES_tradnl" dirty="0">
              <a:solidFill>
                <a:srgbClr val="FFFFFF"/>
              </a:solidFill>
            </a:endParaRPr>
          </a:p>
        </p:txBody>
      </p:sp>
      <p:sp>
        <p:nvSpPr>
          <p:cNvPr id="11" name="Footer Placeholder 4"/>
          <p:cNvSpPr>
            <a:spLocks noGrp="1"/>
          </p:cNvSpPr>
          <p:nvPr>
            <p:ph type="ftr" sz="quarter" idx="12"/>
          </p:nvPr>
        </p:nvSpPr>
        <p:spPr>
          <a:xfrm>
            <a:off x="836316" y="6554108"/>
            <a:ext cx="4677095" cy="144247"/>
          </a:xfrm>
        </p:spPr>
        <p:txBody>
          <a:bodyPr/>
          <a:lstStyle>
            <a:lvl1pPr>
              <a:defRPr>
                <a:solidFill>
                  <a:schemeClr val="bg1"/>
                </a:solidFill>
              </a:defRPr>
            </a:lvl1pPr>
          </a:lstStyle>
          <a:p>
            <a:endParaRPr lang="es-ES_tradnl" dirty="0">
              <a:solidFill>
                <a:srgbClr val="FFFFFF"/>
              </a:solidFill>
            </a:endParaRPr>
          </a:p>
        </p:txBody>
      </p:sp>
    </p:spTree>
    <p:extLst>
      <p:ext uri="{BB962C8B-B14F-4D97-AF65-F5344CB8AC3E}">
        <p14:creationId xmlns:p14="http://schemas.microsoft.com/office/powerpoint/2010/main" val="468462803"/>
      </p:ext>
    </p:extLst>
  </p:cSld>
  <p:clrMapOvr>
    <a:masterClrMapping/>
  </p:clrMapOvr>
  <p:transition/>
  <p:timing>
    <p:tnLst>
      <p:par>
        <p:cTn id="1" dur="indefinite" restart="never" nodeType="tmRoot"/>
      </p:par>
    </p:tnLst>
  </p:timing>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userDrawn="1">
  <p:cSld name="Título y conteni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err="1" smtClean="0"/>
              <a:t>Click</a:t>
            </a:r>
            <a:r>
              <a:rPr lang="es-ES_tradnl" dirty="0" smtClean="0"/>
              <a:t> to </a:t>
            </a:r>
            <a:r>
              <a:rPr lang="es-ES_tradnl" dirty="0" err="1" smtClean="0"/>
              <a:t>edit</a:t>
            </a:r>
            <a:r>
              <a:rPr lang="es-ES_tradnl" dirty="0" smtClean="0"/>
              <a:t> Master </a:t>
            </a:r>
            <a:r>
              <a:rPr lang="es-ES_tradnl" dirty="0" err="1" smtClean="0"/>
              <a:t>title</a:t>
            </a:r>
            <a:r>
              <a:rPr lang="es-ES_tradnl" dirty="0" smtClean="0"/>
              <a:t> </a:t>
            </a:r>
            <a:r>
              <a:rPr lang="es-ES_tradnl" dirty="0" err="1" smtClean="0"/>
              <a:t>style</a:t>
            </a:r>
            <a:endParaRPr lang="es-ES_tradnl" dirty="0"/>
          </a:p>
        </p:txBody>
      </p:sp>
      <p:sp>
        <p:nvSpPr>
          <p:cNvPr id="3" name="Content Placeholder 2"/>
          <p:cNvSpPr>
            <a:spLocks noGrp="1"/>
          </p:cNvSpPr>
          <p:nvPr>
            <p:ph idx="1"/>
          </p:nvPr>
        </p:nvSpPr>
        <p:spPr/>
        <p:txBody>
          <a:bodyPr/>
          <a:lstStyle/>
          <a:p>
            <a:pPr lvl="0"/>
            <a:r>
              <a:rPr lang="es-ES_tradnl" dirty="0" err="1" smtClean="0"/>
              <a:t>Click</a:t>
            </a:r>
            <a:r>
              <a:rPr lang="es-ES_tradnl" dirty="0" smtClean="0"/>
              <a:t> to </a:t>
            </a:r>
            <a:r>
              <a:rPr lang="es-ES_tradnl" dirty="0" err="1" smtClean="0"/>
              <a:t>edit</a:t>
            </a:r>
            <a:r>
              <a:rPr lang="es-ES_tradnl" dirty="0" smtClean="0"/>
              <a:t> Master </a:t>
            </a:r>
            <a:r>
              <a:rPr lang="es-ES_tradnl" dirty="0" err="1" smtClean="0"/>
              <a:t>text</a:t>
            </a:r>
            <a:r>
              <a:rPr lang="es-ES_tradnl" dirty="0" smtClean="0"/>
              <a:t> </a:t>
            </a:r>
            <a:r>
              <a:rPr lang="es-ES_tradnl" dirty="0" err="1" smtClean="0"/>
              <a:t>styles</a:t>
            </a:r>
            <a:endParaRPr lang="es-ES_tradnl" dirty="0" smtClean="0"/>
          </a:p>
          <a:p>
            <a:pPr lvl="1"/>
            <a:r>
              <a:rPr lang="es-ES_tradnl" dirty="0" err="1" smtClean="0"/>
              <a:t>Second</a:t>
            </a:r>
            <a:r>
              <a:rPr lang="es-ES_tradnl" dirty="0" smtClean="0"/>
              <a:t> </a:t>
            </a:r>
            <a:r>
              <a:rPr lang="es-ES_tradnl" dirty="0" err="1" smtClean="0"/>
              <a:t>level</a:t>
            </a:r>
            <a:endParaRPr lang="es-ES_tradnl" dirty="0" smtClean="0"/>
          </a:p>
          <a:p>
            <a:pPr lvl="2"/>
            <a:r>
              <a:rPr lang="es-ES_tradnl" dirty="0" err="1" smtClean="0"/>
              <a:t>Third</a:t>
            </a:r>
            <a:r>
              <a:rPr lang="es-ES_tradnl" dirty="0" smtClean="0"/>
              <a:t> </a:t>
            </a:r>
            <a:r>
              <a:rPr lang="es-ES_tradnl" dirty="0" err="1" smtClean="0"/>
              <a:t>level</a:t>
            </a:r>
            <a:endParaRPr lang="es-ES_tradnl" dirty="0" smtClean="0"/>
          </a:p>
          <a:p>
            <a:pPr lvl="3"/>
            <a:r>
              <a:rPr lang="es-ES_tradnl" dirty="0" err="1" smtClean="0"/>
              <a:t>Fourth</a:t>
            </a:r>
            <a:r>
              <a:rPr lang="es-ES_tradnl" dirty="0" smtClean="0"/>
              <a:t> </a:t>
            </a:r>
            <a:r>
              <a:rPr lang="es-ES_tradnl" dirty="0" err="1" smtClean="0"/>
              <a:t>level</a:t>
            </a:r>
            <a:endParaRPr lang="es-ES_tradnl" dirty="0" smtClean="0"/>
          </a:p>
          <a:p>
            <a:pPr lvl="4"/>
            <a:r>
              <a:rPr lang="es-ES_tradnl" dirty="0" err="1" smtClean="0"/>
              <a:t>Fifth</a:t>
            </a:r>
            <a:r>
              <a:rPr lang="es-ES_tradnl" dirty="0" smtClean="0"/>
              <a:t> </a:t>
            </a:r>
            <a:r>
              <a:rPr lang="es-ES_tradnl" dirty="0" err="1" smtClean="0"/>
              <a:t>level</a:t>
            </a:r>
            <a:endParaRPr lang="es-ES_tradnl" dirty="0"/>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s-ES_tradnl" smtClean="0">
                <a:solidFill>
                  <a:srgbClr val="002776"/>
                </a:solidFill>
              </a:rPr>
              <a:pPr/>
              <a:t>‹#›</a:t>
            </a:fld>
            <a:endParaRPr lang="es-ES_tradnl" dirty="0">
              <a:solidFill>
                <a:srgbClr val="002776"/>
              </a:solidFill>
            </a:endParaRPr>
          </a:p>
        </p:txBody>
      </p:sp>
      <p:sp>
        <p:nvSpPr>
          <p:cNvPr id="5" name="Footer Placeholder 4"/>
          <p:cNvSpPr>
            <a:spLocks noGrp="1"/>
          </p:cNvSpPr>
          <p:nvPr>
            <p:ph type="ftr" sz="quarter" idx="11"/>
          </p:nvPr>
        </p:nvSpPr>
        <p:spPr/>
        <p:txBody>
          <a:bodyPr/>
          <a:lstStyle>
            <a:lvl1pPr>
              <a:defRPr/>
            </a:lvl1pPr>
          </a:lstStyle>
          <a:p>
            <a:endParaRPr lang="es-ES_tradnl" dirty="0">
              <a:solidFill>
                <a:srgbClr val="002776"/>
              </a:solidFill>
            </a:endParaRPr>
          </a:p>
        </p:txBody>
      </p:sp>
    </p:spTree>
    <p:extLst>
      <p:ext uri="{BB962C8B-B14F-4D97-AF65-F5344CB8AC3E}">
        <p14:creationId xmlns:p14="http://schemas.microsoft.com/office/powerpoint/2010/main" val="548040535"/>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userDrawn="1">
  <p:cSld name="Separador para imprimir">
    <p:spTree>
      <p:nvGrpSpPr>
        <p:cNvPr id="1" name=""/>
        <p:cNvGrpSpPr/>
        <p:nvPr/>
      </p:nvGrpSpPr>
      <p:grpSpPr>
        <a:xfrm>
          <a:off x="0" y="0"/>
          <a:ext cx="0" cy="0"/>
          <a:chOff x="0" y="0"/>
          <a:chExt cx="0" cy="0"/>
        </a:xfrm>
      </p:grpSpPr>
      <p:sp>
        <p:nvSpPr>
          <p:cNvPr id="2" name="Title 1"/>
          <p:cNvSpPr>
            <a:spLocks noGrp="1"/>
          </p:cNvSpPr>
          <p:nvPr>
            <p:ph type="title"/>
          </p:nvPr>
        </p:nvSpPr>
        <p:spPr>
          <a:xfrm>
            <a:off x="442387" y="2835910"/>
            <a:ext cx="5156997" cy="387924"/>
          </a:xfrm>
        </p:spPr>
        <p:txBody>
          <a:bodyPr/>
          <a:lstStyle>
            <a:lvl1pPr>
              <a:defRPr sz="2400"/>
            </a:lvl1pPr>
          </a:lstStyle>
          <a:p>
            <a:r>
              <a:rPr lang="es-ES_tradnl" dirty="0" err="1" smtClean="0"/>
              <a:t>Click</a:t>
            </a:r>
            <a:r>
              <a:rPr lang="es-ES_tradnl" dirty="0" smtClean="0"/>
              <a:t> to </a:t>
            </a:r>
            <a:r>
              <a:rPr lang="es-ES_tradnl" dirty="0" err="1" smtClean="0"/>
              <a:t>edit</a:t>
            </a:r>
            <a:r>
              <a:rPr lang="es-ES_tradnl" dirty="0" smtClean="0"/>
              <a:t> Master </a:t>
            </a:r>
            <a:r>
              <a:rPr lang="es-ES_tradnl" dirty="0" err="1" smtClean="0"/>
              <a:t>title</a:t>
            </a:r>
            <a:r>
              <a:rPr lang="es-ES_tradnl" dirty="0" smtClean="0"/>
              <a:t> </a:t>
            </a:r>
            <a:r>
              <a:rPr lang="es-ES_tradnl" dirty="0" err="1" smtClean="0"/>
              <a:t>style</a:t>
            </a:r>
            <a:endParaRPr lang="es-ES_tradnl" dirty="0"/>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s-ES_tradnl" smtClean="0">
                <a:solidFill>
                  <a:srgbClr val="002776"/>
                </a:solidFill>
              </a:rPr>
              <a:pPr/>
              <a:t>‹#›</a:t>
            </a:fld>
            <a:endParaRPr lang="es-ES_tradnl" dirty="0">
              <a:solidFill>
                <a:srgbClr val="002776"/>
              </a:solidFill>
            </a:endParaRPr>
          </a:p>
        </p:txBody>
      </p:sp>
      <p:sp>
        <p:nvSpPr>
          <p:cNvPr id="10" name="Picture Placeholder 9"/>
          <p:cNvSpPr>
            <a:spLocks noGrp="1"/>
          </p:cNvSpPr>
          <p:nvPr>
            <p:ph type="pic" sz="quarter" idx="13"/>
          </p:nvPr>
        </p:nvSpPr>
        <p:spPr>
          <a:xfrm>
            <a:off x="5627526" y="0"/>
            <a:ext cx="4278479" cy="6858000"/>
          </a:xfrm>
        </p:spPr>
        <p:txBody>
          <a:bodyPr/>
          <a:lstStyle/>
          <a:p>
            <a:r>
              <a:rPr lang="es-ES_tradnl" dirty="0" err="1" smtClean="0"/>
              <a:t>Click</a:t>
            </a:r>
            <a:r>
              <a:rPr lang="es-ES_tradnl" dirty="0" smtClean="0"/>
              <a:t> </a:t>
            </a:r>
            <a:r>
              <a:rPr lang="es-ES_tradnl" dirty="0" err="1" smtClean="0"/>
              <a:t>icon</a:t>
            </a:r>
            <a:r>
              <a:rPr lang="es-ES_tradnl" dirty="0" smtClean="0"/>
              <a:t> to </a:t>
            </a:r>
            <a:r>
              <a:rPr lang="es-ES_tradnl" dirty="0" err="1" smtClean="0"/>
              <a:t>add</a:t>
            </a:r>
            <a:r>
              <a:rPr lang="es-ES_tradnl" dirty="0" smtClean="0"/>
              <a:t> </a:t>
            </a:r>
            <a:r>
              <a:rPr lang="es-ES_tradnl" dirty="0" err="1" smtClean="0"/>
              <a:t>picture</a:t>
            </a:r>
            <a:endParaRPr lang="es-ES_tradnl" dirty="0"/>
          </a:p>
        </p:txBody>
      </p:sp>
      <p:sp>
        <p:nvSpPr>
          <p:cNvPr id="5" name="Footer Placeholder 4"/>
          <p:cNvSpPr>
            <a:spLocks noGrp="1"/>
          </p:cNvSpPr>
          <p:nvPr>
            <p:ph type="ftr" sz="quarter" idx="11"/>
          </p:nvPr>
        </p:nvSpPr>
        <p:spPr/>
        <p:txBody>
          <a:bodyPr/>
          <a:lstStyle>
            <a:lvl1pPr>
              <a:defRPr/>
            </a:lvl1pPr>
          </a:lstStyle>
          <a:p>
            <a:endParaRPr lang="es-ES_tradnl" dirty="0">
              <a:solidFill>
                <a:srgbClr val="002776"/>
              </a:solidFill>
            </a:endParaRPr>
          </a:p>
        </p:txBody>
      </p:sp>
    </p:spTree>
    <p:extLst>
      <p:ext uri="{BB962C8B-B14F-4D97-AF65-F5344CB8AC3E}">
        <p14:creationId xmlns:p14="http://schemas.microsoft.com/office/powerpoint/2010/main" val="1671373970"/>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showMasterSp="0" preserve="1" userDrawn="1">
  <p:cSld name="Separador para proyectar">
    <p:bg>
      <p:bgPr>
        <a:solidFill>
          <a:schemeClr val="tx2"/>
        </a:solidFill>
        <a:effectLst/>
      </p:bgPr>
    </p:bg>
    <p:spTree>
      <p:nvGrpSpPr>
        <p:cNvPr id="1" name=""/>
        <p:cNvGrpSpPr/>
        <p:nvPr/>
      </p:nvGrpSpPr>
      <p:grpSpPr>
        <a:xfrm>
          <a:off x="0" y="0"/>
          <a:ext cx="0" cy="0"/>
          <a:chOff x="0" y="0"/>
          <a:chExt cx="0" cy="0"/>
        </a:xfrm>
      </p:grpSpPr>
      <p:sp>
        <p:nvSpPr>
          <p:cNvPr id="148482" name="Title Placeholder 1"/>
          <p:cNvSpPr>
            <a:spLocks noGrp="1"/>
          </p:cNvSpPr>
          <p:nvPr>
            <p:ph type="ctrTitle"/>
          </p:nvPr>
        </p:nvSpPr>
        <p:spPr>
          <a:xfrm>
            <a:off x="1238055" y="2670657"/>
            <a:ext cx="6621716" cy="1400449"/>
          </a:xfrm>
        </p:spPr>
        <p:txBody>
          <a:bodyPr/>
          <a:lstStyle>
            <a:lvl1pPr>
              <a:lnSpc>
                <a:spcPct val="95000"/>
              </a:lnSpc>
              <a:defRPr sz="4600" b="0">
                <a:solidFill>
                  <a:schemeClr val="bg2"/>
                </a:solidFill>
                <a:latin typeface="Times New Roman" pitchFamily="18" charset="0"/>
              </a:defRPr>
            </a:lvl1pPr>
          </a:lstStyle>
          <a:p>
            <a:r>
              <a:rPr lang="es-ES_tradnl" dirty="0" err="1" smtClean="0"/>
              <a:t>Click</a:t>
            </a:r>
            <a:r>
              <a:rPr lang="es-ES_tradnl" dirty="0" smtClean="0"/>
              <a:t> to </a:t>
            </a:r>
            <a:r>
              <a:rPr lang="es-ES_tradnl" dirty="0" err="1" smtClean="0"/>
              <a:t>edit</a:t>
            </a:r>
            <a:r>
              <a:rPr lang="es-ES_tradnl" dirty="0" smtClean="0"/>
              <a:t> Master </a:t>
            </a:r>
            <a:r>
              <a:rPr lang="es-ES_tradnl" dirty="0" err="1" smtClean="0"/>
              <a:t>title</a:t>
            </a:r>
            <a:r>
              <a:rPr lang="es-ES_tradnl" dirty="0" smtClean="0"/>
              <a:t> </a:t>
            </a:r>
            <a:r>
              <a:rPr lang="es-ES_tradnl" dirty="0" err="1" smtClean="0"/>
              <a:t>style</a:t>
            </a:r>
            <a:endParaRPr lang="es-ES_tradnl" dirty="0"/>
          </a:p>
        </p:txBody>
      </p:sp>
      <p:sp>
        <p:nvSpPr>
          <p:cNvPr id="7" name="Slide Number Placeholder 9"/>
          <p:cNvSpPr>
            <a:spLocks noGrp="1"/>
          </p:cNvSpPr>
          <p:nvPr>
            <p:ph type="sldNum" sz="quarter" idx="4"/>
          </p:nvPr>
        </p:nvSpPr>
        <p:spPr/>
        <p:txBody>
          <a:bodyPr/>
          <a:lstStyle>
            <a:lvl1pPr>
              <a:defRPr>
                <a:solidFill>
                  <a:schemeClr val="bg1"/>
                </a:solidFill>
              </a:defRPr>
            </a:lvl1pPr>
          </a:lstStyle>
          <a:p>
            <a:fld id="{CE8A445D-9762-4AF0-AB67-A595631D9EAD}" type="slidenum">
              <a:rPr lang="es-ES_tradnl" smtClean="0">
                <a:solidFill>
                  <a:srgbClr val="FFFFFF"/>
                </a:solidFill>
              </a:rPr>
              <a:pPr/>
              <a:t>‹#›</a:t>
            </a:fld>
            <a:endParaRPr lang="es-ES_tradnl" dirty="0">
              <a:solidFill>
                <a:srgbClr val="FFFFFF"/>
              </a:solidFill>
            </a:endParaRPr>
          </a:p>
        </p:txBody>
      </p:sp>
      <p:sp>
        <p:nvSpPr>
          <p:cNvPr id="10" name="Footer Placeholder 10"/>
          <p:cNvSpPr>
            <a:spLocks noGrp="1"/>
          </p:cNvSpPr>
          <p:nvPr>
            <p:ph type="ftr" sz="quarter" idx="3"/>
          </p:nvPr>
        </p:nvSpPr>
        <p:spPr/>
        <p:txBody>
          <a:bodyPr vert="horz" wrap="square" lIns="0" tIns="0" rIns="0" bIns="0" numCol="1" anchor="t" anchorCtr="0" compatLnSpc="1">
            <a:prstTxWarp prst="textNoShape">
              <a:avLst/>
            </a:prstTxWarp>
            <a:noAutofit/>
          </a:bodyPr>
          <a:lstStyle>
            <a:lvl1pPr algn="l" defTabSz="898846" rtl="0" fontAlgn="base">
              <a:lnSpc>
                <a:spcPts val="1059"/>
              </a:lnSpc>
              <a:spcBef>
                <a:spcPct val="0"/>
              </a:spcBef>
              <a:spcAft>
                <a:spcPct val="0"/>
              </a:spcAft>
              <a:defRPr lang="es-ES" sz="800" kern="1200" smtClean="0">
                <a:solidFill>
                  <a:schemeClr val="bg1"/>
                </a:solidFill>
                <a:latin typeface="Arial" charset="0"/>
                <a:ea typeface="+mn-ea"/>
                <a:cs typeface="Arial" charset="0"/>
              </a:defRPr>
            </a:lvl1pPr>
          </a:lstStyle>
          <a:p>
            <a:endParaRPr lang="es-ES_tradnl" dirty="0">
              <a:solidFill>
                <a:srgbClr val="FFFFFF"/>
              </a:solidFill>
            </a:endParaRPr>
          </a:p>
        </p:txBody>
      </p:sp>
    </p:spTree>
    <p:extLst>
      <p:ext uri="{BB962C8B-B14F-4D97-AF65-F5344CB8AC3E}">
        <p14:creationId xmlns:p14="http://schemas.microsoft.com/office/powerpoint/2010/main" val="297114830"/>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userDrawn="1">
  <p:cSld name="Título d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err="1" smtClean="0"/>
              <a:t>Click</a:t>
            </a:r>
            <a:r>
              <a:rPr lang="es-ES_tradnl" dirty="0" smtClean="0"/>
              <a:t> to </a:t>
            </a:r>
            <a:r>
              <a:rPr lang="es-ES_tradnl" dirty="0" err="1" smtClean="0"/>
              <a:t>edit</a:t>
            </a:r>
            <a:r>
              <a:rPr lang="es-ES_tradnl" dirty="0" smtClean="0"/>
              <a:t> Master </a:t>
            </a:r>
            <a:r>
              <a:rPr lang="es-ES_tradnl" dirty="0" err="1" smtClean="0"/>
              <a:t>title</a:t>
            </a:r>
            <a:r>
              <a:rPr lang="es-ES_tradnl" dirty="0" smtClean="0"/>
              <a:t> </a:t>
            </a:r>
            <a:r>
              <a:rPr lang="es-ES_tradnl" dirty="0" err="1" smtClean="0"/>
              <a:t>style</a:t>
            </a:r>
            <a:endParaRPr lang="es-ES_tradnl" dirty="0"/>
          </a:p>
        </p:txBody>
      </p:sp>
      <p:sp>
        <p:nvSpPr>
          <p:cNvPr id="3" name="Slide Number Placeholder 2"/>
          <p:cNvSpPr>
            <a:spLocks noGrp="1"/>
          </p:cNvSpPr>
          <p:nvPr>
            <p:ph type="sldNum" sz="quarter" idx="10"/>
          </p:nvPr>
        </p:nvSpPr>
        <p:spPr/>
        <p:txBody>
          <a:bodyPr/>
          <a:lstStyle>
            <a:lvl1pPr>
              <a:defRPr/>
            </a:lvl1pPr>
          </a:lstStyle>
          <a:p>
            <a:fld id="{B8F9516C-5F28-47A9-93BC-66E5818D1F1D}" type="slidenum">
              <a:rPr lang="es-ES_tradnl" smtClean="0">
                <a:solidFill>
                  <a:srgbClr val="002776"/>
                </a:solidFill>
              </a:rPr>
              <a:pPr/>
              <a:t>‹#›</a:t>
            </a:fld>
            <a:endParaRPr lang="es-ES_tradnl" dirty="0">
              <a:solidFill>
                <a:srgbClr val="002776"/>
              </a:solidFill>
            </a:endParaRPr>
          </a:p>
        </p:txBody>
      </p:sp>
      <p:sp>
        <p:nvSpPr>
          <p:cNvPr id="4" name="Footer Placeholder 3"/>
          <p:cNvSpPr>
            <a:spLocks noGrp="1"/>
          </p:cNvSpPr>
          <p:nvPr>
            <p:ph type="ftr" sz="quarter" idx="11"/>
          </p:nvPr>
        </p:nvSpPr>
        <p:spPr/>
        <p:txBody>
          <a:bodyPr/>
          <a:lstStyle>
            <a:lvl1pPr>
              <a:defRPr/>
            </a:lvl1pPr>
          </a:lstStyle>
          <a:p>
            <a:endParaRPr lang="es-ES_tradnl" dirty="0">
              <a:solidFill>
                <a:srgbClr val="002776"/>
              </a:solidFill>
            </a:endParaRPr>
          </a:p>
        </p:txBody>
      </p:sp>
    </p:spTree>
    <p:extLst>
      <p:ext uri="{BB962C8B-B14F-4D97-AF65-F5344CB8AC3E}">
        <p14:creationId xmlns:p14="http://schemas.microsoft.com/office/powerpoint/2010/main" val="38047628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ítulo de presentación">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4952218" y="1195983"/>
            <a:ext cx="4953782" cy="5239081"/>
          </a:xfrm>
        </p:spPr>
        <p:txBody>
          <a:bodyPr/>
          <a:lstStyle/>
          <a:p>
            <a:r>
              <a:rPr lang="es-ES_tradnl" smtClean="0"/>
              <a:t>Click icon to add picture</a:t>
            </a:r>
            <a:endParaRPr lang="es-ES_tradnl"/>
          </a:p>
        </p:txBody>
      </p:sp>
      <p:sp>
        <p:nvSpPr>
          <p:cNvPr id="120835" name="Title Placeholder 1"/>
          <p:cNvSpPr>
            <a:spLocks noGrp="1"/>
          </p:cNvSpPr>
          <p:nvPr>
            <p:ph type="ctrTitle"/>
          </p:nvPr>
        </p:nvSpPr>
        <p:spPr>
          <a:xfrm>
            <a:off x="830106" y="2886328"/>
            <a:ext cx="4431671" cy="1128762"/>
          </a:xfrm>
        </p:spPr>
        <p:txBody>
          <a:bodyPr/>
          <a:lstStyle>
            <a:lvl1pPr>
              <a:lnSpc>
                <a:spcPct val="95000"/>
              </a:lnSpc>
              <a:defRPr sz="2900" b="0" smtClean="0">
                <a:latin typeface="Times New Roman" pitchFamily="18" charset="0"/>
              </a:defRPr>
            </a:lvl1pPr>
          </a:lstStyle>
          <a:p>
            <a:r>
              <a:rPr lang="es-ES_tradnl" smtClean="0"/>
              <a:t>Click to edit Master title style</a:t>
            </a:r>
            <a:endParaRPr lang="es-ES_tradnl" dirty="0" smtClean="0"/>
          </a:p>
        </p:txBody>
      </p:sp>
      <p:sp>
        <p:nvSpPr>
          <p:cNvPr id="120836" name="Text Placeholder 2"/>
          <p:cNvSpPr>
            <a:spLocks noGrp="1"/>
          </p:cNvSpPr>
          <p:nvPr>
            <p:ph type="subTitle" idx="1"/>
          </p:nvPr>
        </p:nvSpPr>
        <p:spPr>
          <a:xfrm>
            <a:off x="440822" y="6029149"/>
            <a:ext cx="5135113" cy="303897"/>
          </a:xfrm>
        </p:spPr>
        <p:txBody>
          <a:bodyPr anchor="b"/>
          <a:lstStyle>
            <a:lvl1pPr>
              <a:lnSpc>
                <a:spcPts val="1995"/>
              </a:lnSpc>
              <a:defRPr sz="1600" b="1" smtClean="0"/>
            </a:lvl1pPr>
          </a:lstStyle>
          <a:p>
            <a:r>
              <a:rPr lang="es-ES_tradnl" smtClean="0"/>
              <a:t>Click to edit Master subtitle style</a:t>
            </a:r>
            <a:endParaRPr lang="es-ES_tradnl" dirty="0" smtClean="0"/>
          </a:p>
        </p:txBody>
      </p:sp>
      <p:pic>
        <p:nvPicPr>
          <p:cNvPr id="120841" name="Picture 5" descr="DEL_PRI_RGB"/>
          <p:cNvPicPr>
            <a:picLocks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311094" y="253483"/>
            <a:ext cx="2310410" cy="470551"/>
          </a:xfrm>
          <a:prstGeom prst="rect">
            <a:avLst/>
          </a:prstGeom>
          <a:noFill/>
          <a:ln w="9525">
            <a:noFill/>
            <a:miter lim="800000"/>
            <a:headEnd/>
            <a:tailEnd/>
          </a:ln>
        </p:spPr>
      </p:pic>
      <p:sp>
        <p:nvSpPr>
          <p:cNvPr id="10" name="Slide Number Placeholder 3"/>
          <p:cNvSpPr>
            <a:spLocks noGrp="1"/>
          </p:cNvSpPr>
          <p:nvPr>
            <p:ph type="sldNum" sz="quarter" idx="11"/>
          </p:nvPr>
        </p:nvSpPr>
        <p:spPr>
          <a:xfrm>
            <a:off x="450307" y="6554316"/>
            <a:ext cx="306387" cy="144247"/>
          </a:xfrm>
        </p:spPr>
        <p:txBody>
          <a:bodyPr/>
          <a:lstStyle>
            <a:lvl1pPr>
              <a:defRPr>
                <a:solidFill>
                  <a:schemeClr val="bg1"/>
                </a:solidFill>
              </a:defRPr>
            </a:lvl1pPr>
          </a:lstStyle>
          <a:p>
            <a:fld id="{20A7A354-C5FB-4D1E-BE75-5A939ED93F75}" type="slidenum">
              <a:rPr lang="es-ES_tradnl" smtClean="0">
                <a:solidFill>
                  <a:srgbClr val="FFFFFF"/>
                </a:solidFill>
              </a:rPr>
              <a:pPr/>
              <a:t>‹#›</a:t>
            </a:fld>
            <a:endParaRPr lang="es-ES_tradnl">
              <a:solidFill>
                <a:srgbClr val="FFFFFF"/>
              </a:solidFill>
            </a:endParaRPr>
          </a:p>
        </p:txBody>
      </p:sp>
      <p:sp>
        <p:nvSpPr>
          <p:cNvPr id="11" name="Footer Placeholder 4"/>
          <p:cNvSpPr>
            <a:spLocks noGrp="1"/>
          </p:cNvSpPr>
          <p:nvPr>
            <p:ph type="ftr" sz="quarter" idx="12"/>
          </p:nvPr>
        </p:nvSpPr>
        <p:spPr>
          <a:xfrm>
            <a:off x="836319" y="6554316"/>
            <a:ext cx="4677095" cy="144247"/>
          </a:xfrm>
        </p:spPr>
        <p:txBody>
          <a:bodyPr/>
          <a:lstStyle>
            <a:lvl1pPr>
              <a:defRPr>
                <a:solidFill>
                  <a:schemeClr val="bg1"/>
                </a:solidFill>
              </a:defRPr>
            </a:lvl1pPr>
          </a:lstStyle>
          <a:p>
            <a:endParaRPr lang="es-ES_tradnl">
              <a:solidFill>
                <a:srgbClr val="FFFFFF"/>
              </a:solidFill>
            </a:endParaRPr>
          </a:p>
        </p:txBody>
      </p:sp>
    </p:spTree>
    <p:extLst>
      <p:ext uri="{BB962C8B-B14F-4D97-AF65-F5344CB8AC3E}">
        <p14:creationId xmlns:p14="http://schemas.microsoft.com/office/powerpoint/2010/main" val="4235075692"/>
      </p:ext>
    </p:extLst>
  </p:cSld>
  <p:clrMapOvr>
    <a:masterClrMapping/>
  </p:clrMapOvr>
  <p:transition/>
  <p:timing>
    <p:tnLst>
      <p:par>
        <p:cTn id="1" dur="indefinite" restart="never" nodeType="tmRoot"/>
      </p:par>
    </p:tnLst>
  </p:timing>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F8BDE2BE-4A0B-4129-99F8-26E0137EA4A3}" type="slidenum">
              <a:rPr lang="es-ES_tradnl" smtClean="0">
                <a:solidFill>
                  <a:srgbClr val="002776"/>
                </a:solidFill>
              </a:rPr>
              <a:pPr/>
              <a:t>‹#›</a:t>
            </a:fld>
            <a:endParaRPr lang="es-ES_tradnl" dirty="0">
              <a:solidFill>
                <a:srgbClr val="002776"/>
              </a:solidFill>
            </a:endParaRPr>
          </a:p>
        </p:txBody>
      </p:sp>
      <p:sp>
        <p:nvSpPr>
          <p:cNvPr id="3" name="Footer Placeholder 2"/>
          <p:cNvSpPr>
            <a:spLocks noGrp="1"/>
          </p:cNvSpPr>
          <p:nvPr>
            <p:ph type="ftr" sz="quarter" idx="11"/>
          </p:nvPr>
        </p:nvSpPr>
        <p:spPr/>
        <p:txBody>
          <a:bodyPr/>
          <a:lstStyle>
            <a:lvl1pPr>
              <a:defRPr/>
            </a:lvl1pPr>
          </a:lstStyle>
          <a:p>
            <a:endParaRPr lang="es-ES_tradnl" dirty="0">
              <a:solidFill>
                <a:srgbClr val="002776"/>
              </a:solidFill>
            </a:endParaRPr>
          </a:p>
        </p:txBody>
      </p:sp>
    </p:spTree>
    <p:extLst>
      <p:ext uri="{BB962C8B-B14F-4D97-AF65-F5344CB8AC3E}">
        <p14:creationId xmlns:p14="http://schemas.microsoft.com/office/powerpoint/2010/main" val="4259712121"/>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Cierre">
    <p:spTree>
      <p:nvGrpSpPr>
        <p:cNvPr id="1" name=""/>
        <p:cNvGrpSpPr/>
        <p:nvPr/>
      </p:nvGrpSpPr>
      <p:grpSpPr>
        <a:xfrm>
          <a:off x="0" y="0"/>
          <a:ext cx="0" cy="0"/>
          <a:chOff x="0" y="0"/>
          <a:chExt cx="0" cy="0"/>
        </a:xfrm>
      </p:grpSpPr>
      <p:sp>
        <p:nvSpPr>
          <p:cNvPr id="4" name="Rectangle 3"/>
          <p:cNvSpPr/>
          <p:nvPr userDrawn="1"/>
        </p:nvSpPr>
        <p:spPr>
          <a:xfrm>
            <a:off x="0" y="0"/>
            <a:ext cx="9906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lstStyle/>
          <a:p>
            <a:pPr algn="ctr" defTabSz="806571" fontAlgn="base">
              <a:spcBef>
                <a:spcPct val="0"/>
              </a:spcBef>
              <a:spcAft>
                <a:spcPct val="0"/>
              </a:spcAft>
            </a:pPr>
            <a:endParaRPr lang="es-ES_tradnl" sz="1800" dirty="0">
              <a:solidFill>
                <a:srgbClr val="FFFFFF"/>
              </a:solidFill>
            </a:endParaRPr>
          </a:p>
        </p:txBody>
      </p:sp>
      <p:pic>
        <p:nvPicPr>
          <p:cNvPr id="5" name="Picture 19" descr="DEL_PRI_RGB"/>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73605" y="2989966"/>
            <a:ext cx="3737611" cy="791253"/>
          </a:xfrm>
          <a:prstGeom prst="rect">
            <a:avLst/>
          </a:prstGeom>
          <a:noFill/>
          <a:ln w="9525">
            <a:noFill/>
            <a:miter lim="800000"/>
            <a:headEnd/>
            <a:tailEnd/>
          </a:ln>
        </p:spPr>
      </p:pic>
      <p:sp>
        <p:nvSpPr>
          <p:cNvPr id="8" name="Text Placeholder 7"/>
          <p:cNvSpPr>
            <a:spLocks noGrp="1"/>
          </p:cNvSpPr>
          <p:nvPr>
            <p:ph type="body" sz="quarter" idx="13"/>
          </p:nvPr>
        </p:nvSpPr>
        <p:spPr>
          <a:xfrm>
            <a:off x="450203" y="4146733"/>
            <a:ext cx="6640474" cy="2288334"/>
          </a:xfrm>
        </p:spPr>
        <p:txBody>
          <a:bodyPr/>
          <a:lstStyle>
            <a:lvl1pPr>
              <a:defRPr sz="700">
                <a:solidFill>
                  <a:srgbClr val="000000"/>
                </a:solidFill>
              </a:defRPr>
            </a:lvl1pPr>
            <a:lvl2pPr>
              <a:defRPr sz="800"/>
            </a:lvl2pPr>
            <a:lvl3pPr>
              <a:defRPr sz="800"/>
            </a:lvl3pPr>
            <a:lvl4pPr>
              <a:defRPr sz="800"/>
            </a:lvl4pPr>
            <a:lvl5pPr>
              <a:defRPr sz="800"/>
            </a:lvl5pPr>
          </a:lstStyle>
          <a:p>
            <a:pPr lvl="0"/>
            <a:r>
              <a:rPr lang="es-ES_tradnl" dirty="0" err="1" smtClean="0"/>
              <a:t>Click</a:t>
            </a:r>
            <a:r>
              <a:rPr lang="es-ES_tradnl" dirty="0" smtClean="0"/>
              <a:t> to </a:t>
            </a:r>
            <a:r>
              <a:rPr lang="es-ES_tradnl" dirty="0" err="1" smtClean="0"/>
              <a:t>edit</a:t>
            </a:r>
            <a:r>
              <a:rPr lang="es-ES_tradnl" dirty="0" smtClean="0"/>
              <a:t> Master </a:t>
            </a:r>
            <a:r>
              <a:rPr lang="es-ES_tradnl" dirty="0" err="1" smtClean="0"/>
              <a:t>text</a:t>
            </a:r>
            <a:r>
              <a:rPr lang="es-ES_tradnl" dirty="0" smtClean="0"/>
              <a:t> </a:t>
            </a:r>
            <a:r>
              <a:rPr lang="es-ES_tradnl" dirty="0" err="1" smtClean="0"/>
              <a:t>styles</a:t>
            </a:r>
            <a:endParaRPr lang="es-ES_tradnl" dirty="0" smtClean="0"/>
          </a:p>
        </p:txBody>
      </p:sp>
      <p:sp>
        <p:nvSpPr>
          <p:cNvPr id="7" name="Slide Number Placeholder 3"/>
          <p:cNvSpPr>
            <a:spLocks noGrp="1"/>
          </p:cNvSpPr>
          <p:nvPr>
            <p:ph type="sldNum" sz="quarter" idx="10"/>
          </p:nvPr>
        </p:nvSpPr>
        <p:spPr>
          <a:xfrm>
            <a:off x="450208" y="6554108"/>
            <a:ext cx="306387" cy="144247"/>
          </a:xfrm>
        </p:spPr>
        <p:txBody>
          <a:bodyPr/>
          <a:lstStyle>
            <a:lvl1pPr>
              <a:defRPr>
                <a:solidFill>
                  <a:schemeClr val="bg1"/>
                </a:solidFill>
              </a:defRPr>
            </a:lvl1pPr>
          </a:lstStyle>
          <a:p>
            <a:fld id="{20A7A354-C5FB-4D1E-BE75-5A939ED93F75}" type="slidenum">
              <a:rPr lang="es-ES_tradnl" smtClean="0">
                <a:solidFill>
                  <a:srgbClr val="FFFFFF"/>
                </a:solidFill>
              </a:rPr>
              <a:pPr/>
              <a:t>‹#›</a:t>
            </a:fld>
            <a:endParaRPr lang="es-ES_tradnl" dirty="0">
              <a:solidFill>
                <a:srgbClr val="FFFFFF"/>
              </a:solidFill>
            </a:endParaRPr>
          </a:p>
        </p:txBody>
      </p:sp>
      <p:sp>
        <p:nvSpPr>
          <p:cNvPr id="9" name="Footer Placeholder 4"/>
          <p:cNvSpPr>
            <a:spLocks noGrp="1"/>
          </p:cNvSpPr>
          <p:nvPr>
            <p:ph type="ftr" sz="quarter" idx="11"/>
          </p:nvPr>
        </p:nvSpPr>
        <p:spPr>
          <a:xfrm>
            <a:off x="836316" y="6554108"/>
            <a:ext cx="4677095" cy="144247"/>
          </a:xfrm>
        </p:spPr>
        <p:txBody>
          <a:bodyPr/>
          <a:lstStyle>
            <a:lvl1pPr>
              <a:defRPr>
                <a:solidFill>
                  <a:schemeClr val="bg1"/>
                </a:solidFill>
              </a:defRPr>
            </a:lvl1pPr>
          </a:lstStyle>
          <a:p>
            <a:endParaRPr lang="es-ES_tradnl" dirty="0">
              <a:solidFill>
                <a:srgbClr val="FFFFFF"/>
              </a:solidFill>
            </a:endParaRPr>
          </a:p>
        </p:txBody>
      </p:sp>
    </p:spTree>
    <p:extLst>
      <p:ext uri="{BB962C8B-B14F-4D97-AF65-F5344CB8AC3E}">
        <p14:creationId xmlns:p14="http://schemas.microsoft.com/office/powerpoint/2010/main" val="4242263285"/>
      </p:ext>
    </p:extLst>
  </p:cSld>
  <p:clrMapOvr>
    <a:masterClrMapping/>
  </p:clrMapOvr>
  <p:timing>
    <p:tnLst>
      <p:par>
        <p:cTn id="1" dur="indefinite" restart="never" nodeType="tmRoot"/>
      </p:par>
    </p:tnLst>
  </p:timing>
</p:sldLayout>
</file>

<file path=ppt/slideLayouts/slideLayout312.xml><?xml version="1.0" encoding="utf-8"?>
<p:sldLayout xmlns:a="http://schemas.openxmlformats.org/drawingml/2006/main" xmlns:r="http://schemas.openxmlformats.org/officeDocument/2006/relationships" xmlns:p="http://schemas.openxmlformats.org/presentationml/2006/main" showMasterSp="0" userDrawn="1">
  <p:cSld name="1_Título de presentación">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8688649"/>
      </p:ext>
    </p:extLst>
  </p:cSld>
  <p:clrMapOvr>
    <a:masterClrMapping/>
  </p:clrMapOvr>
  <p:transition/>
  <p:timing>
    <p:tnLst>
      <p:par>
        <p:cTn id="1" dur="indefinite" restart="never" nodeType="tmRoot"/>
      </p:par>
    </p:tnLst>
  </p:timing>
</p:sldLayout>
</file>

<file path=ppt/slideLayouts/slideLayout3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148482" name="Title Placeholder 1"/>
          <p:cNvSpPr>
            <a:spLocks noGrp="1"/>
          </p:cNvSpPr>
          <p:nvPr>
            <p:ph type="ctrTitle"/>
          </p:nvPr>
        </p:nvSpPr>
        <p:spPr>
          <a:xfrm>
            <a:off x="1238056" y="2670657"/>
            <a:ext cx="6621716" cy="1456467"/>
          </a:xfrm>
        </p:spPr>
        <p:txBody>
          <a:bodyPr/>
          <a:lstStyle>
            <a:lvl1pPr>
              <a:lnSpc>
                <a:spcPts val="4581"/>
              </a:lnSpc>
              <a:defRPr sz="5000" b="0">
                <a:solidFill>
                  <a:schemeClr val="bg2"/>
                </a:solidFill>
                <a:latin typeface="Times New Roman" pitchFamily="18" charset="0"/>
              </a:defRPr>
            </a:lvl1pPr>
          </a:lstStyle>
          <a:p>
            <a:r>
              <a:rPr lang="en-US"/>
              <a:t>Click to edit </a:t>
            </a:r>
            <a:br>
              <a:rPr lang="en-US"/>
            </a:br>
            <a:r>
              <a:rPr lang="en-US"/>
              <a:t>Master title style</a:t>
            </a:r>
          </a:p>
        </p:txBody>
      </p:sp>
      <p:sp>
        <p:nvSpPr>
          <p:cNvPr id="3" name="Slide Number Placeholder 9"/>
          <p:cNvSpPr>
            <a:spLocks noGrp="1"/>
          </p:cNvSpPr>
          <p:nvPr>
            <p:ph type="sldNum" sz="quarter" idx="10"/>
          </p:nvPr>
        </p:nvSpPr>
        <p:spPr>
          <a:xfrm>
            <a:off x="450210" y="6533098"/>
            <a:ext cx="306387" cy="158250"/>
          </a:xfrm>
        </p:spPr>
        <p:txBody>
          <a:bodyPr/>
          <a:lstStyle>
            <a:lvl1pPr>
              <a:lnSpc>
                <a:spcPts val="1180"/>
              </a:lnSpc>
              <a:defRPr>
                <a:solidFill>
                  <a:schemeClr val="bg2"/>
                </a:solidFill>
              </a:defRPr>
            </a:lvl1pPr>
          </a:lstStyle>
          <a:p>
            <a:pPr>
              <a:defRPr/>
            </a:pPr>
            <a:fld id="{763A6BE3-59AE-40B2-A0E5-5DA4B35828E3}" type="slidenum">
              <a:rPr lang="en-US">
                <a:solidFill>
                  <a:srgbClr val="FFFFFF"/>
                </a:solidFill>
              </a:rPr>
              <a:pPr>
                <a:defRPr/>
              </a:pPr>
              <a:t>‹#›</a:t>
            </a:fld>
            <a:endParaRPr lang="en-US" dirty="0">
              <a:solidFill>
                <a:srgbClr val="FFFFFF"/>
              </a:solidFill>
            </a:endParaRPr>
          </a:p>
        </p:txBody>
      </p:sp>
      <p:sp>
        <p:nvSpPr>
          <p:cNvPr id="4" name="Footer Placeholder 10"/>
          <p:cNvSpPr>
            <a:spLocks noGrp="1"/>
          </p:cNvSpPr>
          <p:nvPr>
            <p:ph type="ftr" sz="quarter" idx="11"/>
          </p:nvPr>
        </p:nvSpPr>
        <p:spPr>
          <a:xfrm>
            <a:off x="834754" y="6533098"/>
            <a:ext cx="4677095" cy="158250"/>
          </a:xfrm>
        </p:spPr>
        <p:txBody>
          <a:bodyPr/>
          <a:lstStyle>
            <a:lvl1pPr>
              <a:lnSpc>
                <a:spcPts val="1180"/>
              </a:lnSpc>
              <a:defRPr>
                <a:solidFill>
                  <a:schemeClr val="bg2"/>
                </a:solidFill>
              </a:defRPr>
            </a:lvl1pPr>
          </a:lstStyle>
          <a:p>
            <a:pPr>
              <a:defRPr/>
            </a:pPr>
            <a:endParaRPr lang="en-US" dirty="0">
              <a:solidFill>
                <a:srgbClr val="FFFFFF"/>
              </a:solidFill>
            </a:endParaRPr>
          </a:p>
        </p:txBody>
      </p:sp>
    </p:spTree>
    <p:extLst>
      <p:ext uri="{BB962C8B-B14F-4D97-AF65-F5344CB8AC3E}">
        <p14:creationId xmlns:p14="http://schemas.microsoft.com/office/powerpoint/2010/main" val="1648227009"/>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3218" y="189302"/>
            <a:ext cx="9323074" cy="844470"/>
          </a:xfrm>
        </p:spPr>
        <p:txBody>
          <a:bodyPr/>
          <a:lstStyle>
            <a:lvl1pPr>
              <a:lnSpc>
                <a:spcPct val="100000"/>
              </a:lnSpc>
              <a:defRPr sz="2000"/>
            </a:lvl1pPr>
          </a:lstStyle>
          <a:p>
            <a:r>
              <a:rPr lang="en-US" dirty="0" smtClean="0"/>
              <a:t>Click to edit Master title style</a:t>
            </a:r>
            <a:endParaRPr lang="es-CL"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4" name="Slide Number Placeholder 9"/>
          <p:cNvSpPr>
            <a:spLocks noGrp="1"/>
          </p:cNvSpPr>
          <p:nvPr>
            <p:ph type="sldNum" sz="quarter" idx="10"/>
          </p:nvPr>
        </p:nvSpPr>
        <p:spPr/>
        <p:txBody>
          <a:bodyPr/>
          <a:lstStyle>
            <a:lvl1pPr>
              <a:defRPr/>
            </a:lvl1pPr>
          </a:lstStyle>
          <a:p>
            <a:pPr>
              <a:defRPr/>
            </a:pPr>
            <a:fld id="{183D6856-CF4E-42C4-B228-5F9DD1DB1801}" type="slidenum">
              <a:rPr lang="en-US">
                <a:solidFill>
                  <a:srgbClr val="002776"/>
                </a:solidFill>
              </a:rPr>
              <a:pPr>
                <a:defRPr/>
              </a:pPr>
              <a:t>‹#›</a:t>
            </a:fld>
            <a:endParaRPr lang="en-US" dirty="0">
              <a:solidFill>
                <a:srgbClr val="002776"/>
              </a:solidFill>
            </a:endParaRPr>
          </a:p>
        </p:txBody>
      </p:sp>
      <p:sp>
        <p:nvSpPr>
          <p:cNvPr id="5" name="Footer Placeholder 10"/>
          <p:cNvSpPr>
            <a:spLocks noGrp="1"/>
          </p:cNvSpPr>
          <p:nvPr>
            <p:ph type="ftr" sz="quarter" idx="11"/>
          </p:nvPr>
        </p:nvSpPr>
        <p:spPr/>
        <p:txBody>
          <a:bodyPr/>
          <a:lstStyle>
            <a:lvl1pPr>
              <a:defRPr/>
            </a:lvl1pPr>
          </a:lstStyle>
          <a:p>
            <a:pPr>
              <a:defRPr/>
            </a:pPr>
            <a:endParaRPr lang="en-US" dirty="0">
              <a:solidFill>
                <a:srgbClr val="002776"/>
              </a:solidFill>
            </a:endParaRPr>
          </a:p>
        </p:txBody>
      </p:sp>
    </p:spTree>
    <p:extLst>
      <p:ext uri="{BB962C8B-B14F-4D97-AF65-F5344CB8AC3E}">
        <p14:creationId xmlns:p14="http://schemas.microsoft.com/office/powerpoint/2010/main" val="3783899116"/>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3169" y="4407216"/>
            <a:ext cx="8419396" cy="1361237"/>
          </a:xfrm>
        </p:spPr>
        <p:txBody>
          <a:bodyPr/>
          <a:lstStyle>
            <a:lvl1pPr algn="l">
              <a:defRPr sz="3600" b="1" cap="all"/>
            </a:lvl1pPr>
          </a:lstStyle>
          <a:p>
            <a:r>
              <a:rPr lang="en-US" smtClean="0"/>
              <a:t>Click to edit Master title style</a:t>
            </a:r>
            <a:endParaRPr lang="es-CL"/>
          </a:p>
        </p:txBody>
      </p:sp>
      <p:sp>
        <p:nvSpPr>
          <p:cNvPr id="3" name="Text Placeholder 2"/>
          <p:cNvSpPr>
            <a:spLocks noGrp="1"/>
          </p:cNvSpPr>
          <p:nvPr>
            <p:ph type="body" idx="1"/>
          </p:nvPr>
        </p:nvSpPr>
        <p:spPr>
          <a:xfrm>
            <a:off x="783169" y="2907338"/>
            <a:ext cx="8419396" cy="1499881"/>
          </a:xfrm>
        </p:spPr>
        <p:txBody>
          <a:bodyPr anchor="b"/>
          <a:lstStyle>
            <a:lvl1pPr marL="0" indent="0">
              <a:buNone/>
              <a:defRPr sz="1800"/>
            </a:lvl1pPr>
            <a:lvl2pPr marL="402842" indent="0">
              <a:buNone/>
              <a:defRPr sz="1600"/>
            </a:lvl2pPr>
            <a:lvl3pPr marL="805688" indent="0">
              <a:buNone/>
              <a:defRPr sz="1400"/>
            </a:lvl3pPr>
            <a:lvl4pPr marL="1208529" indent="0">
              <a:buNone/>
              <a:defRPr sz="1200"/>
            </a:lvl4pPr>
            <a:lvl5pPr marL="1611372" indent="0">
              <a:buNone/>
              <a:defRPr sz="1200"/>
            </a:lvl5pPr>
            <a:lvl6pPr marL="2014214" indent="0">
              <a:buNone/>
              <a:defRPr sz="1200"/>
            </a:lvl6pPr>
            <a:lvl7pPr marL="2417059" indent="0">
              <a:buNone/>
              <a:defRPr sz="1200"/>
            </a:lvl7pPr>
            <a:lvl8pPr marL="2819901" indent="0">
              <a:buNone/>
              <a:defRPr sz="1200"/>
            </a:lvl8pPr>
            <a:lvl9pPr marL="3222742" indent="0">
              <a:buNone/>
              <a:defRPr sz="1200"/>
            </a:lvl9pPr>
          </a:lstStyle>
          <a:p>
            <a:pPr lvl="0"/>
            <a:r>
              <a:rPr lang="en-US" smtClean="0"/>
              <a:t>Click to edit Master text styles</a:t>
            </a:r>
          </a:p>
        </p:txBody>
      </p:sp>
      <p:sp>
        <p:nvSpPr>
          <p:cNvPr id="4" name="Slide Number Placeholder 9"/>
          <p:cNvSpPr>
            <a:spLocks noGrp="1"/>
          </p:cNvSpPr>
          <p:nvPr>
            <p:ph type="sldNum" sz="quarter" idx="10"/>
          </p:nvPr>
        </p:nvSpPr>
        <p:spPr/>
        <p:txBody>
          <a:bodyPr/>
          <a:lstStyle>
            <a:lvl1pPr>
              <a:defRPr/>
            </a:lvl1pPr>
          </a:lstStyle>
          <a:p>
            <a:pPr>
              <a:defRPr/>
            </a:pPr>
            <a:fld id="{B7DAC1CF-7529-4767-A444-A1C24573EC07}" type="slidenum">
              <a:rPr lang="en-US">
                <a:solidFill>
                  <a:srgbClr val="002776"/>
                </a:solidFill>
              </a:rPr>
              <a:pPr>
                <a:defRPr/>
              </a:pPr>
              <a:t>‹#›</a:t>
            </a:fld>
            <a:endParaRPr lang="en-US" dirty="0">
              <a:solidFill>
                <a:srgbClr val="002776"/>
              </a:solidFill>
            </a:endParaRPr>
          </a:p>
        </p:txBody>
      </p:sp>
      <p:sp>
        <p:nvSpPr>
          <p:cNvPr id="5" name="Footer Placeholder 10"/>
          <p:cNvSpPr>
            <a:spLocks noGrp="1"/>
          </p:cNvSpPr>
          <p:nvPr>
            <p:ph type="ftr" sz="quarter" idx="11"/>
          </p:nvPr>
        </p:nvSpPr>
        <p:spPr/>
        <p:txBody>
          <a:bodyPr/>
          <a:lstStyle>
            <a:lvl1pPr>
              <a:defRPr/>
            </a:lvl1pPr>
          </a:lstStyle>
          <a:p>
            <a:pPr>
              <a:defRPr/>
            </a:pPr>
            <a:endParaRPr lang="en-US" dirty="0">
              <a:solidFill>
                <a:srgbClr val="002776"/>
              </a:solidFill>
            </a:endParaRPr>
          </a:p>
        </p:txBody>
      </p:sp>
    </p:spTree>
    <p:extLst>
      <p:ext uri="{BB962C8B-B14F-4D97-AF65-F5344CB8AC3E}">
        <p14:creationId xmlns:p14="http://schemas.microsoft.com/office/powerpoint/2010/main" val="1520608463"/>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s-CL" dirty="0"/>
          </a:p>
        </p:txBody>
      </p:sp>
      <p:sp>
        <p:nvSpPr>
          <p:cNvPr id="3" name="Content Placeholder 2"/>
          <p:cNvSpPr>
            <a:spLocks noGrp="1"/>
          </p:cNvSpPr>
          <p:nvPr>
            <p:ph sz="half" idx="1"/>
          </p:nvPr>
        </p:nvSpPr>
        <p:spPr>
          <a:xfrm>
            <a:off x="484606" y="1159582"/>
            <a:ext cx="4392592" cy="5381927"/>
          </a:xfrm>
        </p:spPr>
        <p:txBody>
          <a:bodyPr/>
          <a:lstStyle>
            <a:lvl1pPr>
              <a:defRPr sz="24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4" name="Content Placeholder 3"/>
          <p:cNvSpPr>
            <a:spLocks noGrp="1"/>
          </p:cNvSpPr>
          <p:nvPr>
            <p:ph sz="half" idx="2"/>
          </p:nvPr>
        </p:nvSpPr>
        <p:spPr>
          <a:xfrm>
            <a:off x="5027259" y="1159582"/>
            <a:ext cx="4392592" cy="5381927"/>
          </a:xfrm>
        </p:spPr>
        <p:txBody>
          <a:bodyPr/>
          <a:lstStyle>
            <a:lvl1pPr>
              <a:defRPr sz="24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5" name="Slide Number Placeholder 9"/>
          <p:cNvSpPr>
            <a:spLocks noGrp="1"/>
          </p:cNvSpPr>
          <p:nvPr>
            <p:ph type="sldNum" sz="quarter" idx="10"/>
          </p:nvPr>
        </p:nvSpPr>
        <p:spPr/>
        <p:txBody>
          <a:bodyPr/>
          <a:lstStyle>
            <a:lvl1pPr>
              <a:defRPr/>
            </a:lvl1pPr>
          </a:lstStyle>
          <a:p>
            <a:pPr>
              <a:defRPr/>
            </a:pPr>
            <a:fld id="{31880911-99AE-4CB7-A071-1760C35551F7}" type="slidenum">
              <a:rPr lang="en-US">
                <a:solidFill>
                  <a:srgbClr val="002776"/>
                </a:solidFill>
              </a:rPr>
              <a:pPr>
                <a:defRPr/>
              </a:pPr>
              <a:t>‹#›</a:t>
            </a:fld>
            <a:endParaRPr lang="en-US" dirty="0">
              <a:solidFill>
                <a:srgbClr val="002776"/>
              </a:solidFill>
            </a:endParaRPr>
          </a:p>
        </p:txBody>
      </p:sp>
      <p:sp>
        <p:nvSpPr>
          <p:cNvPr id="6" name="Footer Placeholder 10"/>
          <p:cNvSpPr>
            <a:spLocks noGrp="1"/>
          </p:cNvSpPr>
          <p:nvPr>
            <p:ph type="ftr" sz="quarter" idx="11"/>
          </p:nvPr>
        </p:nvSpPr>
        <p:spPr/>
        <p:txBody>
          <a:bodyPr/>
          <a:lstStyle>
            <a:lvl1pPr>
              <a:defRPr/>
            </a:lvl1pPr>
          </a:lstStyle>
          <a:p>
            <a:pPr>
              <a:defRPr/>
            </a:pPr>
            <a:endParaRPr lang="en-US" dirty="0">
              <a:solidFill>
                <a:srgbClr val="002776"/>
              </a:solidFill>
            </a:endParaRPr>
          </a:p>
        </p:txBody>
      </p:sp>
    </p:spTree>
    <p:extLst>
      <p:ext uri="{BB962C8B-B14F-4D97-AF65-F5344CB8AC3E}">
        <p14:creationId xmlns:p14="http://schemas.microsoft.com/office/powerpoint/2010/main" val="2028304143"/>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73219" y="189308"/>
            <a:ext cx="9323074" cy="1142767"/>
          </a:xfrm>
        </p:spPr>
        <p:txBody>
          <a:bodyPr/>
          <a:lstStyle>
            <a:lvl1pPr>
              <a:defRPr/>
            </a:lvl1pPr>
          </a:lstStyle>
          <a:p>
            <a:r>
              <a:rPr lang="en-US" dirty="0" smtClean="0"/>
              <a:t>Click to edit Master title style</a:t>
            </a:r>
            <a:endParaRPr lang="es-CL" dirty="0"/>
          </a:p>
        </p:txBody>
      </p:sp>
      <p:sp>
        <p:nvSpPr>
          <p:cNvPr id="3" name="Text Placeholder 2"/>
          <p:cNvSpPr>
            <a:spLocks noGrp="1"/>
          </p:cNvSpPr>
          <p:nvPr>
            <p:ph type="body" idx="1"/>
          </p:nvPr>
        </p:nvSpPr>
        <p:spPr>
          <a:xfrm>
            <a:off x="495540" y="1534892"/>
            <a:ext cx="4376960" cy="640006"/>
          </a:xfrm>
        </p:spPr>
        <p:txBody>
          <a:bodyPr anchor="b"/>
          <a:lstStyle>
            <a:lvl1pPr marL="0" indent="0">
              <a:buNone/>
              <a:defRPr sz="2200" b="1"/>
            </a:lvl1pPr>
            <a:lvl2pPr marL="402842" indent="0">
              <a:buNone/>
              <a:defRPr sz="1800" b="1"/>
            </a:lvl2pPr>
            <a:lvl3pPr marL="805688" indent="0">
              <a:buNone/>
              <a:defRPr sz="1600" b="1"/>
            </a:lvl3pPr>
            <a:lvl4pPr marL="1208529" indent="0">
              <a:buNone/>
              <a:defRPr sz="1400" b="1"/>
            </a:lvl4pPr>
            <a:lvl5pPr marL="1611372" indent="0">
              <a:buNone/>
              <a:defRPr sz="1400" b="1"/>
            </a:lvl5pPr>
            <a:lvl6pPr marL="2014214" indent="0">
              <a:buNone/>
              <a:defRPr sz="1400" b="1"/>
            </a:lvl6pPr>
            <a:lvl7pPr marL="2417059" indent="0">
              <a:buNone/>
              <a:defRPr sz="1400" b="1"/>
            </a:lvl7pPr>
            <a:lvl8pPr marL="2819901" indent="0">
              <a:buNone/>
              <a:defRPr sz="1400" b="1"/>
            </a:lvl8pPr>
            <a:lvl9pPr marL="3222742"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95540" y="2174910"/>
            <a:ext cx="4376960" cy="3950667"/>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5" name="Text Placeholder 4"/>
          <p:cNvSpPr>
            <a:spLocks noGrp="1"/>
          </p:cNvSpPr>
          <p:nvPr>
            <p:ph type="body" sz="quarter" idx="3"/>
          </p:nvPr>
        </p:nvSpPr>
        <p:spPr>
          <a:xfrm>
            <a:off x="5031950" y="1534892"/>
            <a:ext cx="4378523" cy="640006"/>
          </a:xfrm>
        </p:spPr>
        <p:txBody>
          <a:bodyPr anchor="b"/>
          <a:lstStyle>
            <a:lvl1pPr marL="0" indent="0">
              <a:buNone/>
              <a:defRPr sz="2200" b="1"/>
            </a:lvl1pPr>
            <a:lvl2pPr marL="402842" indent="0">
              <a:buNone/>
              <a:defRPr sz="1800" b="1"/>
            </a:lvl2pPr>
            <a:lvl3pPr marL="805688" indent="0">
              <a:buNone/>
              <a:defRPr sz="1600" b="1"/>
            </a:lvl3pPr>
            <a:lvl4pPr marL="1208529" indent="0">
              <a:buNone/>
              <a:defRPr sz="1400" b="1"/>
            </a:lvl4pPr>
            <a:lvl5pPr marL="1611372" indent="0">
              <a:buNone/>
              <a:defRPr sz="1400" b="1"/>
            </a:lvl5pPr>
            <a:lvl6pPr marL="2014214" indent="0">
              <a:buNone/>
              <a:defRPr sz="1400" b="1"/>
            </a:lvl6pPr>
            <a:lvl7pPr marL="2417059" indent="0">
              <a:buNone/>
              <a:defRPr sz="1400" b="1"/>
            </a:lvl7pPr>
            <a:lvl8pPr marL="2819901" indent="0">
              <a:buNone/>
              <a:defRPr sz="1400" b="1"/>
            </a:lvl8pPr>
            <a:lvl9pPr marL="3222742"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5031950" y="2174910"/>
            <a:ext cx="4378523" cy="3950667"/>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7" name="Slide Number Placeholder 9"/>
          <p:cNvSpPr>
            <a:spLocks noGrp="1"/>
          </p:cNvSpPr>
          <p:nvPr>
            <p:ph type="sldNum" sz="quarter" idx="10"/>
          </p:nvPr>
        </p:nvSpPr>
        <p:spPr/>
        <p:txBody>
          <a:bodyPr/>
          <a:lstStyle>
            <a:lvl1pPr>
              <a:defRPr/>
            </a:lvl1pPr>
          </a:lstStyle>
          <a:p>
            <a:pPr>
              <a:defRPr/>
            </a:pPr>
            <a:fld id="{25280786-EB74-40C5-82A4-C6868B1A696E}" type="slidenum">
              <a:rPr lang="en-US">
                <a:solidFill>
                  <a:srgbClr val="002776"/>
                </a:solidFill>
              </a:rPr>
              <a:pPr>
                <a:defRPr/>
              </a:pPr>
              <a:t>‹#›</a:t>
            </a:fld>
            <a:endParaRPr lang="en-US" dirty="0">
              <a:solidFill>
                <a:srgbClr val="002776"/>
              </a:solidFill>
            </a:endParaRPr>
          </a:p>
        </p:txBody>
      </p:sp>
      <p:sp>
        <p:nvSpPr>
          <p:cNvPr id="8" name="Footer Placeholder 10"/>
          <p:cNvSpPr>
            <a:spLocks noGrp="1"/>
          </p:cNvSpPr>
          <p:nvPr>
            <p:ph type="ftr" sz="quarter" idx="11"/>
          </p:nvPr>
        </p:nvSpPr>
        <p:spPr/>
        <p:txBody>
          <a:bodyPr/>
          <a:lstStyle>
            <a:lvl1pPr>
              <a:defRPr/>
            </a:lvl1pPr>
          </a:lstStyle>
          <a:p>
            <a:pPr>
              <a:defRPr/>
            </a:pPr>
            <a:endParaRPr lang="en-US" dirty="0">
              <a:solidFill>
                <a:srgbClr val="002776"/>
              </a:solidFill>
            </a:endParaRPr>
          </a:p>
        </p:txBody>
      </p:sp>
    </p:spTree>
    <p:extLst>
      <p:ext uri="{BB962C8B-B14F-4D97-AF65-F5344CB8AC3E}">
        <p14:creationId xmlns:p14="http://schemas.microsoft.com/office/powerpoint/2010/main" val="4101958916"/>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s-CL" dirty="0"/>
          </a:p>
        </p:txBody>
      </p:sp>
      <p:sp>
        <p:nvSpPr>
          <p:cNvPr id="3" name="Slide Number Placeholder 9"/>
          <p:cNvSpPr>
            <a:spLocks noGrp="1"/>
          </p:cNvSpPr>
          <p:nvPr>
            <p:ph type="sldNum" sz="quarter" idx="10"/>
          </p:nvPr>
        </p:nvSpPr>
        <p:spPr/>
        <p:txBody>
          <a:bodyPr/>
          <a:lstStyle>
            <a:lvl1pPr>
              <a:defRPr/>
            </a:lvl1pPr>
          </a:lstStyle>
          <a:p>
            <a:pPr>
              <a:defRPr/>
            </a:pPr>
            <a:fld id="{86812F57-7A5F-4E8D-A60F-218CCB32CE6C}" type="slidenum">
              <a:rPr lang="en-US">
                <a:solidFill>
                  <a:srgbClr val="002776"/>
                </a:solidFill>
              </a:rPr>
              <a:pPr>
                <a:defRPr/>
              </a:pPr>
              <a:t>‹#›</a:t>
            </a:fld>
            <a:endParaRPr lang="en-US" dirty="0">
              <a:solidFill>
                <a:srgbClr val="002776"/>
              </a:solidFill>
            </a:endParaRPr>
          </a:p>
        </p:txBody>
      </p:sp>
      <p:sp>
        <p:nvSpPr>
          <p:cNvPr id="4" name="Footer Placeholder 10"/>
          <p:cNvSpPr>
            <a:spLocks noGrp="1"/>
          </p:cNvSpPr>
          <p:nvPr>
            <p:ph type="ftr" sz="quarter" idx="11"/>
          </p:nvPr>
        </p:nvSpPr>
        <p:spPr/>
        <p:txBody>
          <a:bodyPr/>
          <a:lstStyle>
            <a:lvl1pPr>
              <a:defRPr/>
            </a:lvl1pPr>
          </a:lstStyle>
          <a:p>
            <a:pPr>
              <a:defRPr/>
            </a:pPr>
            <a:endParaRPr lang="en-US" dirty="0">
              <a:solidFill>
                <a:srgbClr val="002776"/>
              </a:solidFill>
            </a:endParaRPr>
          </a:p>
        </p:txBody>
      </p:sp>
    </p:spTree>
    <p:extLst>
      <p:ext uri="{BB962C8B-B14F-4D97-AF65-F5344CB8AC3E}">
        <p14:creationId xmlns:p14="http://schemas.microsoft.com/office/powerpoint/2010/main" val="4244529925"/>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542" y="273100"/>
            <a:ext cx="3259272" cy="1162373"/>
          </a:xfrm>
        </p:spPr>
        <p:txBody>
          <a:bodyPr anchor="b"/>
          <a:lstStyle>
            <a:lvl1pPr algn="l">
              <a:defRPr sz="1800" b="1"/>
            </a:lvl1pPr>
          </a:lstStyle>
          <a:p>
            <a:r>
              <a:rPr lang="en-US" smtClean="0"/>
              <a:t>Click to edit Master title style</a:t>
            </a:r>
            <a:endParaRPr lang="es-CL"/>
          </a:p>
        </p:txBody>
      </p:sp>
      <p:sp>
        <p:nvSpPr>
          <p:cNvPr id="3" name="Content Placeholder 2"/>
          <p:cNvSpPr>
            <a:spLocks noGrp="1"/>
          </p:cNvSpPr>
          <p:nvPr>
            <p:ph idx="1"/>
          </p:nvPr>
        </p:nvSpPr>
        <p:spPr>
          <a:xfrm>
            <a:off x="3873623" y="273090"/>
            <a:ext cx="5536855" cy="5852477"/>
          </a:xfrm>
        </p:spPr>
        <p:txBody>
          <a:bodyPr/>
          <a:lstStyle>
            <a:lvl1pPr>
              <a:defRPr sz="2800"/>
            </a:lvl1pPr>
            <a:lvl2pPr>
              <a:defRPr sz="24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4" name="Text Placeholder 3"/>
          <p:cNvSpPr>
            <a:spLocks noGrp="1"/>
          </p:cNvSpPr>
          <p:nvPr>
            <p:ph type="body" sz="half" idx="2"/>
          </p:nvPr>
        </p:nvSpPr>
        <p:spPr>
          <a:xfrm>
            <a:off x="495542" y="1435466"/>
            <a:ext cx="3259272" cy="4690104"/>
          </a:xfrm>
        </p:spPr>
        <p:txBody>
          <a:bodyPr/>
          <a:lstStyle>
            <a:lvl1pPr marL="0" indent="0">
              <a:buNone/>
              <a:defRPr sz="1200"/>
            </a:lvl1pPr>
            <a:lvl2pPr marL="402842" indent="0">
              <a:buNone/>
              <a:defRPr sz="1000"/>
            </a:lvl2pPr>
            <a:lvl3pPr marL="805688" indent="0">
              <a:buNone/>
              <a:defRPr sz="800"/>
            </a:lvl3pPr>
            <a:lvl4pPr marL="1208529" indent="0">
              <a:buNone/>
              <a:defRPr sz="800"/>
            </a:lvl4pPr>
            <a:lvl5pPr marL="1611372" indent="0">
              <a:buNone/>
              <a:defRPr sz="800"/>
            </a:lvl5pPr>
            <a:lvl6pPr marL="2014214" indent="0">
              <a:buNone/>
              <a:defRPr sz="800"/>
            </a:lvl6pPr>
            <a:lvl7pPr marL="2417059" indent="0">
              <a:buNone/>
              <a:defRPr sz="800"/>
            </a:lvl7pPr>
            <a:lvl8pPr marL="2819901" indent="0">
              <a:buNone/>
              <a:defRPr sz="800"/>
            </a:lvl8pPr>
            <a:lvl9pPr marL="3222742" indent="0">
              <a:buNone/>
              <a:defRPr sz="800"/>
            </a:lvl9pPr>
          </a:lstStyle>
          <a:p>
            <a:pPr lvl="0"/>
            <a:r>
              <a:rPr lang="en-US" smtClean="0"/>
              <a:t>Click to edit Master text styles</a:t>
            </a:r>
          </a:p>
        </p:txBody>
      </p:sp>
      <p:sp>
        <p:nvSpPr>
          <p:cNvPr id="5" name="Slide Number Placeholder 9"/>
          <p:cNvSpPr>
            <a:spLocks noGrp="1"/>
          </p:cNvSpPr>
          <p:nvPr>
            <p:ph type="sldNum" sz="quarter" idx="10"/>
          </p:nvPr>
        </p:nvSpPr>
        <p:spPr/>
        <p:txBody>
          <a:bodyPr/>
          <a:lstStyle>
            <a:lvl1pPr>
              <a:defRPr/>
            </a:lvl1pPr>
          </a:lstStyle>
          <a:p>
            <a:pPr>
              <a:defRPr/>
            </a:pPr>
            <a:fld id="{10B2FFDA-8459-4AAB-8339-1E05B01561E7}" type="slidenum">
              <a:rPr lang="en-US">
                <a:solidFill>
                  <a:srgbClr val="002776"/>
                </a:solidFill>
              </a:rPr>
              <a:pPr>
                <a:defRPr/>
              </a:pPr>
              <a:t>‹#›</a:t>
            </a:fld>
            <a:endParaRPr lang="en-US" dirty="0">
              <a:solidFill>
                <a:srgbClr val="002776"/>
              </a:solidFill>
            </a:endParaRPr>
          </a:p>
        </p:txBody>
      </p:sp>
      <p:sp>
        <p:nvSpPr>
          <p:cNvPr id="6" name="Footer Placeholder 10"/>
          <p:cNvSpPr>
            <a:spLocks noGrp="1"/>
          </p:cNvSpPr>
          <p:nvPr>
            <p:ph type="ftr" sz="quarter" idx="11"/>
          </p:nvPr>
        </p:nvSpPr>
        <p:spPr/>
        <p:txBody>
          <a:bodyPr/>
          <a:lstStyle>
            <a:lvl1pPr>
              <a:defRPr/>
            </a:lvl1pPr>
          </a:lstStyle>
          <a:p>
            <a:pPr>
              <a:defRPr/>
            </a:pPr>
            <a:endParaRPr lang="en-US" dirty="0">
              <a:solidFill>
                <a:srgbClr val="002776"/>
              </a:solidFill>
            </a:endParaRPr>
          </a:p>
        </p:txBody>
      </p:sp>
    </p:spTree>
    <p:extLst>
      <p:ext uri="{BB962C8B-B14F-4D97-AF65-F5344CB8AC3E}">
        <p14:creationId xmlns:p14="http://schemas.microsoft.com/office/powerpoint/2010/main" val="40540833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ítulo y conteni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s-ES_tradnl"/>
          </a:p>
        </p:txBody>
      </p:sp>
      <p:sp>
        <p:nvSpPr>
          <p:cNvPr id="3" name="Content Placeholder 2"/>
          <p:cNvSpPr>
            <a:spLocks noGrp="1"/>
          </p:cNvSpPr>
          <p:nvPr>
            <p:ph idx="1"/>
          </p:nvPr>
        </p:nvSpPr>
        <p:spPr/>
        <p:txBody>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s-ES_tradnl"/>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s-ES_tradnl" smtClean="0">
                <a:solidFill>
                  <a:srgbClr val="002776"/>
                </a:solidFill>
              </a:rPr>
              <a:pPr/>
              <a:t>‹#›</a:t>
            </a:fld>
            <a:endParaRPr lang="es-ES_tradnl">
              <a:solidFill>
                <a:srgbClr val="002776"/>
              </a:solidFill>
            </a:endParaRPr>
          </a:p>
        </p:txBody>
      </p:sp>
      <p:sp>
        <p:nvSpPr>
          <p:cNvPr id="5" name="Footer Placeholder 4"/>
          <p:cNvSpPr>
            <a:spLocks noGrp="1"/>
          </p:cNvSpPr>
          <p:nvPr>
            <p:ph type="ftr" sz="quarter" idx="11"/>
          </p:nvPr>
        </p:nvSpPr>
        <p:spPr/>
        <p:txBody>
          <a:bodyPr/>
          <a:lstStyle>
            <a:lvl1pPr>
              <a:defRPr/>
            </a:lvl1pPr>
          </a:lstStyle>
          <a:p>
            <a:endParaRPr lang="es-ES_tradnl">
              <a:solidFill>
                <a:srgbClr val="002776"/>
              </a:solidFill>
            </a:endParaRPr>
          </a:p>
        </p:txBody>
      </p:sp>
    </p:spTree>
    <p:extLst>
      <p:ext uri="{BB962C8B-B14F-4D97-AF65-F5344CB8AC3E}">
        <p14:creationId xmlns:p14="http://schemas.microsoft.com/office/powerpoint/2010/main" val="2844488354"/>
      </p:ext>
    </p:extLst>
  </p:cSld>
  <p:clrMapOvr>
    <a:masterClrMapping/>
  </p:clrMapOvr>
  <p:timing>
    <p:tnLst>
      <p:par>
        <p:cTn id="1" dur="indefinite" restart="never" nodeType="tmRoot"/>
      </p:par>
    </p:tnLst>
  </p:timing>
</p:sldLayout>
</file>

<file path=ppt/slideLayouts/slideLayout3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07" y="4800740"/>
            <a:ext cx="5943287" cy="567182"/>
          </a:xfrm>
        </p:spPr>
        <p:txBody>
          <a:bodyPr anchor="b"/>
          <a:lstStyle>
            <a:lvl1pPr algn="l">
              <a:defRPr sz="1800" b="1"/>
            </a:lvl1pPr>
          </a:lstStyle>
          <a:p>
            <a:r>
              <a:rPr lang="en-US" smtClean="0"/>
              <a:t>Click to edit Master title style</a:t>
            </a:r>
            <a:endParaRPr lang="es-CL"/>
          </a:p>
        </p:txBody>
      </p:sp>
      <p:sp>
        <p:nvSpPr>
          <p:cNvPr id="3" name="Picture Placeholder 2"/>
          <p:cNvSpPr>
            <a:spLocks noGrp="1"/>
          </p:cNvSpPr>
          <p:nvPr>
            <p:ph type="pic" idx="1"/>
          </p:nvPr>
        </p:nvSpPr>
        <p:spPr>
          <a:xfrm>
            <a:off x="1941507" y="613401"/>
            <a:ext cx="5943287" cy="4114520"/>
          </a:xfrm>
        </p:spPr>
        <p:txBody>
          <a:bodyPr/>
          <a:lstStyle>
            <a:lvl1pPr marL="0" indent="0">
              <a:buNone/>
              <a:defRPr sz="2800"/>
            </a:lvl1pPr>
            <a:lvl2pPr marL="402842" indent="0">
              <a:buNone/>
              <a:defRPr sz="2400"/>
            </a:lvl2pPr>
            <a:lvl3pPr marL="805688" indent="0">
              <a:buNone/>
              <a:defRPr sz="2200"/>
            </a:lvl3pPr>
            <a:lvl4pPr marL="1208529" indent="0">
              <a:buNone/>
              <a:defRPr sz="1800"/>
            </a:lvl4pPr>
            <a:lvl5pPr marL="1611372" indent="0">
              <a:buNone/>
              <a:defRPr sz="1800"/>
            </a:lvl5pPr>
            <a:lvl6pPr marL="2014214" indent="0">
              <a:buNone/>
              <a:defRPr sz="1800"/>
            </a:lvl6pPr>
            <a:lvl7pPr marL="2417059" indent="0">
              <a:buNone/>
              <a:defRPr sz="1800"/>
            </a:lvl7pPr>
            <a:lvl8pPr marL="2819901" indent="0">
              <a:buNone/>
              <a:defRPr sz="1800"/>
            </a:lvl8pPr>
            <a:lvl9pPr marL="3222742" indent="0">
              <a:buNone/>
              <a:defRPr sz="1800"/>
            </a:lvl9pPr>
          </a:lstStyle>
          <a:p>
            <a:pPr lvl="0"/>
            <a:endParaRPr lang="es-CL" noProof="0" dirty="0" smtClean="0"/>
          </a:p>
        </p:txBody>
      </p:sp>
      <p:sp>
        <p:nvSpPr>
          <p:cNvPr id="4" name="Text Placeholder 3"/>
          <p:cNvSpPr>
            <a:spLocks noGrp="1"/>
          </p:cNvSpPr>
          <p:nvPr>
            <p:ph type="body" sz="half" idx="2"/>
          </p:nvPr>
        </p:nvSpPr>
        <p:spPr>
          <a:xfrm>
            <a:off x="1941507" y="5367922"/>
            <a:ext cx="5943287" cy="803858"/>
          </a:xfrm>
        </p:spPr>
        <p:txBody>
          <a:bodyPr/>
          <a:lstStyle>
            <a:lvl1pPr marL="0" indent="0">
              <a:buNone/>
              <a:defRPr sz="1200"/>
            </a:lvl1pPr>
            <a:lvl2pPr marL="402842" indent="0">
              <a:buNone/>
              <a:defRPr sz="1000"/>
            </a:lvl2pPr>
            <a:lvl3pPr marL="805688" indent="0">
              <a:buNone/>
              <a:defRPr sz="800"/>
            </a:lvl3pPr>
            <a:lvl4pPr marL="1208529" indent="0">
              <a:buNone/>
              <a:defRPr sz="800"/>
            </a:lvl4pPr>
            <a:lvl5pPr marL="1611372" indent="0">
              <a:buNone/>
              <a:defRPr sz="800"/>
            </a:lvl5pPr>
            <a:lvl6pPr marL="2014214" indent="0">
              <a:buNone/>
              <a:defRPr sz="800"/>
            </a:lvl6pPr>
            <a:lvl7pPr marL="2417059" indent="0">
              <a:buNone/>
              <a:defRPr sz="800"/>
            </a:lvl7pPr>
            <a:lvl8pPr marL="2819901" indent="0">
              <a:buNone/>
              <a:defRPr sz="800"/>
            </a:lvl8pPr>
            <a:lvl9pPr marL="3222742" indent="0">
              <a:buNone/>
              <a:defRPr sz="800"/>
            </a:lvl9pPr>
          </a:lstStyle>
          <a:p>
            <a:pPr lvl="0"/>
            <a:r>
              <a:rPr lang="en-US" smtClean="0"/>
              <a:t>Click to edit Master text styles</a:t>
            </a:r>
          </a:p>
        </p:txBody>
      </p:sp>
      <p:sp>
        <p:nvSpPr>
          <p:cNvPr id="5" name="Slide Number Placeholder 9"/>
          <p:cNvSpPr>
            <a:spLocks noGrp="1"/>
          </p:cNvSpPr>
          <p:nvPr>
            <p:ph type="sldNum" sz="quarter" idx="10"/>
          </p:nvPr>
        </p:nvSpPr>
        <p:spPr/>
        <p:txBody>
          <a:bodyPr/>
          <a:lstStyle>
            <a:lvl1pPr>
              <a:defRPr/>
            </a:lvl1pPr>
          </a:lstStyle>
          <a:p>
            <a:pPr>
              <a:defRPr/>
            </a:pPr>
            <a:fld id="{B57B7E75-A3C7-41F0-AA13-DD8A38F673CC}" type="slidenum">
              <a:rPr lang="en-US">
                <a:solidFill>
                  <a:srgbClr val="002776"/>
                </a:solidFill>
              </a:rPr>
              <a:pPr>
                <a:defRPr/>
              </a:pPr>
              <a:t>‹#›</a:t>
            </a:fld>
            <a:endParaRPr lang="en-US" dirty="0">
              <a:solidFill>
                <a:srgbClr val="002776"/>
              </a:solidFill>
            </a:endParaRPr>
          </a:p>
        </p:txBody>
      </p:sp>
      <p:sp>
        <p:nvSpPr>
          <p:cNvPr id="6" name="Footer Placeholder 10"/>
          <p:cNvSpPr>
            <a:spLocks noGrp="1"/>
          </p:cNvSpPr>
          <p:nvPr>
            <p:ph type="ftr" sz="quarter" idx="11"/>
          </p:nvPr>
        </p:nvSpPr>
        <p:spPr/>
        <p:txBody>
          <a:bodyPr/>
          <a:lstStyle>
            <a:lvl1pPr>
              <a:defRPr/>
            </a:lvl1pPr>
          </a:lstStyle>
          <a:p>
            <a:pPr>
              <a:defRPr/>
            </a:pPr>
            <a:endParaRPr lang="en-US" dirty="0">
              <a:solidFill>
                <a:srgbClr val="002776"/>
              </a:solidFill>
            </a:endParaRPr>
          </a:p>
        </p:txBody>
      </p:sp>
    </p:spTree>
    <p:extLst>
      <p:ext uri="{BB962C8B-B14F-4D97-AF65-F5344CB8AC3E}">
        <p14:creationId xmlns:p14="http://schemas.microsoft.com/office/powerpoint/2010/main" val="2138362979"/>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4" name="Slide Number Placeholder 9"/>
          <p:cNvSpPr>
            <a:spLocks noGrp="1"/>
          </p:cNvSpPr>
          <p:nvPr>
            <p:ph type="sldNum" sz="quarter" idx="10"/>
          </p:nvPr>
        </p:nvSpPr>
        <p:spPr/>
        <p:txBody>
          <a:bodyPr/>
          <a:lstStyle>
            <a:lvl1pPr>
              <a:defRPr/>
            </a:lvl1pPr>
          </a:lstStyle>
          <a:p>
            <a:pPr>
              <a:defRPr/>
            </a:pPr>
            <a:fld id="{0445FC04-BCE8-4F81-A310-FA9F81E23A8D}" type="slidenum">
              <a:rPr lang="en-US">
                <a:solidFill>
                  <a:srgbClr val="002776"/>
                </a:solidFill>
              </a:rPr>
              <a:pPr>
                <a:defRPr/>
              </a:pPr>
              <a:t>‹#›</a:t>
            </a:fld>
            <a:endParaRPr lang="en-US" dirty="0">
              <a:solidFill>
                <a:srgbClr val="002776"/>
              </a:solidFill>
            </a:endParaRPr>
          </a:p>
        </p:txBody>
      </p:sp>
      <p:sp>
        <p:nvSpPr>
          <p:cNvPr id="5" name="Footer Placeholder 10"/>
          <p:cNvSpPr>
            <a:spLocks noGrp="1"/>
          </p:cNvSpPr>
          <p:nvPr>
            <p:ph type="ftr" sz="quarter" idx="11"/>
          </p:nvPr>
        </p:nvSpPr>
        <p:spPr/>
        <p:txBody>
          <a:bodyPr/>
          <a:lstStyle>
            <a:lvl1pPr>
              <a:defRPr/>
            </a:lvl1pPr>
          </a:lstStyle>
          <a:p>
            <a:pPr>
              <a:defRPr/>
            </a:pPr>
            <a:endParaRPr lang="en-US" dirty="0">
              <a:solidFill>
                <a:srgbClr val="002776"/>
              </a:solidFill>
            </a:endParaRPr>
          </a:p>
        </p:txBody>
      </p:sp>
    </p:spTree>
    <p:extLst>
      <p:ext uri="{BB962C8B-B14F-4D97-AF65-F5344CB8AC3E}">
        <p14:creationId xmlns:p14="http://schemas.microsoft.com/office/powerpoint/2010/main" val="2925212685"/>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6044" y="315112"/>
            <a:ext cx="2233813" cy="6226397"/>
          </a:xfrm>
        </p:spPr>
        <p:txBody>
          <a:bodyPr vert="eaVert"/>
          <a:lstStyle/>
          <a:p>
            <a:r>
              <a:rPr lang="en-US" smtClean="0"/>
              <a:t>Click to edit Master title style</a:t>
            </a:r>
            <a:endParaRPr lang="es-CL"/>
          </a:p>
        </p:txBody>
      </p:sp>
      <p:sp>
        <p:nvSpPr>
          <p:cNvPr id="3" name="Vertical Text Placeholder 2"/>
          <p:cNvSpPr>
            <a:spLocks noGrp="1"/>
          </p:cNvSpPr>
          <p:nvPr>
            <p:ph type="body" orient="vert" idx="1"/>
          </p:nvPr>
        </p:nvSpPr>
        <p:spPr>
          <a:xfrm>
            <a:off x="484603" y="315112"/>
            <a:ext cx="6551372" cy="622639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4" name="Slide Number Placeholder 9"/>
          <p:cNvSpPr>
            <a:spLocks noGrp="1"/>
          </p:cNvSpPr>
          <p:nvPr>
            <p:ph type="sldNum" sz="quarter" idx="10"/>
          </p:nvPr>
        </p:nvSpPr>
        <p:spPr/>
        <p:txBody>
          <a:bodyPr/>
          <a:lstStyle>
            <a:lvl1pPr>
              <a:defRPr/>
            </a:lvl1pPr>
          </a:lstStyle>
          <a:p>
            <a:pPr>
              <a:defRPr/>
            </a:pPr>
            <a:fld id="{E90CDFE6-65E2-45D3-8D1D-DBF0EB5205D0}" type="slidenum">
              <a:rPr lang="en-US">
                <a:solidFill>
                  <a:srgbClr val="002776"/>
                </a:solidFill>
              </a:rPr>
              <a:pPr>
                <a:defRPr/>
              </a:pPr>
              <a:t>‹#›</a:t>
            </a:fld>
            <a:endParaRPr lang="en-US" dirty="0">
              <a:solidFill>
                <a:srgbClr val="002776"/>
              </a:solidFill>
            </a:endParaRPr>
          </a:p>
        </p:txBody>
      </p:sp>
      <p:sp>
        <p:nvSpPr>
          <p:cNvPr id="5" name="Footer Placeholder 10"/>
          <p:cNvSpPr>
            <a:spLocks noGrp="1"/>
          </p:cNvSpPr>
          <p:nvPr>
            <p:ph type="ftr" sz="quarter" idx="11"/>
          </p:nvPr>
        </p:nvSpPr>
        <p:spPr/>
        <p:txBody>
          <a:bodyPr/>
          <a:lstStyle>
            <a:lvl1pPr>
              <a:defRPr/>
            </a:lvl1pPr>
          </a:lstStyle>
          <a:p>
            <a:pPr>
              <a:defRPr/>
            </a:pPr>
            <a:endParaRPr lang="en-US" dirty="0">
              <a:solidFill>
                <a:srgbClr val="002776"/>
              </a:solidFill>
            </a:endParaRPr>
          </a:p>
        </p:txBody>
      </p:sp>
    </p:spTree>
    <p:extLst>
      <p:ext uri="{BB962C8B-B14F-4D97-AF65-F5344CB8AC3E}">
        <p14:creationId xmlns:p14="http://schemas.microsoft.com/office/powerpoint/2010/main" val="2217066350"/>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userDrawn="1">
  <p:cSld name="Divider Slide with Image 1">
    <p:bg>
      <p:bgPr>
        <a:solidFill>
          <a:schemeClr val="bg1"/>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1"/>
          </p:nvPr>
        </p:nvSpPr>
        <p:spPr>
          <a:xfrm>
            <a:off x="0" y="2128838"/>
            <a:ext cx="2385352" cy="4729162"/>
          </a:xfrm>
        </p:spPr>
        <p:txBody>
          <a:bodyPr/>
          <a:lstStyle>
            <a:lvl1pPr marL="0" indent="0">
              <a:buNone/>
              <a:defRPr sz="29400" b="0" i="0">
                <a:solidFill>
                  <a:srgbClr val="F2F2F2"/>
                </a:solidFill>
                <a:latin typeface="Arial Narrow Bold"/>
                <a:cs typeface="Arial Narrow Bold"/>
              </a:defRPr>
            </a:lvl1pPr>
          </a:lstStyle>
          <a:p>
            <a:pPr lvl="0"/>
            <a:r>
              <a:rPr lang="en-US" dirty="0" smtClean="0"/>
              <a:t>Click to edit Master text styles</a:t>
            </a:r>
          </a:p>
        </p:txBody>
      </p:sp>
      <p:sp>
        <p:nvSpPr>
          <p:cNvPr id="6" name="Text Placeholder 5"/>
          <p:cNvSpPr>
            <a:spLocks noGrp="1"/>
          </p:cNvSpPr>
          <p:nvPr>
            <p:ph type="body" sz="quarter" idx="10"/>
          </p:nvPr>
        </p:nvSpPr>
        <p:spPr>
          <a:xfrm>
            <a:off x="397307" y="2571744"/>
            <a:ext cx="4450876" cy="1746256"/>
          </a:xfrm>
        </p:spPr>
        <p:txBody>
          <a:bodyPr>
            <a:noAutofit/>
          </a:bodyPr>
          <a:lstStyle>
            <a:lvl1pPr marL="0" indent="0">
              <a:buNone/>
              <a:defRPr sz="4700">
                <a:solidFill>
                  <a:schemeClr val="accent2"/>
                </a:solidFill>
              </a:defRPr>
            </a:lvl1pPr>
          </a:lstStyle>
          <a:p>
            <a:pPr lvl="0"/>
            <a:r>
              <a:rPr lang="en-US" dirty="0" smtClean="0"/>
              <a:t>Click to edit Master text styles</a:t>
            </a:r>
          </a:p>
        </p:txBody>
      </p:sp>
      <p:pic>
        <p:nvPicPr>
          <p:cNvPr id="3891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81189" y="6411257"/>
            <a:ext cx="1705452" cy="446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7007829"/>
      </p:ext>
    </p:extLst>
  </p:cSld>
  <p:clrMapOvr>
    <a:masterClrMapping/>
  </p:clrMapOvr>
  <p:transition>
    <p:fade/>
  </p:transition>
  <p:timing>
    <p:tnLst>
      <p:par>
        <p:cTn id="1" dur="indefinite" restart="never" nodeType="tmRoot"/>
      </p:par>
    </p:tnLst>
  </p:timing>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2" name="Title 1"/>
          <p:cNvSpPr>
            <a:spLocks noGrp="1"/>
          </p:cNvSpPr>
          <p:nvPr>
            <p:ph type="ctrTitle"/>
          </p:nvPr>
        </p:nvSpPr>
        <p:spPr>
          <a:xfrm>
            <a:off x="402645" y="1828800"/>
            <a:ext cx="5788614" cy="828000"/>
          </a:xfrm>
        </p:spPr>
        <p:txBody>
          <a:bodyPr>
            <a:noAutofit/>
          </a:bodyPr>
          <a:lstStyle>
            <a:lvl1pPr>
              <a:defRPr sz="2700">
                <a:solidFill>
                  <a:schemeClr val="accent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402646" y="4286257"/>
            <a:ext cx="5788120" cy="1500198"/>
          </a:xfrm>
        </p:spPr>
        <p:txBody>
          <a:bodyPr>
            <a:normAutofit/>
          </a:bodyPr>
          <a:lstStyle>
            <a:lvl1pPr marL="0" indent="0" algn="l">
              <a:lnSpc>
                <a:spcPct val="120000"/>
              </a:lnSpc>
              <a:spcBef>
                <a:spcPts val="0"/>
              </a:spcBef>
              <a:spcAft>
                <a:spcPts val="0"/>
              </a:spcAft>
              <a:buNone/>
              <a:defRPr sz="1600" b="0">
                <a:solidFill>
                  <a:schemeClr val="accent5"/>
                </a:solidFill>
              </a:defRPr>
            </a:lvl1pPr>
            <a:lvl2pPr marL="459718" indent="0" algn="ctr">
              <a:buNone/>
              <a:defRPr>
                <a:solidFill>
                  <a:schemeClr val="tx1">
                    <a:tint val="75000"/>
                  </a:schemeClr>
                </a:solidFill>
              </a:defRPr>
            </a:lvl2pPr>
            <a:lvl3pPr marL="919437" indent="0" algn="ctr">
              <a:buNone/>
              <a:defRPr>
                <a:solidFill>
                  <a:schemeClr val="tx1">
                    <a:tint val="75000"/>
                  </a:schemeClr>
                </a:solidFill>
              </a:defRPr>
            </a:lvl3pPr>
            <a:lvl4pPr marL="1379153" indent="0" algn="ctr">
              <a:buNone/>
              <a:defRPr>
                <a:solidFill>
                  <a:schemeClr val="tx1">
                    <a:tint val="75000"/>
                  </a:schemeClr>
                </a:solidFill>
              </a:defRPr>
            </a:lvl4pPr>
            <a:lvl5pPr marL="1838872" indent="0" algn="ctr">
              <a:buNone/>
              <a:defRPr>
                <a:solidFill>
                  <a:schemeClr val="tx1">
                    <a:tint val="75000"/>
                  </a:schemeClr>
                </a:solidFill>
              </a:defRPr>
            </a:lvl5pPr>
            <a:lvl6pPr marL="2298590" indent="0" algn="ctr">
              <a:buNone/>
              <a:defRPr>
                <a:solidFill>
                  <a:schemeClr val="tx1">
                    <a:tint val="75000"/>
                  </a:schemeClr>
                </a:solidFill>
              </a:defRPr>
            </a:lvl6pPr>
            <a:lvl7pPr marL="2758309" indent="0" algn="ctr">
              <a:buNone/>
              <a:defRPr>
                <a:solidFill>
                  <a:schemeClr val="tx1">
                    <a:tint val="75000"/>
                  </a:schemeClr>
                </a:solidFill>
              </a:defRPr>
            </a:lvl7pPr>
            <a:lvl8pPr marL="3218026" indent="0" algn="ctr">
              <a:buNone/>
              <a:defRPr>
                <a:solidFill>
                  <a:schemeClr val="tx1">
                    <a:tint val="75000"/>
                  </a:schemeClr>
                </a:solidFill>
              </a:defRPr>
            </a:lvl8pPr>
            <a:lvl9pPr marL="3677744" indent="0" algn="ctr">
              <a:buNone/>
              <a:defRPr>
                <a:solidFill>
                  <a:schemeClr val="tx1">
                    <a:tint val="75000"/>
                  </a:schemeClr>
                </a:solidFill>
              </a:defRPr>
            </a:lvl9pPr>
          </a:lstStyle>
          <a:p>
            <a:r>
              <a:rPr lang="en-US" smtClean="0"/>
              <a:t>Click to edit Master subtitle style</a:t>
            </a:r>
            <a:endParaRPr lang="en-GB" dirty="0"/>
          </a:p>
        </p:txBody>
      </p:sp>
      <p:pic>
        <p:nvPicPr>
          <p:cNvPr id="9" name="Picture 8" descr="DEL_PRI_RGB.gi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7" y="433079"/>
            <a:ext cx="2063129" cy="346434"/>
          </a:xfrm>
          <a:prstGeom prst="rect">
            <a:avLst/>
          </a:prstGeom>
        </p:spPr>
      </p:pic>
      <p:sp>
        <p:nvSpPr>
          <p:cNvPr id="8" name="Text Placeholder 5"/>
          <p:cNvSpPr>
            <a:spLocks noGrp="1"/>
          </p:cNvSpPr>
          <p:nvPr>
            <p:ph type="body" sz="quarter" idx="10"/>
          </p:nvPr>
        </p:nvSpPr>
        <p:spPr>
          <a:xfrm>
            <a:off x="406311" y="2663188"/>
            <a:ext cx="5784954" cy="1623070"/>
          </a:xfrm>
        </p:spPr>
        <p:txBody>
          <a:bodyPr>
            <a:noAutofit/>
          </a:bodyPr>
          <a:lstStyle>
            <a:lvl1pPr marL="0" indent="0">
              <a:buNone/>
              <a:defRPr sz="2700">
                <a:solidFill>
                  <a:schemeClr val="accent2"/>
                </a:solidFill>
              </a:defRPr>
            </a:lvl1pPr>
          </a:lstStyle>
          <a:p>
            <a:pPr lvl="0"/>
            <a:r>
              <a:rPr lang="en-US" smtClean="0"/>
              <a:t>Click to edit Master text styles</a:t>
            </a:r>
          </a:p>
        </p:txBody>
      </p:sp>
    </p:spTree>
    <p:extLst>
      <p:ext uri="{BB962C8B-B14F-4D97-AF65-F5344CB8AC3E}">
        <p14:creationId xmlns:p14="http://schemas.microsoft.com/office/powerpoint/2010/main" val="32066951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userDrawn="1">
  <p:cSld name="1_Divider Slide with Image 1">
    <p:bg>
      <p:bgPr>
        <a:solidFill>
          <a:schemeClr val="bg1"/>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1"/>
          </p:nvPr>
        </p:nvSpPr>
        <p:spPr>
          <a:xfrm>
            <a:off x="0" y="2128838"/>
            <a:ext cx="2385352" cy="4729162"/>
          </a:xfrm>
        </p:spPr>
        <p:txBody>
          <a:bodyPr/>
          <a:lstStyle>
            <a:lvl1pPr marL="0" indent="0">
              <a:buNone/>
              <a:defRPr sz="29400" b="0" i="0">
                <a:solidFill>
                  <a:srgbClr val="F2F2F2"/>
                </a:solidFill>
                <a:latin typeface="Arial Narrow Bold"/>
                <a:cs typeface="Arial Narrow Bold"/>
              </a:defRPr>
            </a:lvl1pPr>
          </a:lstStyle>
          <a:p>
            <a:pPr lvl="0"/>
            <a:r>
              <a:rPr lang="en-US" dirty="0" smtClean="0"/>
              <a:t>Click to edit Master text styles</a:t>
            </a:r>
          </a:p>
        </p:txBody>
      </p:sp>
      <p:sp>
        <p:nvSpPr>
          <p:cNvPr id="3" name="Rectangle 2"/>
          <p:cNvSpPr/>
          <p:nvPr userDrawn="1"/>
        </p:nvSpPr>
        <p:spPr>
          <a:xfrm>
            <a:off x="5044725" y="0"/>
            <a:ext cx="4861278" cy="6858000"/>
          </a:xfrm>
          <a:prstGeom prst="rect">
            <a:avLst/>
          </a:prstGeom>
          <a:no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lIns="89852" tIns="44925" rIns="89852" bIns="44925" rtlCol="0" anchor="ctr"/>
          <a:lstStyle/>
          <a:p>
            <a:pPr algn="ctr" defTabSz="919437"/>
            <a:endParaRPr lang="en-US" sz="1900" dirty="0">
              <a:solidFill>
                <a:prstClr val="white"/>
              </a:solidFill>
            </a:endParaRPr>
          </a:p>
        </p:txBody>
      </p:sp>
      <p:sp>
        <p:nvSpPr>
          <p:cNvPr id="6" name="Text Placeholder 5"/>
          <p:cNvSpPr>
            <a:spLocks noGrp="1"/>
          </p:cNvSpPr>
          <p:nvPr>
            <p:ph type="body" sz="quarter" idx="10"/>
          </p:nvPr>
        </p:nvSpPr>
        <p:spPr>
          <a:xfrm>
            <a:off x="397307" y="2571744"/>
            <a:ext cx="4450876" cy="1746256"/>
          </a:xfrm>
        </p:spPr>
        <p:txBody>
          <a:bodyPr>
            <a:noAutofit/>
          </a:bodyPr>
          <a:lstStyle>
            <a:lvl1pPr marL="0" indent="0">
              <a:buNone/>
              <a:defRPr sz="4700">
                <a:solidFill>
                  <a:schemeClr val="accent2"/>
                </a:solidFill>
              </a:defRPr>
            </a:lvl1pPr>
          </a:lstStyle>
          <a:p>
            <a:pPr lvl="0"/>
            <a:r>
              <a:rPr lang="en-US" dirty="0" smtClean="0"/>
              <a:t>Click to edit Master text styles</a:t>
            </a:r>
          </a:p>
        </p:txBody>
      </p:sp>
    </p:spTree>
    <p:extLst>
      <p:ext uri="{BB962C8B-B14F-4D97-AF65-F5344CB8AC3E}">
        <p14:creationId xmlns:p14="http://schemas.microsoft.com/office/powerpoint/2010/main" val="9076629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6.xml><?xml version="1.0" encoding="utf-8"?>
<p:sldLayout xmlns:a="http://schemas.openxmlformats.org/drawingml/2006/main" xmlns:r="http://schemas.openxmlformats.org/officeDocument/2006/relationships" xmlns:p="http://schemas.openxmlformats.org/presentationml/2006/main" showMasterSp="0" preserve="1" userDrawn="1">
  <p:cSld name="Título de presentación">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4952218" y="1195983"/>
            <a:ext cx="4953782" cy="5239081"/>
          </a:xfrm>
        </p:spPr>
        <p:txBody>
          <a:bodyPr/>
          <a:lstStyle/>
          <a:p>
            <a:r>
              <a:rPr lang="en-US" smtClean="0"/>
              <a:t>Click icon to add picture</a:t>
            </a:r>
            <a:endParaRPr lang="es-ES"/>
          </a:p>
        </p:txBody>
      </p:sp>
      <p:sp>
        <p:nvSpPr>
          <p:cNvPr id="120835" name="Title Placeholder 1"/>
          <p:cNvSpPr>
            <a:spLocks noGrp="1"/>
          </p:cNvSpPr>
          <p:nvPr>
            <p:ph type="ctrTitle"/>
          </p:nvPr>
        </p:nvSpPr>
        <p:spPr>
          <a:xfrm>
            <a:off x="830108" y="2886328"/>
            <a:ext cx="4431671" cy="1128762"/>
          </a:xfrm>
        </p:spPr>
        <p:txBody>
          <a:bodyPr/>
          <a:lstStyle>
            <a:lvl1pPr>
              <a:lnSpc>
                <a:spcPct val="95000"/>
              </a:lnSpc>
              <a:defRPr sz="2900" b="0" smtClean="0">
                <a:latin typeface="Times New Roman" pitchFamily="18" charset="0"/>
              </a:defRPr>
            </a:lvl1pPr>
          </a:lstStyle>
          <a:p>
            <a:r>
              <a:rPr lang="en-US" smtClean="0"/>
              <a:t>Click to edit Master title style</a:t>
            </a:r>
            <a:endParaRPr lang="es-ES" dirty="0" smtClean="0"/>
          </a:p>
        </p:txBody>
      </p:sp>
      <p:sp>
        <p:nvSpPr>
          <p:cNvPr id="120836" name="Text Placeholder 2"/>
          <p:cNvSpPr>
            <a:spLocks noGrp="1"/>
          </p:cNvSpPr>
          <p:nvPr>
            <p:ph type="subTitle" idx="1"/>
          </p:nvPr>
        </p:nvSpPr>
        <p:spPr>
          <a:xfrm>
            <a:off x="440822" y="6029066"/>
            <a:ext cx="5135113" cy="303897"/>
          </a:xfrm>
        </p:spPr>
        <p:txBody>
          <a:bodyPr anchor="b"/>
          <a:lstStyle>
            <a:lvl1pPr>
              <a:lnSpc>
                <a:spcPts val="1995"/>
              </a:lnSpc>
              <a:defRPr sz="1600" b="1" smtClean="0"/>
            </a:lvl1pPr>
          </a:lstStyle>
          <a:p>
            <a:r>
              <a:rPr lang="en-US" smtClean="0"/>
              <a:t>Click to edit Master subtitle style</a:t>
            </a:r>
            <a:endParaRPr lang="es-ES" dirty="0" smtClean="0"/>
          </a:p>
        </p:txBody>
      </p:sp>
      <p:pic>
        <p:nvPicPr>
          <p:cNvPr id="120841" name="Picture 5" descr="DEL_PRI_RGB"/>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1090" y="253483"/>
            <a:ext cx="2310410" cy="470551"/>
          </a:xfrm>
          <a:prstGeom prst="rect">
            <a:avLst/>
          </a:prstGeom>
          <a:noFill/>
          <a:ln w="9525">
            <a:noFill/>
            <a:miter lim="800000"/>
            <a:headEnd/>
            <a:tailEnd/>
          </a:ln>
        </p:spPr>
      </p:pic>
      <p:sp>
        <p:nvSpPr>
          <p:cNvPr id="10" name="Slide Number Placeholder 3"/>
          <p:cNvSpPr>
            <a:spLocks noGrp="1"/>
          </p:cNvSpPr>
          <p:nvPr>
            <p:ph type="sldNum" sz="quarter" idx="11"/>
          </p:nvPr>
        </p:nvSpPr>
        <p:spPr>
          <a:xfrm>
            <a:off x="450278" y="6554233"/>
            <a:ext cx="306387" cy="144247"/>
          </a:xfrm>
        </p:spPr>
        <p:txBody>
          <a:bodyPr/>
          <a:lstStyle>
            <a:lvl1pPr>
              <a:defRPr>
                <a:solidFill>
                  <a:schemeClr val="bg1"/>
                </a:solidFill>
              </a:defRPr>
            </a:lvl1pPr>
          </a:lstStyle>
          <a:p>
            <a:fld id="{20A7A354-C5FB-4D1E-BE75-5A939ED93F75}" type="slidenum">
              <a:rPr lang="es-ES" smtClean="0">
                <a:solidFill>
                  <a:srgbClr val="FFFFFF"/>
                </a:solidFill>
              </a:rPr>
              <a:pPr/>
              <a:t>‹#›</a:t>
            </a:fld>
            <a:endParaRPr lang="es-ES">
              <a:solidFill>
                <a:srgbClr val="FFFFFF"/>
              </a:solidFill>
            </a:endParaRPr>
          </a:p>
        </p:txBody>
      </p:sp>
      <p:sp>
        <p:nvSpPr>
          <p:cNvPr id="11" name="Footer Placeholder 4"/>
          <p:cNvSpPr>
            <a:spLocks noGrp="1"/>
          </p:cNvSpPr>
          <p:nvPr>
            <p:ph type="ftr" sz="quarter" idx="12"/>
          </p:nvPr>
        </p:nvSpPr>
        <p:spPr>
          <a:xfrm>
            <a:off x="836319" y="6554233"/>
            <a:ext cx="4677095" cy="144247"/>
          </a:xfrm>
          <a:prstGeom prst="rect">
            <a:avLst/>
          </a:prstGeom>
        </p:spPr>
        <p:txBody>
          <a:bodyPr lIns="91428" tIns="45715" rIns="91428" bIns="45715"/>
          <a:lstStyle>
            <a:lvl1pPr>
              <a:defRPr>
                <a:solidFill>
                  <a:schemeClr val="bg1"/>
                </a:solidFill>
              </a:defRPr>
            </a:lvl1pPr>
          </a:lstStyle>
          <a:p>
            <a:pPr defTabSz="914118"/>
            <a:endParaRPr lang="es-ES">
              <a:solidFill>
                <a:srgbClr val="FFFFFF"/>
              </a:solidFill>
            </a:endParaRPr>
          </a:p>
        </p:txBody>
      </p:sp>
    </p:spTree>
    <p:extLst>
      <p:ext uri="{BB962C8B-B14F-4D97-AF65-F5344CB8AC3E}">
        <p14:creationId xmlns:p14="http://schemas.microsoft.com/office/powerpoint/2010/main" val="1644713581"/>
      </p:ext>
    </p:extLst>
  </p:cSld>
  <p:clrMapOvr>
    <a:masterClrMapping/>
  </p:clrMapOvr>
  <p:transition/>
  <p:timing>
    <p:tnLst>
      <p:par>
        <p:cTn id="1" dur="indefinite" restart="never" nodeType="tmRoot"/>
      </p:par>
    </p:tnLst>
  </p:timing>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userDrawn="1">
  <p:cSld name="Título y contenido">
    <p:spTree>
      <p:nvGrpSpPr>
        <p:cNvPr id="1" name=""/>
        <p:cNvGrpSpPr/>
        <p:nvPr/>
      </p:nvGrpSpPr>
      <p:grpSpPr>
        <a:xfrm>
          <a:off x="0" y="0"/>
          <a:ext cx="0" cy="0"/>
          <a:chOff x="0" y="0"/>
          <a:chExt cx="0" cy="0"/>
        </a:xfrm>
      </p:grpSpPr>
      <p:sp>
        <p:nvSpPr>
          <p:cNvPr id="2" name="Title 1"/>
          <p:cNvSpPr>
            <a:spLocks noGrp="1"/>
          </p:cNvSpPr>
          <p:nvPr>
            <p:ph type="title"/>
          </p:nvPr>
        </p:nvSpPr>
        <p:spPr>
          <a:xfrm>
            <a:off x="442402" y="710569"/>
            <a:ext cx="9124399" cy="630202"/>
          </a:xfrm>
        </p:spPr>
        <p:txBody>
          <a:bodyPr/>
          <a:lstStyle/>
          <a:p>
            <a:r>
              <a:rPr lang="en-US" smtClean="0"/>
              <a:t>Click to edit Master title style</a:t>
            </a:r>
            <a:endParaRPr lang="es-E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s-ES">
                <a:solidFill>
                  <a:srgbClr val="002776"/>
                </a:solidFill>
              </a:rPr>
              <a:pPr/>
              <a:t>‹#›</a:t>
            </a:fld>
            <a:endParaRPr lang="es-ES">
              <a:solidFill>
                <a:srgbClr val="002776"/>
              </a:solidFill>
            </a:endParaRPr>
          </a:p>
        </p:txBody>
      </p:sp>
      <p:pic>
        <p:nvPicPr>
          <p:cNvPr id="5" name="Picture 4" descr="Feria Valencia 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09387" y="188641"/>
            <a:ext cx="1175011" cy="456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5006306"/>
      </p:ext>
    </p:extLst>
  </p:cSld>
  <p:clrMapOvr>
    <a:masterClrMapping/>
  </p:clrMapOvr>
  <p:timing>
    <p:tnLst>
      <p:par>
        <p:cTn id="1" dur="indefinite" restart="never" nodeType="tmRoot"/>
      </p:par>
    </p:tnLst>
  </p:timing>
</p:sldLayout>
</file>

<file path=ppt/slideLayouts/slideLayout3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Slide Number Placeholder 3"/>
          <p:cNvSpPr>
            <a:spLocks noGrp="1"/>
          </p:cNvSpPr>
          <p:nvPr>
            <p:ph type="sldNum" sz="quarter" idx="10"/>
          </p:nvPr>
        </p:nvSpPr>
        <p:spPr/>
        <p:txBody>
          <a:bodyPr/>
          <a:lstStyle>
            <a:lvl1pPr>
              <a:defRPr/>
            </a:lvl1pPr>
          </a:lstStyle>
          <a:p>
            <a:pPr fontAlgn="base">
              <a:spcBef>
                <a:spcPct val="0"/>
              </a:spcBef>
              <a:spcAft>
                <a:spcPct val="0"/>
              </a:spcAft>
            </a:pPr>
            <a:fld id="{66610EB1-83C8-4E7D-B52A-8FFA1C1C9D65}" type="slidenum">
              <a:rPr lang="es-ES">
                <a:solidFill>
                  <a:srgbClr val="002776"/>
                </a:solidFill>
                <a:cs typeface="Arial" charset="0"/>
              </a:rPr>
              <a:pPr fontAlgn="base">
                <a:spcBef>
                  <a:spcPct val="0"/>
                </a:spcBef>
                <a:spcAft>
                  <a:spcPct val="0"/>
                </a:spcAft>
              </a:pPr>
              <a:t>‹#›</a:t>
            </a:fld>
            <a:endParaRPr lang="es-ES">
              <a:solidFill>
                <a:srgbClr val="002776"/>
              </a:solidFill>
              <a:cs typeface="Arial" charset="0"/>
            </a:endParaRPr>
          </a:p>
        </p:txBody>
      </p:sp>
      <p:pic>
        <p:nvPicPr>
          <p:cNvPr id="5" name="Picture 4" descr="Feria Valencia 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09387" y="188641"/>
            <a:ext cx="1175011" cy="456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6872278"/>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showMasterSp="0" userDrawn="1">
  <p:cSld name="Separador para proyectar">
    <p:bg>
      <p:bgPr>
        <a:solidFill>
          <a:schemeClr val="tx2"/>
        </a:solidFill>
        <a:effectLst/>
      </p:bgPr>
    </p:bg>
    <p:spTree>
      <p:nvGrpSpPr>
        <p:cNvPr id="1" name=""/>
        <p:cNvGrpSpPr/>
        <p:nvPr/>
      </p:nvGrpSpPr>
      <p:grpSpPr>
        <a:xfrm>
          <a:off x="0" y="0"/>
          <a:ext cx="0" cy="0"/>
          <a:chOff x="0" y="0"/>
          <a:chExt cx="0" cy="0"/>
        </a:xfrm>
      </p:grpSpPr>
      <p:sp>
        <p:nvSpPr>
          <p:cNvPr id="148482" name="Title Placeholder 1"/>
          <p:cNvSpPr>
            <a:spLocks noGrp="1"/>
          </p:cNvSpPr>
          <p:nvPr>
            <p:ph type="ctrTitle"/>
          </p:nvPr>
        </p:nvSpPr>
        <p:spPr>
          <a:xfrm>
            <a:off x="1238064" y="2670781"/>
            <a:ext cx="6621716" cy="1400449"/>
          </a:xfrm>
        </p:spPr>
        <p:txBody>
          <a:bodyPr/>
          <a:lstStyle>
            <a:lvl1pPr>
              <a:lnSpc>
                <a:spcPct val="95000"/>
              </a:lnSpc>
              <a:defRPr sz="4700" b="0">
                <a:solidFill>
                  <a:schemeClr val="bg2"/>
                </a:solidFill>
                <a:latin typeface="Times New Roman" pitchFamily="18" charset="0"/>
              </a:defRPr>
            </a:lvl1pPr>
          </a:lstStyle>
          <a:p>
            <a:r>
              <a:rPr lang="en-US" smtClean="0"/>
              <a:t>Click to edit Master title style</a:t>
            </a:r>
            <a:endParaRPr lang="es-ES" dirty="0"/>
          </a:p>
        </p:txBody>
      </p:sp>
      <p:sp>
        <p:nvSpPr>
          <p:cNvPr id="7" name="Slide Number Placeholder 9"/>
          <p:cNvSpPr>
            <a:spLocks noGrp="1"/>
          </p:cNvSpPr>
          <p:nvPr>
            <p:ph type="sldNum" sz="quarter" idx="4"/>
          </p:nvPr>
        </p:nvSpPr>
        <p:spPr/>
        <p:txBody>
          <a:bodyPr/>
          <a:lstStyle>
            <a:lvl1pPr>
              <a:defRPr>
                <a:solidFill>
                  <a:schemeClr val="bg1"/>
                </a:solidFill>
              </a:defRPr>
            </a:lvl1pPr>
          </a:lstStyle>
          <a:p>
            <a:fld id="{CE8A445D-9762-4AF0-AB67-A595631D9EAD}" type="slidenum">
              <a:rPr lang="es-ES">
                <a:solidFill>
                  <a:srgbClr val="FFFFFF"/>
                </a:solidFill>
              </a:rPr>
              <a:pPr/>
              <a:t>‹#›</a:t>
            </a:fld>
            <a:endParaRPr lang="es-ES">
              <a:solidFill>
                <a:srgbClr val="FFFFFF"/>
              </a:solidFill>
            </a:endParaRPr>
          </a:p>
        </p:txBody>
      </p:sp>
    </p:spTree>
    <p:extLst>
      <p:ext uri="{BB962C8B-B14F-4D97-AF65-F5344CB8AC3E}">
        <p14:creationId xmlns:p14="http://schemas.microsoft.com/office/powerpoint/2010/main" val="732751048"/>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parador para imprimir">
    <p:spTree>
      <p:nvGrpSpPr>
        <p:cNvPr id="1" name=""/>
        <p:cNvGrpSpPr/>
        <p:nvPr/>
      </p:nvGrpSpPr>
      <p:grpSpPr>
        <a:xfrm>
          <a:off x="0" y="0"/>
          <a:ext cx="0" cy="0"/>
          <a:chOff x="0" y="0"/>
          <a:chExt cx="0" cy="0"/>
        </a:xfrm>
      </p:grpSpPr>
      <p:sp>
        <p:nvSpPr>
          <p:cNvPr id="2" name="Title 1"/>
          <p:cNvSpPr>
            <a:spLocks noGrp="1"/>
          </p:cNvSpPr>
          <p:nvPr>
            <p:ph type="title"/>
          </p:nvPr>
        </p:nvSpPr>
        <p:spPr>
          <a:xfrm>
            <a:off x="442428" y="2835910"/>
            <a:ext cx="5156997" cy="387924"/>
          </a:xfrm>
        </p:spPr>
        <p:txBody>
          <a:bodyPr/>
          <a:lstStyle>
            <a:lvl1pPr>
              <a:defRPr sz="2500"/>
            </a:lvl1pPr>
          </a:lstStyle>
          <a:p>
            <a:r>
              <a:rPr lang="es-ES_tradnl" smtClean="0"/>
              <a:t>Click to edit Master title style</a:t>
            </a:r>
            <a:endParaRPr lang="es-ES_tradnl" dirty="0"/>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s-ES_tradnl" smtClean="0">
                <a:solidFill>
                  <a:srgbClr val="002776"/>
                </a:solidFill>
              </a:rPr>
              <a:pPr/>
              <a:t>‹#›</a:t>
            </a:fld>
            <a:endParaRPr lang="es-ES_tradnl">
              <a:solidFill>
                <a:srgbClr val="002776"/>
              </a:solidFill>
            </a:endParaRPr>
          </a:p>
        </p:txBody>
      </p:sp>
      <p:sp>
        <p:nvSpPr>
          <p:cNvPr id="10" name="Picture Placeholder 9"/>
          <p:cNvSpPr>
            <a:spLocks noGrp="1"/>
          </p:cNvSpPr>
          <p:nvPr>
            <p:ph type="pic" sz="quarter" idx="13"/>
          </p:nvPr>
        </p:nvSpPr>
        <p:spPr>
          <a:xfrm>
            <a:off x="5627520" y="0"/>
            <a:ext cx="4278480" cy="6858000"/>
          </a:xfrm>
        </p:spPr>
        <p:txBody>
          <a:bodyPr/>
          <a:lstStyle/>
          <a:p>
            <a:r>
              <a:rPr lang="es-ES_tradnl" smtClean="0"/>
              <a:t>Click icon to add picture</a:t>
            </a:r>
            <a:endParaRPr lang="es-ES_tradnl"/>
          </a:p>
        </p:txBody>
      </p:sp>
      <p:sp>
        <p:nvSpPr>
          <p:cNvPr id="5" name="Footer Placeholder 4"/>
          <p:cNvSpPr>
            <a:spLocks noGrp="1"/>
          </p:cNvSpPr>
          <p:nvPr>
            <p:ph type="ftr" sz="quarter" idx="11"/>
          </p:nvPr>
        </p:nvSpPr>
        <p:spPr/>
        <p:txBody>
          <a:bodyPr/>
          <a:lstStyle>
            <a:lvl1pPr>
              <a:defRPr/>
            </a:lvl1pPr>
          </a:lstStyle>
          <a:p>
            <a:endParaRPr lang="es-ES_tradnl">
              <a:solidFill>
                <a:srgbClr val="002776"/>
              </a:solidFill>
            </a:endParaRPr>
          </a:p>
        </p:txBody>
      </p:sp>
    </p:spTree>
    <p:extLst>
      <p:ext uri="{BB962C8B-B14F-4D97-AF65-F5344CB8AC3E}">
        <p14:creationId xmlns:p14="http://schemas.microsoft.com/office/powerpoint/2010/main" val="4045878204"/>
      </p:ext>
    </p:extLst>
  </p:cSld>
  <p:clrMapOvr>
    <a:masterClrMapping/>
  </p:clrMapOvr>
  <p:timing>
    <p:tnLst>
      <p:par>
        <p:cTn id="1" dur="indefinite" restart="never" nodeType="tmRoot"/>
      </p:par>
    </p:tnLst>
  </p:timing>
</p:sldLayout>
</file>

<file path=ppt/slideLayouts/slideLayout330.xml><?xml version="1.0" encoding="utf-8"?>
<p:sldLayout xmlns:a="http://schemas.openxmlformats.org/drawingml/2006/main" xmlns:r="http://schemas.openxmlformats.org/officeDocument/2006/relationships" xmlns:p="http://schemas.openxmlformats.org/presentationml/2006/main" showMasterSp="0" preserve="1" userDrawn="1">
  <p:cSld name="Título de presentación">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4952218" y="1195983"/>
            <a:ext cx="4953782" cy="5239081"/>
          </a:xfrm>
        </p:spPr>
        <p:txBody>
          <a:bodyPr/>
          <a:lstStyle/>
          <a:p>
            <a:r>
              <a:rPr lang="en-US" smtClean="0"/>
              <a:t>Click icon to add picture</a:t>
            </a:r>
            <a:endParaRPr lang="es-ES"/>
          </a:p>
        </p:txBody>
      </p:sp>
      <p:sp>
        <p:nvSpPr>
          <p:cNvPr id="120835" name="Title Placeholder 1"/>
          <p:cNvSpPr>
            <a:spLocks noGrp="1"/>
          </p:cNvSpPr>
          <p:nvPr>
            <p:ph type="ctrTitle"/>
          </p:nvPr>
        </p:nvSpPr>
        <p:spPr>
          <a:xfrm>
            <a:off x="830108" y="2886328"/>
            <a:ext cx="4431671" cy="1128762"/>
          </a:xfrm>
        </p:spPr>
        <p:txBody>
          <a:bodyPr/>
          <a:lstStyle>
            <a:lvl1pPr>
              <a:lnSpc>
                <a:spcPct val="95000"/>
              </a:lnSpc>
              <a:defRPr sz="2900" b="0" smtClean="0">
                <a:latin typeface="Times New Roman" pitchFamily="18" charset="0"/>
              </a:defRPr>
            </a:lvl1pPr>
          </a:lstStyle>
          <a:p>
            <a:r>
              <a:rPr lang="en-US" smtClean="0"/>
              <a:t>Click to edit Master title style</a:t>
            </a:r>
            <a:endParaRPr lang="es-ES" dirty="0" smtClean="0"/>
          </a:p>
        </p:txBody>
      </p:sp>
      <p:sp>
        <p:nvSpPr>
          <p:cNvPr id="120836" name="Text Placeholder 2"/>
          <p:cNvSpPr>
            <a:spLocks noGrp="1"/>
          </p:cNvSpPr>
          <p:nvPr>
            <p:ph type="subTitle" idx="1"/>
          </p:nvPr>
        </p:nvSpPr>
        <p:spPr>
          <a:xfrm>
            <a:off x="440822" y="6029066"/>
            <a:ext cx="5135113" cy="303897"/>
          </a:xfrm>
        </p:spPr>
        <p:txBody>
          <a:bodyPr anchor="b"/>
          <a:lstStyle>
            <a:lvl1pPr>
              <a:lnSpc>
                <a:spcPts val="1995"/>
              </a:lnSpc>
              <a:defRPr sz="1600" b="1" smtClean="0"/>
            </a:lvl1pPr>
          </a:lstStyle>
          <a:p>
            <a:r>
              <a:rPr lang="en-US" smtClean="0"/>
              <a:t>Click to edit Master subtitle style</a:t>
            </a:r>
            <a:endParaRPr lang="es-ES" dirty="0" smtClean="0"/>
          </a:p>
        </p:txBody>
      </p:sp>
      <p:pic>
        <p:nvPicPr>
          <p:cNvPr id="120841" name="Picture 5" descr="DEL_PRI_RGB"/>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1090" y="253483"/>
            <a:ext cx="2310410" cy="470551"/>
          </a:xfrm>
          <a:prstGeom prst="rect">
            <a:avLst/>
          </a:prstGeom>
          <a:noFill/>
          <a:ln w="9525">
            <a:noFill/>
            <a:miter lim="800000"/>
            <a:headEnd/>
            <a:tailEnd/>
          </a:ln>
        </p:spPr>
      </p:pic>
      <p:sp>
        <p:nvSpPr>
          <p:cNvPr id="10" name="Slide Number Placeholder 3"/>
          <p:cNvSpPr>
            <a:spLocks noGrp="1"/>
          </p:cNvSpPr>
          <p:nvPr>
            <p:ph type="sldNum" sz="quarter" idx="11"/>
          </p:nvPr>
        </p:nvSpPr>
        <p:spPr>
          <a:xfrm>
            <a:off x="450278" y="6554233"/>
            <a:ext cx="306387" cy="144247"/>
          </a:xfrm>
        </p:spPr>
        <p:txBody>
          <a:bodyPr/>
          <a:lstStyle>
            <a:lvl1pPr>
              <a:defRPr>
                <a:solidFill>
                  <a:schemeClr val="bg1"/>
                </a:solidFill>
              </a:defRPr>
            </a:lvl1pPr>
          </a:lstStyle>
          <a:p>
            <a:fld id="{20A7A354-C5FB-4D1E-BE75-5A939ED93F75}" type="slidenum">
              <a:rPr lang="es-ES" smtClean="0">
                <a:solidFill>
                  <a:srgbClr val="FFFFFF"/>
                </a:solidFill>
              </a:rPr>
              <a:pPr/>
              <a:t>‹#›</a:t>
            </a:fld>
            <a:endParaRPr lang="es-ES">
              <a:solidFill>
                <a:srgbClr val="FFFFFF"/>
              </a:solidFill>
            </a:endParaRPr>
          </a:p>
        </p:txBody>
      </p:sp>
      <p:sp>
        <p:nvSpPr>
          <p:cNvPr id="11" name="Footer Placeholder 4"/>
          <p:cNvSpPr>
            <a:spLocks noGrp="1"/>
          </p:cNvSpPr>
          <p:nvPr>
            <p:ph type="ftr" sz="quarter" idx="12"/>
          </p:nvPr>
        </p:nvSpPr>
        <p:spPr>
          <a:xfrm>
            <a:off x="836319" y="6554233"/>
            <a:ext cx="4677095" cy="144247"/>
          </a:xfrm>
          <a:prstGeom prst="rect">
            <a:avLst/>
          </a:prstGeom>
        </p:spPr>
        <p:txBody>
          <a:bodyPr lIns="91428" tIns="45715" rIns="91428" bIns="45715"/>
          <a:lstStyle>
            <a:lvl1pPr>
              <a:defRPr>
                <a:solidFill>
                  <a:schemeClr val="bg1"/>
                </a:solidFill>
              </a:defRPr>
            </a:lvl1pPr>
          </a:lstStyle>
          <a:p>
            <a:pPr defTabSz="914118"/>
            <a:endParaRPr lang="es-ES">
              <a:solidFill>
                <a:srgbClr val="FFFFFF"/>
              </a:solidFill>
            </a:endParaRPr>
          </a:p>
        </p:txBody>
      </p:sp>
    </p:spTree>
    <p:extLst>
      <p:ext uri="{BB962C8B-B14F-4D97-AF65-F5344CB8AC3E}">
        <p14:creationId xmlns:p14="http://schemas.microsoft.com/office/powerpoint/2010/main" val="4153126297"/>
      </p:ext>
    </p:extLst>
  </p:cSld>
  <p:clrMapOvr>
    <a:masterClrMapping/>
  </p:clrMapOvr>
  <p:transition/>
  <p:timing>
    <p:tnLst>
      <p:par>
        <p:cTn id="1" dur="indefinite" restart="never" nodeType="tmRoot"/>
      </p:par>
    </p:tnLst>
  </p:timing>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userDrawn="1">
  <p:cSld name="Título y contenido">
    <p:spTree>
      <p:nvGrpSpPr>
        <p:cNvPr id="1" name=""/>
        <p:cNvGrpSpPr/>
        <p:nvPr/>
      </p:nvGrpSpPr>
      <p:grpSpPr>
        <a:xfrm>
          <a:off x="0" y="0"/>
          <a:ext cx="0" cy="0"/>
          <a:chOff x="0" y="0"/>
          <a:chExt cx="0" cy="0"/>
        </a:xfrm>
      </p:grpSpPr>
      <p:sp>
        <p:nvSpPr>
          <p:cNvPr id="2" name="Title 1"/>
          <p:cNvSpPr>
            <a:spLocks noGrp="1"/>
          </p:cNvSpPr>
          <p:nvPr>
            <p:ph type="title"/>
          </p:nvPr>
        </p:nvSpPr>
        <p:spPr>
          <a:xfrm>
            <a:off x="442402" y="710569"/>
            <a:ext cx="9124399" cy="630202"/>
          </a:xfrm>
        </p:spPr>
        <p:txBody>
          <a:bodyPr/>
          <a:lstStyle/>
          <a:p>
            <a:r>
              <a:rPr lang="en-US" smtClean="0"/>
              <a:t>Click to edit Master title style</a:t>
            </a:r>
            <a:endParaRPr lang="es-E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s-ES">
                <a:solidFill>
                  <a:srgbClr val="002776"/>
                </a:solidFill>
              </a:rPr>
              <a:pPr/>
              <a:t>‹#›</a:t>
            </a:fld>
            <a:endParaRPr lang="es-ES">
              <a:solidFill>
                <a:srgbClr val="002776"/>
              </a:solidFill>
            </a:endParaRPr>
          </a:p>
        </p:txBody>
      </p:sp>
      <p:pic>
        <p:nvPicPr>
          <p:cNvPr id="5" name="Picture 4" descr="Feria Valencia 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09387" y="188641"/>
            <a:ext cx="1175011" cy="456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6700887"/>
      </p:ext>
    </p:extLst>
  </p:cSld>
  <p:clrMapOvr>
    <a:masterClrMapping/>
  </p:clrMapOvr>
  <p:timing>
    <p:tnLst>
      <p:par>
        <p:cTn id="1" dur="indefinite" restart="never" nodeType="tmRoot"/>
      </p:par>
    </p:tnLst>
  </p:timing>
</p:sldLayout>
</file>

<file path=ppt/slideLayouts/slideLayout3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Slide Number Placeholder 3"/>
          <p:cNvSpPr>
            <a:spLocks noGrp="1"/>
          </p:cNvSpPr>
          <p:nvPr>
            <p:ph type="sldNum" sz="quarter" idx="10"/>
          </p:nvPr>
        </p:nvSpPr>
        <p:spPr/>
        <p:txBody>
          <a:bodyPr/>
          <a:lstStyle>
            <a:lvl1pPr>
              <a:defRPr/>
            </a:lvl1pPr>
          </a:lstStyle>
          <a:p>
            <a:pPr fontAlgn="base">
              <a:spcBef>
                <a:spcPct val="0"/>
              </a:spcBef>
              <a:spcAft>
                <a:spcPct val="0"/>
              </a:spcAft>
            </a:pPr>
            <a:fld id="{66610EB1-83C8-4E7D-B52A-8FFA1C1C9D65}" type="slidenum">
              <a:rPr lang="es-ES">
                <a:solidFill>
                  <a:srgbClr val="002776"/>
                </a:solidFill>
                <a:cs typeface="Arial" charset="0"/>
              </a:rPr>
              <a:pPr fontAlgn="base">
                <a:spcBef>
                  <a:spcPct val="0"/>
                </a:spcBef>
                <a:spcAft>
                  <a:spcPct val="0"/>
                </a:spcAft>
              </a:pPr>
              <a:t>‹#›</a:t>
            </a:fld>
            <a:endParaRPr lang="es-ES">
              <a:solidFill>
                <a:srgbClr val="002776"/>
              </a:solidFill>
              <a:cs typeface="Arial" charset="0"/>
            </a:endParaRPr>
          </a:p>
        </p:txBody>
      </p:sp>
      <p:pic>
        <p:nvPicPr>
          <p:cNvPr id="5" name="Picture 4" descr="Feria Valencia 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09387" y="188641"/>
            <a:ext cx="1175011" cy="456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9854255"/>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showMasterSp="0" userDrawn="1">
  <p:cSld name="Separador para proyectar">
    <p:bg>
      <p:bgPr>
        <a:solidFill>
          <a:schemeClr val="tx2"/>
        </a:solidFill>
        <a:effectLst/>
      </p:bgPr>
    </p:bg>
    <p:spTree>
      <p:nvGrpSpPr>
        <p:cNvPr id="1" name=""/>
        <p:cNvGrpSpPr/>
        <p:nvPr/>
      </p:nvGrpSpPr>
      <p:grpSpPr>
        <a:xfrm>
          <a:off x="0" y="0"/>
          <a:ext cx="0" cy="0"/>
          <a:chOff x="0" y="0"/>
          <a:chExt cx="0" cy="0"/>
        </a:xfrm>
      </p:grpSpPr>
      <p:sp>
        <p:nvSpPr>
          <p:cNvPr id="148482" name="Title Placeholder 1"/>
          <p:cNvSpPr>
            <a:spLocks noGrp="1"/>
          </p:cNvSpPr>
          <p:nvPr>
            <p:ph type="ctrTitle"/>
          </p:nvPr>
        </p:nvSpPr>
        <p:spPr>
          <a:xfrm>
            <a:off x="1238064" y="2670781"/>
            <a:ext cx="6621716" cy="1400449"/>
          </a:xfrm>
        </p:spPr>
        <p:txBody>
          <a:bodyPr/>
          <a:lstStyle>
            <a:lvl1pPr>
              <a:lnSpc>
                <a:spcPct val="95000"/>
              </a:lnSpc>
              <a:defRPr sz="4700" b="0">
                <a:solidFill>
                  <a:schemeClr val="bg2"/>
                </a:solidFill>
                <a:latin typeface="Times New Roman" pitchFamily="18" charset="0"/>
              </a:defRPr>
            </a:lvl1pPr>
          </a:lstStyle>
          <a:p>
            <a:r>
              <a:rPr lang="en-US" smtClean="0"/>
              <a:t>Click to edit Master title style</a:t>
            </a:r>
            <a:endParaRPr lang="es-ES" dirty="0"/>
          </a:p>
        </p:txBody>
      </p:sp>
      <p:sp>
        <p:nvSpPr>
          <p:cNvPr id="7" name="Slide Number Placeholder 9"/>
          <p:cNvSpPr>
            <a:spLocks noGrp="1"/>
          </p:cNvSpPr>
          <p:nvPr>
            <p:ph type="sldNum" sz="quarter" idx="4"/>
          </p:nvPr>
        </p:nvSpPr>
        <p:spPr/>
        <p:txBody>
          <a:bodyPr/>
          <a:lstStyle>
            <a:lvl1pPr>
              <a:defRPr>
                <a:solidFill>
                  <a:schemeClr val="bg1"/>
                </a:solidFill>
              </a:defRPr>
            </a:lvl1pPr>
          </a:lstStyle>
          <a:p>
            <a:fld id="{CE8A445D-9762-4AF0-AB67-A595631D9EAD}" type="slidenum">
              <a:rPr lang="es-ES">
                <a:solidFill>
                  <a:srgbClr val="FFFFFF"/>
                </a:solidFill>
              </a:rPr>
              <a:pPr/>
              <a:t>‹#›</a:t>
            </a:fld>
            <a:endParaRPr lang="es-ES">
              <a:solidFill>
                <a:srgbClr val="FFFFFF"/>
              </a:solidFill>
            </a:endParaRPr>
          </a:p>
        </p:txBody>
      </p:sp>
    </p:spTree>
    <p:extLst>
      <p:ext uri="{BB962C8B-B14F-4D97-AF65-F5344CB8AC3E}">
        <p14:creationId xmlns:p14="http://schemas.microsoft.com/office/powerpoint/2010/main" val="794365282"/>
      </p:ext>
    </p:extLst>
  </p:cSld>
  <p:clrMapOvr>
    <a:masterClrMapping/>
  </p:clrMapOvr>
  <p:timing>
    <p:tnLst>
      <p:par>
        <p:cTn id="1" dur="indefinite" restart="never" nodeType="tmRoot"/>
      </p:par>
    </p:tnLst>
  </p:timing>
</p:sldLayout>
</file>

<file path=ppt/slideLayouts/slideLayout334.xml><?xml version="1.0" encoding="utf-8"?>
<p:sldLayout xmlns:a="http://schemas.openxmlformats.org/drawingml/2006/main" xmlns:r="http://schemas.openxmlformats.org/officeDocument/2006/relationships" xmlns:p="http://schemas.openxmlformats.org/presentationml/2006/main" showMasterSp="0" preserve="1" userDrawn="1">
  <p:cSld name="Título de presentación">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4952218" y="1195983"/>
            <a:ext cx="4953782" cy="5239081"/>
          </a:xfrm>
        </p:spPr>
        <p:txBody>
          <a:bodyPr/>
          <a:lstStyle/>
          <a:p>
            <a:r>
              <a:rPr lang="en-US" smtClean="0"/>
              <a:t>Click icon to add picture</a:t>
            </a:r>
            <a:endParaRPr lang="es-ES"/>
          </a:p>
        </p:txBody>
      </p:sp>
      <p:sp>
        <p:nvSpPr>
          <p:cNvPr id="120835" name="Title Placeholder 1"/>
          <p:cNvSpPr>
            <a:spLocks noGrp="1"/>
          </p:cNvSpPr>
          <p:nvPr>
            <p:ph type="ctrTitle"/>
          </p:nvPr>
        </p:nvSpPr>
        <p:spPr>
          <a:xfrm>
            <a:off x="830098" y="2886328"/>
            <a:ext cx="4431671" cy="1128762"/>
          </a:xfrm>
        </p:spPr>
        <p:txBody>
          <a:bodyPr/>
          <a:lstStyle>
            <a:lvl1pPr>
              <a:lnSpc>
                <a:spcPct val="95000"/>
              </a:lnSpc>
              <a:defRPr sz="2900" b="0" smtClean="0">
                <a:latin typeface="Times New Roman" pitchFamily="18" charset="0"/>
              </a:defRPr>
            </a:lvl1pPr>
          </a:lstStyle>
          <a:p>
            <a:r>
              <a:rPr lang="en-US" smtClean="0"/>
              <a:t>Click to edit Master title style</a:t>
            </a:r>
            <a:endParaRPr lang="es-ES" dirty="0" smtClean="0"/>
          </a:p>
        </p:txBody>
      </p:sp>
      <p:sp>
        <p:nvSpPr>
          <p:cNvPr id="120836" name="Text Placeholder 2"/>
          <p:cNvSpPr>
            <a:spLocks noGrp="1"/>
          </p:cNvSpPr>
          <p:nvPr>
            <p:ph type="subTitle" idx="1"/>
          </p:nvPr>
        </p:nvSpPr>
        <p:spPr>
          <a:xfrm>
            <a:off x="440822" y="6029030"/>
            <a:ext cx="5135113" cy="303897"/>
          </a:xfrm>
        </p:spPr>
        <p:txBody>
          <a:bodyPr anchor="b"/>
          <a:lstStyle>
            <a:lvl1pPr>
              <a:lnSpc>
                <a:spcPts val="1995"/>
              </a:lnSpc>
              <a:defRPr sz="1600" b="1" smtClean="0"/>
            </a:lvl1pPr>
          </a:lstStyle>
          <a:p>
            <a:r>
              <a:rPr lang="en-US" smtClean="0"/>
              <a:t>Click to edit Master subtitle style</a:t>
            </a:r>
            <a:endParaRPr lang="es-ES" dirty="0" smtClean="0"/>
          </a:p>
        </p:txBody>
      </p:sp>
      <p:pic>
        <p:nvPicPr>
          <p:cNvPr id="120841" name="Picture 5" descr="DEL_PRI_RGB"/>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1090" y="253483"/>
            <a:ext cx="2310410" cy="470551"/>
          </a:xfrm>
          <a:prstGeom prst="rect">
            <a:avLst/>
          </a:prstGeom>
          <a:noFill/>
          <a:ln w="9525">
            <a:noFill/>
            <a:miter lim="800000"/>
            <a:headEnd/>
            <a:tailEnd/>
          </a:ln>
        </p:spPr>
      </p:pic>
      <p:sp>
        <p:nvSpPr>
          <p:cNvPr id="10" name="Slide Number Placeholder 3"/>
          <p:cNvSpPr>
            <a:spLocks noGrp="1"/>
          </p:cNvSpPr>
          <p:nvPr>
            <p:ph type="sldNum" sz="quarter" idx="11"/>
          </p:nvPr>
        </p:nvSpPr>
        <p:spPr>
          <a:xfrm>
            <a:off x="450248" y="6554197"/>
            <a:ext cx="306387" cy="144247"/>
          </a:xfrm>
        </p:spPr>
        <p:txBody>
          <a:bodyPr/>
          <a:lstStyle>
            <a:lvl1pPr>
              <a:defRPr>
                <a:solidFill>
                  <a:schemeClr val="bg1"/>
                </a:solidFill>
              </a:defRPr>
            </a:lvl1pPr>
          </a:lstStyle>
          <a:p>
            <a:fld id="{20A7A354-C5FB-4D1E-BE75-5A939ED93F75}" type="slidenum">
              <a:rPr lang="es-ES" smtClean="0">
                <a:solidFill>
                  <a:srgbClr val="FFFFFF"/>
                </a:solidFill>
              </a:rPr>
              <a:pPr/>
              <a:t>‹#›</a:t>
            </a:fld>
            <a:endParaRPr lang="es-ES">
              <a:solidFill>
                <a:srgbClr val="FFFFFF"/>
              </a:solidFill>
            </a:endParaRPr>
          </a:p>
        </p:txBody>
      </p:sp>
      <p:sp>
        <p:nvSpPr>
          <p:cNvPr id="11" name="Footer Placeholder 4"/>
          <p:cNvSpPr>
            <a:spLocks noGrp="1"/>
          </p:cNvSpPr>
          <p:nvPr>
            <p:ph type="ftr" sz="quarter" idx="12"/>
          </p:nvPr>
        </p:nvSpPr>
        <p:spPr>
          <a:xfrm>
            <a:off x="836319" y="6554197"/>
            <a:ext cx="4677095" cy="144247"/>
          </a:xfrm>
        </p:spPr>
        <p:txBody>
          <a:bodyPr/>
          <a:lstStyle>
            <a:lvl1pPr>
              <a:defRPr>
                <a:solidFill>
                  <a:schemeClr val="bg1"/>
                </a:solidFill>
              </a:defRPr>
            </a:lvl1pPr>
          </a:lstStyle>
          <a:p>
            <a:endParaRPr lang="es-ES">
              <a:solidFill>
                <a:srgbClr val="FFFFFF"/>
              </a:solidFill>
            </a:endParaRPr>
          </a:p>
        </p:txBody>
      </p:sp>
    </p:spTree>
    <p:extLst>
      <p:ext uri="{BB962C8B-B14F-4D97-AF65-F5344CB8AC3E}">
        <p14:creationId xmlns:p14="http://schemas.microsoft.com/office/powerpoint/2010/main" val="106298883"/>
      </p:ext>
    </p:extLst>
  </p:cSld>
  <p:clrMapOvr>
    <a:masterClrMapping/>
  </p:clrMapOvr>
  <p:transition/>
  <p:timing>
    <p:tnLst>
      <p:par>
        <p:cTn id="1" dur="indefinite" restart="never" nodeType="tmRoot"/>
      </p:par>
    </p:tnLst>
  </p:timing>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userDrawn="1">
  <p:cSld name="Título y contenido">
    <p:spTree>
      <p:nvGrpSpPr>
        <p:cNvPr id="1" name=""/>
        <p:cNvGrpSpPr/>
        <p:nvPr/>
      </p:nvGrpSpPr>
      <p:grpSpPr>
        <a:xfrm>
          <a:off x="0" y="0"/>
          <a:ext cx="0" cy="0"/>
          <a:chOff x="0" y="0"/>
          <a:chExt cx="0" cy="0"/>
        </a:xfrm>
      </p:grpSpPr>
      <p:sp>
        <p:nvSpPr>
          <p:cNvPr id="2" name="Title 1"/>
          <p:cNvSpPr>
            <a:spLocks noGrp="1"/>
          </p:cNvSpPr>
          <p:nvPr>
            <p:ph type="title"/>
          </p:nvPr>
        </p:nvSpPr>
        <p:spPr>
          <a:xfrm>
            <a:off x="442402" y="710569"/>
            <a:ext cx="9124399" cy="630202"/>
          </a:xfrm>
        </p:spPr>
        <p:txBody>
          <a:bodyPr/>
          <a:lstStyle/>
          <a:p>
            <a:r>
              <a:rPr lang="en-US" smtClean="0"/>
              <a:t>Click to edit Master title style</a:t>
            </a:r>
            <a:endParaRPr lang="es-E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s-ES">
                <a:solidFill>
                  <a:srgbClr val="002776"/>
                </a:solidFill>
              </a:rPr>
              <a:pPr/>
              <a:t>‹#›</a:t>
            </a:fld>
            <a:endParaRPr lang="es-ES">
              <a:solidFill>
                <a:srgbClr val="002776"/>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3992392077"/>
      </p:ext>
    </p:extLst>
  </p:cSld>
  <p:clrMapOvr>
    <a:masterClrMapping/>
  </p:clrMapOvr>
  <p:timing>
    <p:tnLst>
      <p:par>
        <p:cTn id="1" dur="indefinite" restart="never" nodeType="tmRoot"/>
      </p:par>
    </p:tnLst>
  </p:timing>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userDrawn="1">
  <p:cSld name="Separador para imprimir">
    <p:spTree>
      <p:nvGrpSpPr>
        <p:cNvPr id="1" name=""/>
        <p:cNvGrpSpPr/>
        <p:nvPr/>
      </p:nvGrpSpPr>
      <p:grpSpPr>
        <a:xfrm>
          <a:off x="0" y="0"/>
          <a:ext cx="0" cy="0"/>
          <a:chOff x="0" y="0"/>
          <a:chExt cx="0" cy="0"/>
        </a:xfrm>
      </p:grpSpPr>
      <p:sp>
        <p:nvSpPr>
          <p:cNvPr id="2" name="Title 1"/>
          <p:cNvSpPr>
            <a:spLocks noGrp="1"/>
          </p:cNvSpPr>
          <p:nvPr>
            <p:ph type="title"/>
          </p:nvPr>
        </p:nvSpPr>
        <p:spPr>
          <a:xfrm>
            <a:off x="442428" y="2835910"/>
            <a:ext cx="5156997" cy="387924"/>
          </a:xfrm>
        </p:spPr>
        <p:txBody>
          <a:bodyPr/>
          <a:lstStyle>
            <a:lvl1pPr>
              <a:defRPr sz="2500"/>
            </a:lvl1pPr>
          </a:lstStyle>
          <a:p>
            <a:r>
              <a:rPr lang="en-US" smtClean="0"/>
              <a:t>Click to edit Master title style</a:t>
            </a:r>
            <a:endParaRPr lang="es-ES" dirty="0"/>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s-ES">
                <a:solidFill>
                  <a:srgbClr val="002776"/>
                </a:solidFill>
              </a:rPr>
              <a:pPr/>
              <a:t>‹#›</a:t>
            </a:fld>
            <a:endParaRPr lang="es-ES">
              <a:solidFill>
                <a:srgbClr val="002776"/>
              </a:solidFill>
            </a:endParaRPr>
          </a:p>
        </p:txBody>
      </p:sp>
      <p:sp>
        <p:nvSpPr>
          <p:cNvPr id="10" name="Picture Placeholder 9"/>
          <p:cNvSpPr>
            <a:spLocks noGrp="1"/>
          </p:cNvSpPr>
          <p:nvPr>
            <p:ph type="pic" sz="quarter" idx="13"/>
          </p:nvPr>
        </p:nvSpPr>
        <p:spPr>
          <a:xfrm>
            <a:off x="5627520" y="0"/>
            <a:ext cx="4278480" cy="6858000"/>
          </a:xfrm>
        </p:spPr>
        <p:txBody>
          <a:bodyPr/>
          <a:lstStyle/>
          <a:p>
            <a:r>
              <a:rPr lang="en-US" smtClean="0"/>
              <a:t>Click icon to add picture</a:t>
            </a:r>
            <a:endParaRPr lang="es-ES"/>
          </a:p>
        </p:txBody>
      </p:sp>
      <p:sp>
        <p:nvSpPr>
          <p:cNvPr id="5" name="Footer Placeholder 4"/>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185274372"/>
      </p:ext>
    </p:extLst>
  </p:cSld>
  <p:clrMapOvr>
    <a:masterClrMapping/>
  </p:clrMapOvr>
  <p:timing>
    <p:tnLst>
      <p:par>
        <p:cTn id="1" dur="indefinite" restart="never" nodeType="tmRoot"/>
      </p:par>
    </p:tnLst>
  </p:timing>
</p:sldLayout>
</file>

<file path=ppt/slideLayouts/slideLayout337.xml><?xml version="1.0" encoding="utf-8"?>
<p:sldLayout xmlns:a="http://schemas.openxmlformats.org/drawingml/2006/main" xmlns:r="http://schemas.openxmlformats.org/officeDocument/2006/relationships" xmlns:p="http://schemas.openxmlformats.org/presentationml/2006/main" showMasterSp="0" preserve="1" userDrawn="1">
  <p:cSld name="Separador para proyectar">
    <p:bg>
      <p:bgPr>
        <a:solidFill>
          <a:schemeClr val="tx2"/>
        </a:solidFill>
        <a:effectLst/>
      </p:bgPr>
    </p:bg>
    <p:spTree>
      <p:nvGrpSpPr>
        <p:cNvPr id="1" name=""/>
        <p:cNvGrpSpPr/>
        <p:nvPr/>
      </p:nvGrpSpPr>
      <p:grpSpPr>
        <a:xfrm>
          <a:off x="0" y="0"/>
          <a:ext cx="0" cy="0"/>
          <a:chOff x="0" y="0"/>
          <a:chExt cx="0" cy="0"/>
        </a:xfrm>
      </p:grpSpPr>
      <p:sp>
        <p:nvSpPr>
          <p:cNvPr id="148482" name="Title Placeholder 1"/>
          <p:cNvSpPr>
            <a:spLocks noGrp="1"/>
          </p:cNvSpPr>
          <p:nvPr>
            <p:ph type="ctrTitle"/>
          </p:nvPr>
        </p:nvSpPr>
        <p:spPr>
          <a:xfrm>
            <a:off x="1238064" y="2670744"/>
            <a:ext cx="6621716" cy="1400449"/>
          </a:xfrm>
        </p:spPr>
        <p:txBody>
          <a:bodyPr/>
          <a:lstStyle>
            <a:lvl1pPr>
              <a:lnSpc>
                <a:spcPct val="95000"/>
              </a:lnSpc>
              <a:defRPr sz="4700" b="0">
                <a:solidFill>
                  <a:schemeClr val="bg2"/>
                </a:solidFill>
                <a:latin typeface="Times New Roman" pitchFamily="18" charset="0"/>
              </a:defRPr>
            </a:lvl1pPr>
          </a:lstStyle>
          <a:p>
            <a:r>
              <a:rPr lang="en-US" smtClean="0"/>
              <a:t>Click to edit Master title style</a:t>
            </a:r>
            <a:endParaRPr lang="es-ES" dirty="0"/>
          </a:p>
        </p:txBody>
      </p:sp>
      <p:sp>
        <p:nvSpPr>
          <p:cNvPr id="7" name="Slide Number Placeholder 9"/>
          <p:cNvSpPr>
            <a:spLocks noGrp="1"/>
          </p:cNvSpPr>
          <p:nvPr>
            <p:ph type="sldNum" sz="quarter" idx="4"/>
          </p:nvPr>
        </p:nvSpPr>
        <p:spPr/>
        <p:txBody>
          <a:bodyPr/>
          <a:lstStyle>
            <a:lvl1pPr>
              <a:defRPr>
                <a:solidFill>
                  <a:schemeClr val="bg1"/>
                </a:solidFill>
              </a:defRPr>
            </a:lvl1pPr>
          </a:lstStyle>
          <a:p>
            <a:fld id="{CE8A445D-9762-4AF0-AB67-A595631D9EAD}" type="slidenum">
              <a:rPr lang="es-ES">
                <a:solidFill>
                  <a:srgbClr val="FFFFFF"/>
                </a:solidFill>
              </a:rPr>
              <a:pPr/>
              <a:t>‹#›</a:t>
            </a:fld>
            <a:endParaRPr lang="es-ES">
              <a:solidFill>
                <a:srgbClr val="FFFFFF"/>
              </a:solidFill>
            </a:endParaRPr>
          </a:p>
        </p:txBody>
      </p:sp>
      <p:sp>
        <p:nvSpPr>
          <p:cNvPr id="10" name="Footer Placeholder 10"/>
          <p:cNvSpPr>
            <a:spLocks noGrp="1"/>
          </p:cNvSpPr>
          <p:nvPr>
            <p:ph type="ftr" sz="quarter" idx="3"/>
          </p:nvPr>
        </p:nvSpPr>
        <p:spPr/>
        <p:txBody>
          <a:bodyPr vert="horz" wrap="square" lIns="0" tIns="0" rIns="0" bIns="0" numCol="1" anchor="t" anchorCtr="0" compatLnSpc="1">
            <a:prstTxWarp prst="textNoShape">
              <a:avLst/>
            </a:prstTxWarp>
            <a:noAutofit/>
          </a:bodyPr>
          <a:lstStyle>
            <a:lvl1pPr algn="l" defTabSz="913976" rtl="0" fontAlgn="base">
              <a:lnSpc>
                <a:spcPts val="1077"/>
              </a:lnSpc>
              <a:spcBef>
                <a:spcPct val="0"/>
              </a:spcBef>
              <a:spcAft>
                <a:spcPct val="0"/>
              </a:spcAft>
              <a:defRPr lang="es-ES" sz="900" kern="1200" smtClean="0">
                <a:solidFill>
                  <a:schemeClr val="bg1"/>
                </a:solidFill>
                <a:latin typeface="Arial" charset="0"/>
                <a:ea typeface="+mn-ea"/>
                <a:cs typeface="Arial" charset="0"/>
              </a:defRPr>
            </a:lvl1pPr>
          </a:lstStyle>
          <a:p>
            <a:endParaRPr>
              <a:solidFill>
                <a:srgbClr val="FFFFFF"/>
              </a:solidFill>
            </a:endParaRPr>
          </a:p>
        </p:txBody>
      </p:sp>
    </p:spTree>
    <p:extLst>
      <p:ext uri="{BB962C8B-B14F-4D97-AF65-F5344CB8AC3E}">
        <p14:creationId xmlns:p14="http://schemas.microsoft.com/office/powerpoint/2010/main" val="448119373"/>
      </p:ext>
    </p:extLst>
  </p:cSld>
  <p:clrMapOvr>
    <a:masterClrMapping/>
  </p:clrMapOvr>
  <p:timing>
    <p:tnLst>
      <p:par>
        <p:cTn id="1" dur="indefinite" restart="never" nodeType="tmRoot"/>
      </p:par>
    </p:tnLst>
  </p:timing>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userDrawn="1">
  <p:cSld name="Título d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Slide Number Placeholder 2"/>
          <p:cNvSpPr>
            <a:spLocks noGrp="1"/>
          </p:cNvSpPr>
          <p:nvPr>
            <p:ph type="sldNum" sz="quarter" idx="10"/>
          </p:nvPr>
        </p:nvSpPr>
        <p:spPr/>
        <p:txBody>
          <a:bodyPr/>
          <a:lstStyle>
            <a:lvl1pPr>
              <a:defRPr/>
            </a:lvl1pPr>
          </a:lstStyle>
          <a:p>
            <a:fld id="{B8F9516C-5F28-47A9-93BC-66E5818D1F1D}" type="slidenum">
              <a:rPr lang="es-ES">
                <a:solidFill>
                  <a:srgbClr val="002776"/>
                </a:solidFill>
              </a:rPr>
              <a:pPr/>
              <a:t>‹#›</a:t>
            </a:fld>
            <a:endParaRPr lang="es-ES">
              <a:solidFill>
                <a:srgbClr val="002776"/>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1638497812"/>
      </p:ext>
    </p:extLst>
  </p:cSld>
  <p:clrMapOvr>
    <a:masterClrMapping/>
  </p:clrMapOvr>
  <p:timing>
    <p:tnLst>
      <p:par>
        <p:cTn id="1" dur="indefinite" restart="never" nodeType="tmRoot"/>
      </p:par>
    </p:tnLst>
  </p:timing>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F8BDE2BE-4A0B-4129-99F8-26E0137EA4A3}" type="slidenum">
              <a:rPr lang="es-ES">
                <a:solidFill>
                  <a:srgbClr val="002776"/>
                </a:solidFill>
              </a:rPr>
              <a:pPr/>
              <a:t>‹#›</a:t>
            </a:fld>
            <a:endParaRPr lang="es-ES">
              <a:solidFill>
                <a:srgbClr val="002776"/>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3531609648"/>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Separador para proyectar">
    <p:bg>
      <p:bgPr>
        <a:solidFill>
          <a:schemeClr val="tx2"/>
        </a:solidFill>
        <a:effectLst/>
      </p:bgPr>
    </p:bg>
    <p:spTree>
      <p:nvGrpSpPr>
        <p:cNvPr id="1" name=""/>
        <p:cNvGrpSpPr/>
        <p:nvPr/>
      </p:nvGrpSpPr>
      <p:grpSpPr>
        <a:xfrm>
          <a:off x="0" y="0"/>
          <a:ext cx="0" cy="0"/>
          <a:chOff x="0" y="0"/>
          <a:chExt cx="0" cy="0"/>
        </a:xfrm>
      </p:grpSpPr>
      <p:sp>
        <p:nvSpPr>
          <p:cNvPr id="148482" name="Title Placeholder 1"/>
          <p:cNvSpPr>
            <a:spLocks noGrp="1"/>
          </p:cNvSpPr>
          <p:nvPr>
            <p:ph type="ctrTitle"/>
          </p:nvPr>
        </p:nvSpPr>
        <p:spPr>
          <a:xfrm>
            <a:off x="1238064" y="2670849"/>
            <a:ext cx="6621716" cy="1400449"/>
          </a:xfrm>
        </p:spPr>
        <p:txBody>
          <a:bodyPr/>
          <a:lstStyle>
            <a:lvl1pPr>
              <a:lnSpc>
                <a:spcPct val="95000"/>
              </a:lnSpc>
              <a:defRPr sz="4700" b="0">
                <a:solidFill>
                  <a:schemeClr val="bg2"/>
                </a:solidFill>
                <a:latin typeface="Times New Roman" pitchFamily="18" charset="0"/>
              </a:defRPr>
            </a:lvl1pPr>
          </a:lstStyle>
          <a:p>
            <a:r>
              <a:rPr lang="es-ES_tradnl" smtClean="0"/>
              <a:t>Click to edit Master title style</a:t>
            </a:r>
            <a:endParaRPr lang="es-ES_tradnl" dirty="0"/>
          </a:p>
        </p:txBody>
      </p:sp>
      <p:sp>
        <p:nvSpPr>
          <p:cNvPr id="7" name="Slide Number Placeholder 9"/>
          <p:cNvSpPr>
            <a:spLocks noGrp="1"/>
          </p:cNvSpPr>
          <p:nvPr>
            <p:ph type="sldNum" sz="quarter" idx="4"/>
          </p:nvPr>
        </p:nvSpPr>
        <p:spPr/>
        <p:txBody>
          <a:bodyPr/>
          <a:lstStyle>
            <a:lvl1pPr>
              <a:defRPr>
                <a:solidFill>
                  <a:schemeClr val="bg1"/>
                </a:solidFill>
              </a:defRPr>
            </a:lvl1pPr>
          </a:lstStyle>
          <a:p>
            <a:fld id="{CE8A445D-9762-4AF0-AB67-A595631D9EAD}" type="slidenum">
              <a:rPr lang="es-ES_tradnl" smtClean="0">
                <a:solidFill>
                  <a:srgbClr val="FFFFFF"/>
                </a:solidFill>
              </a:rPr>
              <a:pPr/>
              <a:t>‹#›</a:t>
            </a:fld>
            <a:endParaRPr lang="es-ES_tradnl">
              <a:solidFill>
                <a:srgbClr val="FFFFFF"/>
              </a:solidFill>
            </a:endParaRPr>
          </a:p>
        </p:txBody>
      </p:sp>
      <p:sp>
        <p:nvSpPr>
          <p:cNvPr id="10" name="Footer Placeholder 10"/>
          <p:cNvSpPr>
            <a:spLocks noGrp="1"/>
          </p:cNvSpPr>
          <p:nvPr>
            <p:ph type="ftr" sz="quarter" idx="3"/>
          </p:nvPr>
        </p:nvSpPr>
        <p:spPr/>
        <p:txBody>
          <a:bodyPr vert="horz" wrap="square" lIns="0" tIns="0" rIns="0" bIns="0" numCol="1" anchor="t" anchorCtr="0" compatLnSpc="1">
            <a:prstTxWarp prst="textNoShape">
              <a:avLst/>
            </a:prstTxWarp>
            <a:noAutofit/>
          </a:bodyPr>
          <a:lstStyle>
            <a:lvl1pPr algn="l" defTabSz="913695" rtl="0" fontAlgn="base">
              <a:lnSpc>
                <a:spcPts val="1077"/>
              </a:lnSpc>
              <a:spcBef>
                <a:spcPct val="0"/>
              </a:spcBef>
              <a:spcAft>
                <a:spcPct val="0"/>
              </a:spcAft>
              <a:defRPr lang="es-ES" sz="900" kern="1200" smtClean="0">
                <a:solidFill>
                  <a:schemeClr val="bg1"/>
                </a:solidFill>
                <a:latin typeface="Arial" charset="0"/>
                <a:ea typeface="+mn-ea"/>
                <a:cs typeface="Arial" charset="0"/>
              </a:defRPr>
            </a:lvl1pPr>
          </a:lstStyle>
          <a:p>
            <a:endParaRPr lang="es-ES_tradnl">
              <a:solidFill>
                <a:srgbClr val="FFFFFF"/>
              </a:solidFill>
            </a:endParaRPr>
          </a:p>
        </p:txBody>
      </p:sp>
    </p:spTree>
    <p:extLst>
      <p:ext uri="{BB962C8B-B14F-4D97-AF65-F5344CB8AC3E}">
        <p14:creationId xmlns:p14="http://schemas.microsoft.com/office/powerpoint/2010/main" val="3620409029"/>
      </p:ext>
    </p:extLst>
  </p:cSld>
  <p:clrMapOvr>
    <a:masterClrMapping/>
  </p:clrMapOvr>
  <p:timing>
    <p:tnLst>
      <p:par>
        <p:cTn id="1" dur="indefinite" restart="never" nodeType="tmRoot"/>
      </p:par>
    </p:tnLst>
  </p:timing>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userDrawn="1">
  <p:cSld name="Cierre">
    <p:spTree>
      <p:nvGrpSpPr>
        <p:cNvPr id="1" name=""/>
        <p:cNvGrpSpPr/>
        <p:nvPr/>
      </p:nvGrpSpPr>
      <p:grpSpPr>
        <a:xfrm>
          <a:off x="0" y="0"/>
          <a:ext cx="0" cy="0"/>
          <a:chOff x="0" y="0"/>
          <a:chExt cx="0" cy="0"/>
        </a:xfrm>
      </p:grpSpPr>
      <p:sp>
        <p:nvSpPr>
          <p:cNvPr id="4" name="Rectangle 3"/>
          <p:cNvSpPr/>
          <p:nvPr userDrawn="1"/>
        </p:nvSpPr>
        <p:spPr>
          <a:xfrm>
            <a:off x="0" y="0"/>
            <a:ext cx="9906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82017" tIns="41008" rIns="82017" bIns="41008" rtlCol="0" anchor="ctr"/>
          <a:lstStyle/>
          <a:p>
            <a:pPr algn="ctr" defTabSz="914118" fontAlgn="base">
              <a:spcBef>
                <a:spcPct val="0"/>
              </a:spcBef>
              <a:spcAft>
                <a:spcPct val="0"/>
              </a:spcAft>
            </a:pPr>
            <a:endParaRPr lang="nb-NO">
              <a:solidFill>
                <a:srgbClr val="FFFFFF"/>
              </a:solidFill>
            </a:endParaRPr>
          </a:p>
        </p:txBody>
      </p:sp>
      <p:pic>
        <p:nvPicPr>
          <p:cNvPr id="5" name="Picture 19" descr="DEL_PRI_RGB"/>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73616" y="2990055"/>
            <a:ext cx="3737612" cy="791253"/>
          </a:xfrm>
          <a:prstGeom prst="rect">
            <a:avLst/>
          </a:prstGeom>
          <a:noFill/>
          <a:ln w="9525">
            <a:noFill/>
            <a:miter lim="800000"/>
            <a:headEnd/>
            <a:tailEnd/>
          </a:ln>
        </p:spPr>
      </p:pic>
      <p:sp>
        <p:nvSpPr>
          <p:cNvPr id="8" name="Text Placeholder 7"/>
          <p:cNvSpPr>
            <a:spLocks noGrp="1"/>
          </p:cNvSpPr>
          <p:nvPr>
            <p:ph type="body" sz="quarter" idx="13"/>
          </p:nvPr>
        </p:nvSpPr>
        <p:spPr>
          <a:xfrm>
            <a:off x="450258" y="4146733"/>
            <a:ext cx="6640475" cy="2288334"/>
          </a:xfrm>
        </p:spPr>
        <p:txBody>
          <a:bodyPr/>
          <a:lstStyle>
            <a:lvl1pPr>
              <a:defRPr sz="600">
                <a:solidFill>
                  <a:srgbClr val="000000"/>
                </a:solidFill>
              </a:defRPr>
            </a:lvl1pPr>
            <a:lvl2pPr>
              <a:defRPr sz="700"/>
            </a:lvl2pPr>
            <a:lvl3pPr>
              <a:defRPr sz="700"/>
            </a:lvl3pPr>
            <a:lvl4pPr>
              <a:defRPr sz="700"/>
            </a:lvl4pPr>
            <a:lvl5pPr>
              <a:defRPr sz="700"/>
            </a:lvl5pPr>
          </a:lstStyle>
          <a:p>
            <a:pPr lvl="0"/>
            <a:r>
              <a:rPr lang="en-US" smtClean="0"/>
              <a:t>Click to edit Master text styles</a:t>
            </a:r>
          </a:p>
        </p:txBody>
      </p:sp>
      <p:sp>
        <p:nvSpPr>
          <p:cNvPr id="7" name="Slide Number Placeholder 3"/>
          <p:cNvSpPr>
            <a:spLocks noGrp="1"/>
          </p:cNvSpPr>
          <p:nvPr>
            <p:ph type="sldNum" sz="quarter" idx="10"/>
          </p:nvPr>
        </p:nvSpPr>
        <p:spPr>
          <a:xfrm>
            <a:off x="450248" y="6554197"/>
            <a:ext cx="306387" cy="144247"/>
          </a:xfrm>
        </p:spPr>
        <p:txBody>
          <a:bodyPr/>
          <a:lstStyle>
            <a:lvl1pPr>
              <a:defRPr>
                <a:solidFill>
                  <a:schemeClr val="bg1"/>
                </a:solidFill>
              </a:defRPr>
            </a:lvl1pPr>
          </a:lstStyle>
          <a:p>
            <a:fld id="{20A7A354-C5FB-4D1E-BE75-5A939ED93F75}" type="slidenum">
              <a:rPr lang="es-ES" smtClean="0">
                <a:solidFill>
                  <a:srgbClr val="FFFFFF"/>
                </a:solidFill>
              </a:rPr>
              <a:pPr/>
              <a:t>‹#›</a:t>
            </a:fld>
            <a:endParaRPr lang="es-ES">
              <a:solidFill>
                <a:srgbClr val="FFFFFF"/>
              </a:solidFill>
            </a:endParaRPr>
          </a:p>
        </p:txBody>
      </p:sp>
      <p:sp>
        <p:nvSpPr>
          <p:cNvPr id="9" name="Footer Placeholder 4"/>
          <p:cNvSpPr>
            <a:spLocks noGrp="1"/>
          </p:cNvSpPr>
          <p:nvPr>
            <p:ph type="ftr" sz="quarter" idx="11"/>
          </p:nvPr>
        </p:nvSpPr>
        <p:spPr>
          <a:xfrm>
            <a:off x="836319" y="6554197"/>
            <a:ext cx="4677095" cy="144247"/>
          </a:xfrm>
        </p:spPr>
        <p:txBody>
          <a:bodyPr/>
          <a:lstStyle>
            <a:lvl1pPr>
              <a:defRPr>
                <a:solidFill>
                  <a:schemeClr val="bg1"/>
                </a:solidFill>
              </a:defRPr>
            </a:lvl1pPr>
          </a:lstStyle>
          <a:p>
            <a:endParaRPr lang="es-ES">
              <a:solidFill>
                <a:srgbClr val="FFFFFF"/>
              </a:solidFill>
            </a:endParaRPr>
          </a:p>
        </p:txBody>
      </p:sp>
    </p:spTree>
    <p:extLst>
      <p:ext uri="{BB962C8B-B14F-4D97-AF65-F5344CB8AC3E}">
        <p14:creationId xmlns:p14="http://schemas.microsoft.com/office/powerpoint/2010/main" val="193232844"/>
      </p:ext>
    </p:extLst>
  </p:cSld>
  <p:clrMapOvr>
    <a:masterClrMapping/>
  </p:clrMapOvr>
  <p:timing>
    <p:tnLst>
      <p:par>
        <p:cTn id="1" dur="indefinite" restart="never" nodeType="tmRoot"/>
      </p:par>
    </p:tnLst>
  </p:timing>
</p:sldLayout>
</file>

<file path=ppt/slideLayouts/slideLayout341.xml><?xml version="1.0" encoding="utf-8"?>
<p:sldLayout xmlns:a="http://schemas.openxmlformats.org/drawingml/2006/main" xmlns:r="http://schemas.openxmlformats.org/officeDocument/2006/relationships" xmlns:p="http://schemas.openxmlformats.org/presentationml/2006/main" showMasterSp="0" type="title">
  <p:cSld name="Title Slide">
    <p:bg>
      <p:bgPr>
        <a:solidFill>
          <a:schemeClr val="tx2"/>
        </a:solidFill>
        <a:effectLst/>
      </p:bgPr>
    </p:bg>
    <p:spTree>
      <p:nvGrpSpPr>
        <p:cNvPr id="1" name=""/>
        <p:cNvGrpSpPr/>
        <p:nvPr/>
      </p:nvGrpSpPr>
      <p:grpSpPr>
        <a:xfrm>
          <a:off x="0" y="0"/>
          <a:ext cx="0" cy="0"/>
          <a:chOff x="0" y="0"/>
          <a:chExt cx="0" cy="0"/>
        </a:xfrm>
      </p:grpSpPr>
      <p:sp>
        <p:nvSpPr>
          <p:cNvPr id="148482" name="Title Placeholder 1"/>
          <p:cNvSpPr>
            <a:spLocks noGrp="1"/>
          </p:cNvSpPr>
          <p:nvPr>
            <p:ph type="ctrTitle"/>
          </p:nvPr>
        </p:nvSpPr>
        <p:spPr>
          <a:xfrm>
            <a:off x="1238055" y="2670657"/>
            <a:ext cx="6621716" cy="1128762"/>
          </a:xfrm>
        </p:spPr>
        <p:txBody>
          <a:bodyPr/>
          <a:lstStyle>
            <a:lvl1pPr>
              <a:lnSpc>
                <a:spcPts val="4888"/>
              </a:lnSpc>
              <a:defRPr sz="4900" b="0">
                <a:solidFill>
                  <a:schemeClr val="bg2"/>
                </a:solidFill>
                <a:latin typeface="Times New Roman" pitchFamily="18" charset="0"/>
              </a:defRPr>
            </a:lvl1pPr>
          </a:lstStyle>
          <a:p>
            <a:r>
              <a:rPr lang="es-ES"/>
              <a:t>Click to edit </a:t>
            </a:r>
            <a:br>
              <a:rPr lang="es-ES"/>
            </a:br>
            <a:r>
              <a:rPr lang="es-ES"/>
              <a:t>Master title style</a:t>
            </a:r>
          </a:p>
        </p:txBody>
      </p:sp>
      <p:sp>
        <p:nvSpPr>
          <p:cNvPr id="6" name="Rectangle 5"/>
          <p:cNvSpPr>
            <a:spLocks noChangeArrowheads="1"/>
          </p:cNvSpPr>
          <p:nvPr userDrawn="1"/>
        </p:nvSpPr>
        <p:spPr bwMode="auto">
          <a:xfrm>
            <a:off x="6931233" y="6554175"/>
            <a:ext cx="2505810" cy="144247"/>
          </a:xfrm>
          <a:prstGeom prst="rect">
            <a:avLst/>
          </a:prstGeom>
          <a:noFill/>
          <a:ln w="25400" algn="ctr">
            <a:noFill/>
            <a:miter lim="800000"/>
            <a:headEnd/>
            <a:tailEnd/>
          </a:ln>
        </p:spPr>
        <p:txBody>
          <a:bodyPr lIns="0" tIns="0" rIns="0" bIns="0"/>
          <a:lstStyle/>
          <a:p>
            <a:pPr algn="r" defTabSz="957730" fontAlgn="base">
              <a:lnSpc>
                <a:spcPts val="1128"/>
              </a:lnSpc>
              <a:spcBef>
                <a:spcPct val="0"/>
              </a:spcBef>
              <a:spcAft>
                <a:spcPct val="0"/>
              </a:spcAft>
            </a:pPr>
            <a:r>
              <a:rPr lang="es-ES" sz="800" dirty="0">
                <a:solidFill>
                  <a:srgbClr val="FFFFFF"/>
                </a:solidFill>
                <a:cs typeface="Arial" charset="0"/>
              </a:rPr>
              <a:t>© </a:t>
            </a:r>
            <a:r>
              <a:rPr lang="es-ES" sz="800" dirty="0" smtClean="0">
                <a:solidFill>
                  <a:srgbClr val="FFFFFF"/>
                </a:solidFill>
                <a:cs typeface="Arial" charset="0"/>
              </a:rPr>
              <a:t>2014 Deloitte Consulting S.L.U.</a:t>
            </a:r>
            <a:endParaRPr lang="es-ES" sz="800" dirty="0">
              <a:solidFill>
                <a:srgbClr val="FFFFFF"/>
              </a:solidFill>
              <a:cs typeface="Arial" charset="0"/>
            </a:endParaRPr>
          </a:p>
        </p:txBody>
      </p:sp>
      <p:sp>
        <p:nvSpPr>
          <p:cNvPr id="7" name="Slide Number Placeholder 9"/>
          <p:cNvSpPr>
            <a:spLocks noGrp="1"/>
          </p:cNvSpPr>
          <p:nvPr>
            <p:ph type="sldNum" sz="quarter" idx="4"/>
          </p:nvPr>
        </p:nvSpPr>
        <p:spPr/>
        <p:txBody>
          <a:bodyPr/>
          <a:lstStyle>
            <a:lvl1pPr>
              <a:defRPr>
                <a:solidFill>
                  <a:schemeClr val="bg1"/>
                </a:solidFill>
              </a:defRPr>
            </a:lvl1pPr>
          </a:lstStyle>
          <a:p>
            <a:pPr fontAlgn="base">
              <a:spcBef>
                <a:spcPct val="0"/>
              </a:spcBef>
              <a:spcAft>
                <a:spcPct val="0"/>
              </a:spcAft>
            </a:pPr>
            <a:fld id="{BB8A525C-1C5B-49A5-AD9D-6349DB0D5632}" type="slidenum">
              <a:rPr lang="es-ES">
                <a:solidFill>
                  <a:srgbClr val="FFFFFF"/>
                </a:solidFill>
                <a:cs typeface="Arial" charset="0"/>
              </a:rPr>
              <a:pPr fontAlgn="base">
                <a:spcBef>
                  <a:spcPct val="0"/>
                </a:spcBef>
                <a:spcAft>
                  <a:spcPct val="0"/>
                </a:spcAft>
              </a:pPr>
              <a:t>‹#›</a:t>
            </a:fld>
            <a:endParaRPr lang="es-ES">
              <a:solidFill>
                <a:srgbClr val="FFFFFF"/>
              </a:solidFill>
              <a:cs typeface="Arial" charset="0"/>
            </a:endParaRPr>
          </a:p>
        </p:txBody>
      </p:sp>
      <p:sp>
        <p:nvSpPr>
          <p:cNvPr id="10" name="Footer Placeholder 10"/>
          <p:cNvSpPr>
            <a:spLocks noGrp="1"/>
          </p:cNvSpPr>
          <p:nvPr>
            <p:ph type="ftr" sz="quarter" idx="3"/>
          </p:nvPr>
        </p:nvSpPr>
        <p:spPr/>
        <p:txBody>
          <a:bodyPr/>
          <a:lstStyle>
            <a:lvl1pPr>
              <a:defRPr>
                <a:solidFill>
                  <a:schemeClr val="bg1"/>
                </a:solidFill>
              </a:defRPr>
            </a:lvl1pPr>
          </a:lstStyle>
          <a:p>
            <a:pPr fontAlgn="base">
              <a:spcBef>
                <a:spcPct val="0"/>
              </a:spcBef>
              <a:spcAft>
                <a:spcPct val="0"/>
              </a:spcAft>
            </a:pPr>
            <a:endParaRPr lang="es-ES">
              <a:solidFill>
                <a:srgbClr val="FFFFFF"/>
              </a:solidFill>
              <a:cs typeface="Arial" charset="0"/>
            </a:endParaRPr>
          </a:p>
        </p:txBody>
      </p:sp>
    </p:spTree>
    <p:extLst>
      <p:ext uri="{BB962C8B-B14F-4D97-AF65-F5344CB8AC3E}">
        <p14:creationId xmlns:p14="http://schemas.microsoft.com/office/powerpoint/2010/main" val="1769318309"/>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showMasterSp="0" preserve="1" userDrawn="1">
  <p:cSld name="Título de presentación">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4952218" y="1195983"/>
            <a:ext cx="4953782" cy="5239081"/>
          </a:xfrm>
        </p:spPr>
        <p:txBody>
          <a:bodyPr/>
          <a:lstStyle/>
          <a:p>
            <a:r>
              <a:rPr lang="en-US" smtClean="0"/>
              <a:t>Click icon to add picture</a:t>
            </a:r>
            <a:endParaRPr lang="es-ES"/>
          </a:p>
        </p:txBody>
      </p:sp>
      <p:sp>
        <p:nvSpPr>
          <p:cNvPr id="120835" name="Title Placeholder 1"/>
          <p:cNvSpPr>
            <a:spLocks noGrp="1"/>
          </p:cNvSpPr>
          <p:nvPr>
            <p:ph type="ctrTitle"/>
          </p:nvPr>
        </p:nvSpPr>
        <p:spPr>
          <a:xfrm>
            <a:off x="830098" y="2886328"/>
            <a:ext cx="4431671" cy="1128762"/>
          </a:xfrm>
        </p:spPr>
        <p:txBody>
          <a:bodyPr/>
          <a:lstStyle>
            <a:lvl1pPr>
              <a:lnSpc>
                <a:spcPct val="95000"/>
              </a:lnSpc>
              <a:defRPr sz="2900" b="0" smtClean="0">
                <a:latin typeface="Times New Roman" pitchFamily="18" charset="0"/>
              </a:defRPr>
            </a:lvl1pPr>
          </a:lstStyle>
          <a:p>
            <a:r>
              <a:rPr lang="en-US" smtClean="0"/>
              <a:t>Click to edit Master title style</a:t>
            </a:r>
            <a:endParaRPr lang="es-ES" dirty="0" smtClean="0"/>
          </a:p>
        </p:txBody>
      </p:sp>
      <p:sp>
        <p:nvSpPr>
          <p:cNvPr id="120836" name="Text Placeholder 2"/>
          <p:cNvSpPr>
            <a:spLocks noGrp="1"/>
          </p:cNvSpPr>
          <p:nvPr>
            <p:ph type="subTitle" idx="1"/>
          </p:nvPr>
        </p:nvSpPr>
        <p:spPr>
          <a:xfrm>
            <a:off x="440822" y="6029044"/>
            <a:ext cx="5135113" cy="303897"/>
          </a:xfrm>
        </p:spPr>
        <p:txBody>
          <a:bodyPr anchor="b"/>
          <a:lstStyle>
            <a:lvl1pPr>
              <a:lnSpc>
                <a:spcPts val="1995"/>
              </a:lnSpc>
              <a:defRPr sz="1600" b="1" smtClean="0"/>
            </a:lvl1pPr>
          </a:lstStyle>
          <a:p>
            <a:r>
              <a:rPr lang="en-US" smtClean="0"/>
              <a:t>Click to edit Master subtitle style</a:t>
            </a:r>
            <a:endParaRPr lang="es-ES" dirty="0" smtClean="0"/>
          </a:p>
        </p:txBody>
      </p:sp>
      <p:pic>
        <p:nvPicPr>
          <p:cNvPr id="120841" name="Picture 5" descr="DEL_PRI_RGB"/>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1090" y="253483"/>
            <a:ext cx="2310410" cy="470551"/>
          </a:xfrm>
          <a:prstGeom prst="rect">
            <a:avLst/>
          </a:prstGeom>
          <a:noFill/>
          <a:ln w="9525">
            <a:noFill/>
            <a:miter lim="800000"/>
            <a:headEnd/>
            <a:tailEnd/>
          </a:ln>
        </p:spPr>
      </p:pic>
      <p:sp>
        <p:nvSpPr>
          <p:cNvPr id="10" name="Slide Number Placeholder 3"/>
          <p:cNvSpPr>
            <a:spLocks noGrp="1"/>
          </p:cNvSpPr>
          <p:nvPr>
            <p:ph type="sldNum" sz="quarter" idx="11"/>
          </p:nvPr>
        </p:nvSpPr>
        <p:spPr>
          <a:xfrm>
            <a:off x="450266" y="6554211"/>
            <a:ext cx="306387" cy="144247"/>
          </a:xfrm>
        </p:spPr>
        <p:txBody>
          <a:bodyPr/>
          <a:lstStyle>
            <a:lvl1pPr>
              <a:defRPr>
                <a:solidFill>
                  <a:schemeClr val="bg1"/>
                </a:solidFill>
              </a:defRPr>
            </a:lvl1pPr>
          </a:lstStyle>
          <a:p>
            <a:fld id="{20A7A354-C5FB-4D1E-BE75-5A939ED93F75}" type="slidenum">
              <a:rPr lang="es-ES" smtClean="0">
                <a:solidFill>
                  <a:srgbClr val="FFFFFF"/>
                </a:solidFill>
              </a:rPr>
              <a:pPr/>
              <a:t>‹#›</a:t>
            </a:fld>
            <a:endParaRPr lang="es-ES">
              <a:solidFill>
                <a:srgbClr val="FFFFFF"/>
              </a:solidFill>
            </a:endParaRPr>
          </a:p>
        </p:txBody>
      </p:sp>
      <p:sp>
        <p:nvSpPr>
          <p:cNvPr id="11" name="Footer Placeholder 4"/>
          <p:cNvSpPr>
            <a:spLocks noGrp="1"/>
          </p:cNvSpPr>
          <p:nvPr>
            <p:ph type="ftr" sz="quarter" idx="12"/>
          </p:nvPr>
        </p:nvSpPr>
        <p:spPr>
          <a:xfrm>
            <a:off x="836319" y="6554211"/>
            <a:ext cx="4677095" cy="144247"/>
          </a:xfrm>
        </p:spPr>
        <p:txBody>
          <a:bodyPr/>
          <a:lstStyle>
            <a:lvl1pPr>
              <a:defRPr>
                <a:solidFill>
                  <a:schemeClr val="bg1"/>
                </a:solidFill>
              </a:defRPr>
            </a:lvl1pPr>
          </a:lstStyle>
          <a:p>
            <a:endParaRPr lang="es-ES">
              <a:solidFill>
                <a:srgbClr val="FFFFFF"/>
              </a:solidFill>
            </a:endParaRPr>
          </a:p>
        </p:txBody>
      </p:sp>
    </p:spTree>
    <p:extLst>
      <p:ext uri="{BB962C8B-B14F-4D97-AF65-F5344CB8AC3E}">
        <p14:creationId xmlns:p14="http://schemas.microsoft.com/office/powerpoint/2010/main" val="2117468742"/>
      </p:ext>
    </p:extLst>
  </p:cSld>
  <p:clrMapOvr>
    <a:masterClrMapping/>
  </p:clrMapOvr>
  <p:transition/>
  <p:timing>
    <p:tnLst>
      <p:par>
        <p:cTn id="1" dur="indefinite" restart="never" nodeType="tmRoot"/>
      </p:par>
    </p:tnLst>
  </p:timing>
</p:sldLayout>
</file>

<file path=ppt/slideLayouts/slideLayout343.xml><?xml version="1.0" encoding="utf-8"?>
<p:sldLayout xmlns:a="http://schemas.openxmlformats.org/drawingml/2006/main" xmlns:r="http://schemas.openxmlformats.org/officeDocument/2006/relationships" xmlns:p="http://schemas.openxmlformats.org/presentationml/2006/main" preserve="1" userDrawn="1">
  <p:cSld name="Título y contenido">
    <p:spTree>
      <p:nvGrpSpPr>
        <p:cNvPr id="1" name=""/>
        <p:cNvGrpSpPr/>
        <p:nvPr/>
      </p:nvGrpSpPr>
      <p:grpSpPr>
        <a:xfrm>
          <a:off x="0" y="0"/>
          <a:ext cx="0" cy="0"/>
          <a:chOff x="0" y="0"/>
          <a:chExt cx="0" cy="0"/>
        </a:xfrm>
      </p:grpSpPr>
      <p:sp>
        <p:nvSpPr>
          <p:cNvPr id="2" name="Title 1"/>
          <p:cNvSpPr>
            <a:spLocks noGrp="1"/>
          </p:cNvSpPr>
          <p:nvPr>
            <p:ph type="title"/>
          </p:nvPr>
        </p:nvSpPr>
        <p:spPr>
          <a:xfrm>
            <a:off x="442402" y="710569"/>
            <a:ext cx="9124399" cy="630202"/>
          </a:xfrm>
        </p:spPr>
        <p:txBody>
          <a:bodyPr/>
          <a:lstStyle/>
          <a:p>
            <a:r>
              <a:rPr lang="en-US" smtClean="0"/>
              <a:t>Click to edit Master title style</a:t>
            </a:r>
            <a:endParaRPr lang="es-E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s-ES">
                <a:solidFill>
                  <a:srgbClr val="002776"/>
                </a:solidFill>
              </a:rPr>
              <a:pPr/>
              <a:t>‹#›</a:t>
            </a:fld>
            <a:endParaRPr lang="es-ES">
              <a:solidFill>
                <a:srgbClr val="002776"/>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3741228919"/>
      </p:ext>
    </p:extLst>
  </p:cSld>
  <p:clrMapOvr>
    <a:masterClrMapping/>
  </p:clrMapOvr>
  <p:timing>
    <p:tnLst>
      <p:par>
        <p:cTn id="1" dur="indefinite" restart="never" nodeType="tmRoot"/>
      </p:par>
    </p:tnLst>
  </p:timing>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userDrawn="1">
  <p:cSld name="Separador para imprimir">
    <p:spTree>
      <p:nvGrpSpPr>
        <p:cNvPr id="1" name=""/>
        <p:cNvGrpSpPr/>
        <p:nvPr/>
      </p:nvGrpSpPr>
      <p:grpSpPr>
        <a:xfrm>
          <a:off x="0" y="0"/>
          <a:ext cx="0" cy="0"/>
          <a:chOff x="0" y="0"/>
          <a:chExt cx="0" cy="0"/>
        </a:xfrm>
      </p:grpSpPr>
      <p:sp>
        <p:nvSpPr>
          <p:cNvPr id="2" name="Title 1"/>
          <p:cNvSpPr>
            <a:spLocks noGrp="1"/>
          </p:cNvSpPr>
          <p:nvPr>
            <p:ph type="title"/>
          </p:nvPr>
        </p:nvSpPr>
        <p:spPr>
          <a:xfrm>
            <a:off x="442428" y="2835910"/>
            <a:ext cx="5156997" cy="387924"/>
          </a:xfrm>
        </p:spPr>
        <p:txBody>
          <a:bodyPr/>
          <a:lstStyle>
            <a:lvl1pPr>
              <a:defRPr sz="2500"/>
            </a:lvl1pPr>
          </a:lstStyle>
          <a:p>
            <a:r>
              <a:rPr lang="en-US" smtClean="0"/>
              <a:t>Click to edit Master title style</a:t>
            </a:r>
            <a:endParaRPr lang="es-ES" dirty="0"/>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s-ES">
                <a:solidFill>
                  <a:srgbClr val="002776"/>
                </a:solidFill>
              </a:rPr>
              <a:pPr/>
              <a:t>‹#›</a:t>
            </a:fld>
            <a:endParaRPr lang="es-ES">
              <a:solidFill>
                <a:srgbClr val="002776"/>
              </a:solidFill>
            </a:endParaRPr>
          </a:p>
        </p:txBody>
      </p:sp>
      <p:sp>
        <p:nvSpPr>
          <p:cNvPr id="10" name="Picture Placeholder 9"/>
          <p:cNvSpPr>
            <a:spLocks noGrp="1"/>
          </p:cNvSpPr>
          <p:nvPr>
            <p:ph type="pic" sz="quarter" idx="13"/>
          </p:nvPr>
        </p:nvSpPr>
        <p:spPr>
          <a:xfrm>
            <a:off x="5627520" y="0"/>
            <a:ext cx="4278480" cy="6858000"/>
          </a:xfrm>
        </p:spPr>
        <p:txBody>
          <a:bodyPr/>
          <a:lstStyle/>
          <a:p>
            <a:r>
              <a:rPr lang="en-US" smtClean="0"/>
              <a:t>Click icon to add picture</a:t>
            </a:r>
            <a:endParaRPr lang="es-ES"/>
          </a:p>
        </p:txBody>
      </p:sp>
      <p:sp>
        <p:nvSpPr>
          <p:cNvPr id="5" name="Footer Placeholder 4"/>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2166224924"/>
      </p:ext>
    </p:extLst>
  </p:cSld>
  <p:clrMapOvr>
    <a:masterClrMapping/>
  </p:clrMapOvr>
  <p:timing>
    <p:tnLst>
      <p:par>
        <p:cTn id="1" dur="indefinite" restart="never" nodeType="tmRoot"/>
      </p:par>
    </p:tnLst>
  </p:timing>
</p:sldLayout>
</file>

<file path=ppt/slideLayouts/slideLayout345.xml><?xml version="1.0" encoding="utf-8"?>
<p:sldLayout xmlns:a="http://schemas.openxmlformats.org/drawingml/2006/main" xmlns:r="http://schemas.openxmlformats.org/officeDocument/2006/relationships" xmlns:p="http://schemas.openxmlformats.org/presentationml/2006/main" showMasterSp="0" preserve="1" userDrawn="1">
  <p:cSld name="Separador para proyectar">
    <p:bg>
      <p:bgPr>
        <a:solidFill>
          <a:schemeClr val="tx2"/>
        </a:solidFill>
        <a:effectLst/>
      </p:bgPr>
    </p:bg>
    <p:spTree>
      <p:nvGrpSpPr>
        <p:cNvPr id="1" name=""/>
        <p:cNvGrpSpPr/>
        <p:nvPr/>
      </p:nvGrpSpPr>
      <p:grpSpPr>
        <a:xfrm>
          <a:off x="0" y="0"/>
          <a:ext cx="0" cy="0"/>
          <a:chOff x="0" y="0"/>
          <a:chExt cx="0" cy="0"/>
        </a:xfrm>
      </p:grpSpPr>
      <p:sp>
        <p:nvSpPr>
          <p:cNvPr id="148482" name="Title Placeholder 1"/>
          <p:cNvSpPr>
            <a:spLocks noGrp="1"/>
          </p:cNvSpPr>
          <p:nvPr>
            <p:ph type="ctrTitle"/>
          </p:nvPr>
        </p:nvSpPr>
        <p:spPr>
          <a:xfrm>
            <a:off x="1238064" y="2670759"/>
            <a:ext cx="6621716" cy="1400449"/>
          </a:xfrm>
        </p:spPr>
        <p:txBody>
          <a:bodyPr/>
          <a:lstStyle>
            <a:lvl1pPr>
              <a:lnSpc>
                <a:spcPct val="95000"/>
              </a:lnSpc>
              <a:defRPr sz="4700" b="0">
                <a:solidFill>
                  <a:schemeClr val="bg2"/>
                </a:solidFill>
                <a:latin typeface="Times New Roman" pitchFamily="18" charset="0"/>
              </a:defRPr>
            </a:lvl1pPr>
          </a:lstStyle>
          <a:p>
            <a:r>
              <a:rPr lang="en-US" smtClean="0"/>
              <a:t>Click to edit Master title style</a:t>
            </a:r>
            <a:endParaRPr lang="es-ES" dirty="0"/>
          </a:p>
        </p:txBody>
      </p:sp>
      <p:sp>
        <p:nvSpPr>
          <p:cNvPr id="7" name="Slide Number Placeholder 9"/>
          <p:cNvSpPr>
            <a:spLocks noGrp="1"/>
          </p:cNvSpPr>
          <p:nvPr>
            <p:ph type="sldNum" sz="quarter" idx="4"/>
          </p:nvPr>
        </p:nvSpPr>
        <p:spPr/>
        <p:txBody>
          <a:bodyPr/>
          <a:lstStyle>
            <a:lvl1pPr>
              <a:defRPr>
                <a:solidFill>
                  <a:schemeClr val="bg1"/>
                </a:solidFill>
              </a:defRPr>
            </a:lvl1pPr>
          </a:lstStyle>
          <a:p>
            <a:fld id="{CE8A445D-9762-4AF0-AB67-A595631D9EAD}" type="slidenum">
              <a:rPr lang="es-ES">
                <a:solidFill>
                  <a:srgbClr val="FFFFFF"/>
                </a:solidFill>
              </a:rPr>
              <a:pPr/>
              <a:t>‹#›</a:t>
            </a:fld>
            <a:endParaRPr lang="es-ES">
              <a:solidFill>
                <a:srgbClr val="FFFFFF"/>
              </a:solidFill>
            </a:endParaRPr>
          </a:p>
        </p:txBody>
      </p:sp>
      <p:sp>
        <p:nvSpPr>
          <p:cNvPr id="10" name="Footer Placeholder 10"/>
          <p:cNvSpPr>
            <a:spLocks noGrp="1"/>
          </p:cNvSpPr>
          <p:nvPr>
            <p:ph type="ftr" sz="quarter" idx="3"/>
          </p:nvPr>
        </p:nvSpPr>
        <p:spPr/>
        <p:txBody>
          <a:bodyPr vert="horz" wrap="square" lIns="0" tIns="0" rIns="0" bIns="0" numCol="1" anchor="t" anchorCtr="0" compatLnSpc="1">
            <a:prstTxWarp prst="textNoShape">
              <a:avLst/>
            </a:prstTxWarp>
            <a:noAutofit/>
          </a:bodyPr>
          <a:lstStyle>
            <a:lvl1pPr algn="l" defTabSz="913976" rtl="0" fontAlgn="base">
              <a:lnSpc>
                <a:spcPts val="1077"/>
              </a:lnSpc>
              <a:spcBef>
                <a:spcPct val="0"/>
              </a:spcBef>
              <a:spcAft>
                <a:spcPct val="0"/>
              </a:spcAft>
              <a:defRPr lang="es-ES" sz="900" kern="1200" smtClean="0">
                <a:solidFill>
                  <a:schemeClr val="bg1"/>
                </a:solidFill>
                <a:latin typeface="Arial" charset="0"/>
                <a:ea typeface="+mn-ea"/>
                <a:cs typeface="Arial" charset="0"/>
              </a:defRPr>
            </a:lvl1pPr>
          </a:lstStyle>
          <a:p>
            <a:endParaRPr>
              <a:solidFill>
                <a:srgbClr val="FFFFFF"/>
              </a:solidFill>
            </a:endParaRPr>
          </a:p>
        </p:txBody>
      </p:sp>
    </p:spTree>
    <p:extLst>
      <p:ext uri="{BB962C8B-B14F-4D97-AF65-F5344CB8AC3E}">
        <p14:creationId xmlns:p14="http://schemas.microsoft.com/office/powerpoint/2010/main" val="2067415314"/>
      </p:ext>
    </p:extLst>
  </p:cSld>
  <p:clrMapOvr>
    <a:masterClrMapping/>
  </p:clrMapOvr>
  <p:timing>
    <p:tnLst>
      <p:par>
        <p:cTn id="1" dur="indefinite" restart="never" nodeType="tmRoot"/>
      </p:par>
    </p:tnLst>
  </p:timing>
</p:sldLayout>
</file>

<file path=ppt/slideLayouts/slideLayout346.xml><?xml version="1.0" encoding="utf-8"?>
<p:sldLayout xmlns:a="http://schemas.openxmlformats.org/drawingml/2006/main" xmlns:r="http://schemas.openxmlformats.org/officeDocument/2006/relationships" xmlns:p="http://schemas.openxmlformats.org/presentationml/2006/main" preserve="1" userDrawn="1">
  <p:cSld name="Título d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Slide Number Placeholder 2"/>
          <p:cNvSpPr>
            <a:spLocks noGrp="1"/>
          </p:cNvSpPr>
          <p:nvPr>
            <p:ph type="sldNum" sz="quarter" idx="10"/>
          </p:nvPr>
        </p:nvSpPr>
        <p:spPr/>
        <p:txBody>
          <a:bodyPr/>
          <a:lstStyle>
            <a:lvl1pPr>
              <a:defRPr/>
            </a:lvl1pPr>
          </a:lstStyle>
          <a:p>
            <a:fld id="{B8F9516C-5F28-47A9-93BC-66E5818D1F1D}" type="slidenum">
              <a:rPr lang="es-ES">
                <a:solidFill>
                  <a:srgbClr val="002776"/>
                </a:solidFill>
              </a:rPr>
              <a:pPr/>
              <a:t>‹#›</a:t>
            </a:fld>
            <a:endParaRPr lang="es-ES">
              <a:solidFill>
                <a:srgbClr val="002776"/>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662120347"/>
      </p:ext>
    </p:extLst>
  </p:cSld>
  <p:clrMapOvr>
    <a:masterClrMapping/>
  </p:clrMapOvr>
  <p:timing>
    <p:tnLst>
      <p:par>
        <p:cTn id="1" dur="indefinite" restart="never" nodeType="tmRoot"/>
      </p:par>
    </p:tnLst>
  </p:timing>
</p:sldLayout>
</file>

<file path=ppt/slideLayouts/slideLayout347.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F8BDE2BE-4A0B-4129-99F8-26E0137EA4A3}" type="slidenum">
              <a:rPr lang="es-ES">
                <a:solidFill>
                  <a:srgbClr val="002776"/>
                </a:solidFill>
              </a:rPr>
              <a:pPr/>
              <a:t>‹#›</a:t>
            </a:fld>
            <a:endParaRPr lang="es-ES">
              <a:solidFill>
                <a:srgbClr val="002776"/>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2330177452"/>
      </p:ext>
    </p:extLst>
  </p:cSld>
  <p:clrMapOvr>
    <a:masterClrMapping/>
  </p:clrMapOvr>
  <p:timing>
    <p:tnLst>
      <p:par>
        <p:cTn id="1" dur="indefinite" restart="never" nodeType="tmRoot"/>
      </p:par>
    </p:tnLst>
  </p:timing>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userDrawn="1">
  <p:cSld name="Cierre">
    <p:spTree>
      <p:nvGrpSpPr>
        <p:cNvPr id="1" name=""/>
        <p:cNvGrpSpPr/>
        <p:nvPr/>
      </p:nvGrpSpPr>
      <p:grpSpPr>
        <a:xfrm>
          <a:off x="0" y="0"/>
          <a:ext cx="0" cy="0"/>
          <a:chOff x="0" y="0"/>
          <a:chExt cx="0" cy="0"/>
        </a:xfrm>
      </p:grpSpPr>
      <p:sp>
        <p:nvSpPr>
          <p:cNvPr id="4" name="Rectangle 3"/>
          <p:cNvSpPr/>
          <p:nvPr userDrawn="1"/>
        </p:nvSpPr>
        <p:spPr>
          <a:xfrm>
            <a:off x="0" y="0"/>
            <a:ext cx="9906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82017" tIns="41008" rIns="82017" bIns="41008" rtlCol="0" anchor="ctr"/>
          <a:lstStyle/>
          <a:p>
            <a:pPr algn="ctr" defTabSz="914118" fontAlgn="base">
              <a:spcBef>
                <a:spcPct val="0"/>
              </a:spcBef>
              <a:spcAft>
                <a:spcPct val="0"/>
              </a:spcAft>
            </a:pPr>
            <a:endParaRPr lang="nb-NO">
              <a:solidFill>
                <a:srgbClr val="FFFFFF"/>
              </a:solidFill>
            </a:endParaRPr>
          </a:p>
        </p:txBody>
      </p:sp>
      <p:pic>
        <p:nvPicPr>
          <p:cNvPr id="5" name="Picture 19" descr="DEL_PRI_RGB"/>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73616" y="2990069"/>
            <a:ext cx="3737612" cy="791253"/>
          </a:xfrm>
          <a:prstGeom prst="rect">
            <a:avLst/>
          </a:prstGeom>
          <a:noFill/>
          <a:ln w="9525">
            <a:noFill/>
            <a:miter lim="800000"/>
            <a:headEnd/>
            <a:tailEnd/>
          </a:ln>
        </p:spPr>
      </p:pic>
      <p:sp>
        <p:nvSpPr>
          <p:cNvPr id="8" name="Text Placeholder 7"/>
          <p:cNvSpPr>
            <a:spLocks noGrp="1"/>
          </p:cNvSpPr>
          <p:nvPr>
            <p:ph type="body" sz="quarter" idx="13"/>
          </p:nvPr>
        </p:nvSpPr>
        <p:spPr>
          <a:xfrm>
            <a:off x="450265" y="4146733"/>
            <a:ext cx="6640475" cy="2288334"/>
          </a:xfrm>
        </p:spPr>
        <p:txBody>
          <a:bodyPr/>
          <a:lstStyle>
            <a:lvl1pPr>
              <a:defRPr sz="600">
                <a:solidFill>
                  <a:srgbClr val="000000"/>
                </a:solidFill>
              </a:defRPr>
            </a:lvl1pPr>
            <a:lvl2pPr>
              <a:defRPr sz="700"/>
            </a:lvl2pPr>
            <a:lvl3pPr>
              <a:defRPr sz="700"/>
            </a:lvl3pPr>
            <a:lvl4pPr>
              <a:defRPr sz="700"/>
            </a:lvl4pPr>
            <a:lvl5pPr>
              <a:defRPr sz="700"/>
            </a:lvl5pPr>
          </a:lstStyle>
          <a:p>
            <a:pPr lvl="0"/>
            <a:r>
              <a:rPr lang="en-US" smtClean="0"/>
              <a:t>Click to edit Master text styles</a:t>
            </a:r>
          </a:p>
        </p:txBody>
      </p:sp>
      <p:sp>
        <p:nvSpPr>
          <p:cNvPr id="7" name="Slide Number Placeholder 3"/>
          <p:cNvSpPr>
            <a:spLocks noGrp="1"/>
          </p:cNvSpPr>
          <p:nvPr>
            <p:ph type="sldNum" sz="quarter" idx="10"/>
          </p:nvPr>
        </p:nvSpPr>
        <p:spPr>
          <a:xfrm>
            <a:off x="450266" y="6554211"/>
            <a:ext cx="306387" cy="144247"/>
          </a:xfrm>
        </p:spPr>
        <p:txBody>
          <a:bodyPr/>
          <a:lstStyle>
            <a:lvl1pPr>
              <a:defRPr>
                <a:solidFill>
                  <a:schemeClr val="bg1"/>
                </a:solidFill>
              </a:defRPr>
            </a:lvl1pPr>
          </a:lstStyle>
          <a:p>
            <a:fld id="{20A7A354-C5FB-4D1E-BE75-5A939ED93F75}" type="slidenum">
              <a:rPr lang="es-ES" smtClean="0">
                <a:solidFill>
                  <a:srgbClr val="FFFFFF"/>
                </a:solidFill>
              </a:rPr>
              <a:pPr/>
              <a:t>‹#›</a:t>
            </a:fld>
            <a:endParaRPr lang="es-ES">
              <a:solidFill>
                <a:srgbClr val="FFFFFF"/>
              </a:solidFill>
            </a:endParaRPr>
          </a:p>
        </p:txBody>
      </p:sp>
      <p:sp>
        <p:nvSpPr>
          <p:cNvPr id="9" name="Footer Placeholder 4"/>
          <p:cNvSpPr>
            <a:spLocks noGrp="1"/>
          </p:cNvSpPr>
          <p:nvPr>
            <p:ph type="ftr" sz="quarter" idx="11"/>
          </p:nvPr>
        </p:nvSpPr>
        <p:spPr>
          <a:xfrm>
            <a:off x="836319" y="6554211"/>
            <a:ext cx="4677095" cy="144247"/>
          </a:xfrm>
        </p:spPr>
        <p:txBody>
          <a:bodyPr/>
          <a:lstStyle>
            <a:lvl1pPr>
              <a:defRPr>
                <a:solidFill>
                  <a:schemeClr val="bg1"/>
                </a:solidFill>
              </a:defRPr>
            </a:lvl1pPr>
          </a:lstStyle>
          <a:p>
            <a:endParaRPr lang="es-ES">
              <a:solidFill>
                <a:srgbClr val="FFFFFF"/>
              </a:solidFill>
            </a:endParaRPr>
          </a:p>
        </p:txBody>
      </p:sp>
    </p:spTree>
    <p:extLst>
      <p:ext uri="{BB962C8B-B14F-4D97-AF65-F5344CB8AC3E}">
        <p14:creationId xmlns:p14="http://schemas.microsoft.com/office/powerpoint/2010/main" val="766685366"/>
      </p:ext>
    </p:extLst>
  </p:cSld>
  <p:clrMapOvr>
    <a:masterClrMapping/>
  </p:clrMapOvr>
  <p:timing>
    <p:tnLst>
      <p:par>
        <p:cTn id="1" dur="indefinite" restart="never" nodeType="tmRoot"/>
      </p:par>
    </p:tnLst>
  </p:timing>
</p:sldLayout>
</file>

<file path=ppt/slideLayouts/slideLayout349.xml><?xml version="1.0" encoding="utf-8"?>
<p:sldLayout xmlns:a="http://schemas.openxmlformats.org/drawingml/2006/main" xmlns:r="http://schemas.openxmlformats.org/officeDocument/2006/relationships" xmlns:p="http://schemas.openxmlformats.org/presentationml/2006/main" showMasterSp="0" preserve="1" userDrawn="1">
  <p:cSld name="Título de presentación">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4952218" y="1195983"/>
            <a:ext cx="4953782" cy="5239081"/>
          </a:xfrm>
        </p:spPr>
        <p:txBody>
          <a:bodyPr/>
          <a:lstStyle/>
          <a:p>
            <a:r>
              <a:rPr lang="en-US" smtClean="0"/>
              <a:t>Click icon to add picture</a:t>
            </a:r>
            <a:endParaRPr lang="es-ES"/>
          </a:p>
        </p:txBody>
      </p:sp>
      <p:sp>
        <p:nvSpPr>
          <p:cNvPr id="120835" name="Title Placeholder 1"/>
          <p:cNvSpPr>
            <a:spLocks noGrp="1"/>
          </p:cNvSpPr>
          <p:nvPr>
            <p:ph type="ctrTitle"/>
          </p:nvPr>
        </p:nvSpPr>
        <p:spPr>
          <a:xfrm>
            <a:off x="830108" y="2886328"/>
            <a:ext cx="4431671" cy="1128762"/>
          </a:xfrm>
        </p:spPr>
        <p:txBody>
          <a:bodyPr/>
          <a:lstStyle>
            <a:lvl1pPr>
              <a:lnSpc>
                <a:spcPct val="95000"/>
              </a:lnSpc>
              <a:defRPr sz="2900" b="0" smtClean="0">
                <a:latin typeface="Times New Roman" pitchFamily="18" charset="0"/>
              </a:defRPr>
            </a:lvl1pPr>
          </a:lstStyle>
          <a:p>
            <a:r>
              <a:rPr lang="en-US" smtClean="0"/>
              <a:t>Click to edit Master title style</a:t>
            </a:r>
            <a:endParaRPr lang="es-ES" dirty="0" smtClean="0"/>
          </a:p>
        </p:txBody>
      </p:sp>
      <p:sp>
        <p:nvSpPr>
          <p:cNvPr id="120836" name="Text Placeholder 2"/>
          <p:cNvSpPr>
            <a:spLocks noGrp="1"/>
          </p:cNvSpPr>
          <p:nvPr>
            <p:ph type="subTitle" idx="1"/>
          </p:nvPr>
        </p:nvSpPr>
        <p:spPr>
          <a:xfrm>
            <a:off x="440822" y="6029066"/>
            <a:ext cx="5135113" cy="303897"/>
          </a:xfrm>
        </p:spPr>
        <p:txBody>
          <a:bodyPr anchor="b"/>
          <a:lstStyle>
            <a:lvl1pPr>
              <a:lnSpc>
                <a:spcPts val="1995"/>
              </a:lnSpc>
              <a:defRPr sz="1600" b="1" smtClean="0"/>
            </a:lvl1pPr>
          </a:lstStyle>
          <a:p>
            <a:r>
              <a:rPr lang="en-US" smtClean="0"/>
              <a:t>Click to edit Master subtitle style</a:t>
            </a:r>
            <a:endParaRPr lang="es-ES" dirty="0" smtClean="0"/>
          </a:p>
        </p:txBody>
      </p:sp>
      <p:pic>
        <p:nvPicPr>
          <p:cNvPr id="120841" name="Picture 5" descr="DEL_PRI_RGB"/>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1090" y="253483"/>
            <a:ext cx="2310410" cy="470551"/>
          </a:xfrm>
          <a:prstGeom prst="rect">
            <a:avLst/>
          </a:prstGeom>
          <a:noFill/>
          <a:ln w="9525">
            <a:noFill/>
            <a:miter lim="800000"/>
            <a:headEnd/>
            <a:tailEnd/>
          </a:ln>
        </p:spPr>
      </p:pic>
      <p:sp>
        <p:nvSpPr>
          <p:cNvPr id="10" name="Slide Number Placeholder 3"/>
          <p:cNvSpPr>
            <a:spLocks noGrp="1"/>
          </p:cNvSpPr>
          <p:nvPr>
            <p:ph type="sldNum" sz="quarter" idx="11"/>
          </p:nvPr>
        </p:nvSpPr>
        <p:spPr>
          <a:xfrm>
            <a:off x="450278" y="6554233"/>
            <a:ext cx="306387" cy="144247"/>
          </a:xfrm>
        </p:spPr>
        <p:txBody>
          <a:bodyPr/>
          <a:lstStyle>
            <a:lvl1pPr>
              <a:defRPr>
                <a:solidFill>
                  <a:schemeClr val="bg1"/>
                </a:solidFill>
              </a:defRPr>
            </a:lvl1pPr>
          </a:lstStyle>
          <a:p>
            <a:fld id="{20A7A354-C5FB-4D1E-BE75-5A939ED93F75}" type="slidenum">
              <a:rPr lang="es-ES" smtClean="0">
                <a:solidFill>
                  <a:srgbClr val="FFFFFF"/>
                </a:solidFill>
              </a:rPr>
              <a:pPr/>
              <a:t>‹#›</a:t>
            </a:fld>
            <a:endParaRPr lang="es-ES">
              <a:solidFill>
                <a:srgbClr val="FFFFFF"/>
              </a:solidFill>
            </a:endParaRPr>
          </a:p>
        </p:txBody>
      </p:sp>
      <p:sp>
        <p:nvSpPr>
          <p:cNvPr id="11" name="Footer Placeholder 4"/>
          <p:cNvSpPr>
            <a:spLocks noGrp="1"/>
          </p:cNvSpPr>
          <p:nvPr>
            <p:ph type="ftr" sz="quarter" idx="12"/>
          </p:nvPr>
        </p:nvSpPr>
        <p:spPr>
          <a:xfrm>
            <a:off x="836319" y="6554233"/>
            <a:ext cx="4677095" cy="144247"/>
          </a:xfrm>
          <a:prstGeom prst="rect">
            <a:avLst/>
          </a:prstGeom>
        </p:spPr>
        <p:txBody>
          <a:bodyPr lIns="91428" tIns="45715" rIns="91428" bIns="45715"/>
          <a:lstStyle>
            <a:lvl1pPr>
              <a:defRPr>
                <a:solidFill>
                  <a:schemeClr val="bg1"/>
                </a:solidFill>
              </a:defRPr>
            </a:lvl1pPr>
          </a:lstStyle>
          <a:p>
            <a:pPr defTabSz="914118"/>
            <a:endParaRPr lang="es-ES">
              <a:solidFill>
                <a:srgbClr val="FFFFFF"/>
              </a:solidFill>
            </a:endParaRPr>
          </a:p>
        </p:txBody>
      </p:sp>
    </p:spTree>
    <p:extLst>
      <p:ext uri="{BB962C8B-B14F-4D97-AF65-F5344CB8AC3E}">
        <p14:creationId xmlns:p14="http://schemas.microsoft.com/office/powerpoint/2010/main" val="2923802798"/>
      </p:ext>
    </p:extLst>
  </p:cSld>
  <p:clrMapOvr>
    <a:masterClrMapping/>
  </p:clrMapOvr>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ítulo d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s-ES_tradnl"/>
          </a:p>
        </p:txBody>
      </p:sp>
      <p:sp>
        <p:nvSpPr>
          <p:cNvPr id="3" name="Slide Number Placeholder 2"/>
          <p:cNvSpPr>
            <a:spLocks noGrp="1"/>
          </p:cNvSpPr>
          <p:nvPr>
            <p:ph type="sldNum" sz="quarter" idx="10"/>
          </p:nvPr>
        </p:nvSpPr>
        <p:spPr/>
        <p:txBody>
          <a:bodyPr/>
          <a:lstStyle>
            <a:lvl1pPr>
              <a:defRPr/>
            </a:lvl1pPr>
          </a:lstStyle>
          <a:p>
            <a:fld id="{B8F9516C-5F28-47A9-93BC-66E5818D1F1D}" type="slidenum">
              <a:rPr lang="es-ES_tradnl" smtClean="0">
                <a:solidFill>
                  <a:srgbClr val="002776"/>
                </a:solidFill>
              </a:rPr>
              <a:pPr/>
              <a:t>‹#›</a:t>
            </a:fld>
            <a:endParaRPr lang="es-ES_tradnl">
              <a:solidFill>
                <a:srgbClr val="002776"/>
              </a:solidFill>
            </a:endParaRPr>
          </a:p>
        </p:txBody>
      </p:sp>
      <p:sp>
        <p:nvSpPr>
          <p:cNvPr id="4" name="Footer Placeholder 3"/>
          <p:cNvSpPr>
            <a:spLocks noGrp="1"/>
          </p:cNvSpPr>
          <p:nvPr>
            <p:ph type="ftr" sz="quarter" idx="11"/>
          </p:nvPr>
        </p:nvSpPr>
        <p:spPr/>
        <p:txBody>
          <a:bodyPr/>
          <a:lstStyle>
            <a:lvl1pPr>
              <a:defRPr/>
            </a:lvl1pPr>
          </a:lstStyle>
          <a:p>
            <a:endParaRPr lang="es-ES_tradnl">
              <a:solidFill>
                <a:srgbClr val="002776"/>
              </a:solidFill>
            </a:endParaRPr>
          </a:p>
        </p:txBody>
      </p:sp>
    </p:spTree>
    <p:extLst>
      <p:ext uri="{BB962C8B-B14F-4D97-AF65-F5344CB8AC3E}">
        <p14:creationId xmlns:p14="http://schemas.microsoft.com/office/powerpoint/2010/main" val="3510301755"/>
      </p:ext>
    </p:extLst>
  </p:cSld>
  <p:clrMapOvr>
    <a:masterClrMapping/>
  </p:clrMapOvr>
  <p:timing>
    <p:tnLst>
      <p:par>
        <p:cTn id="1" dur="indefinite" restart="never" nodeType="tmRoot"/>
      </p:par>
    </p:tnLst>
  </p:timing>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userDrawn="1">
  <p:cSld name="Título y contenido">
    <p:spTree>
      <p:nvGrpSpPr>
        <p:cNvPr id="1" name=""/>
        <p:cNvGrpSpPr/>
        <p:nvPr/>
      </p:nvGrpSpPr>
      <p:grpSpPr>
        <a:xfrm>
          <a:off x="0" y="0"/>
          <a:ext cx="0" cy="0"/>
          <a:chOff x="0" y="0"/>
          <a:chExt cx="0" cy="0"/>
        </a:xfrm>
      </p:grpSpPr>
      <p:sp>
        <p:nvSpPr>
          <p:cNvPr id="2" name="Title 1"/>
          <p:cNvSpPr>
            <a:spLocks noGrp="1"/>
          </p:cNvSpPr>
          <p:nvPr>
            <p:ph type="title"/>
          </p:nvPr>
        </p:nvSpPr>
        <p:spPr>
          <a:xfrm>
            <a:off x="442402" y="710569"/>
            <a:ext cx="9124399" cy="630202"/>
          </a:xfrm>
        </p:spPr>
        <p:txBody>
          <a:bodyPr/>
          <a:lstStyle/>
          <a:p>
            <a:r>
              <a:rPr lang="en-US" smtClean="0"/>
              <a:t>Click to edit Master title style</a:t>
            </a:r>
            <a:endParaRPr lang="es-E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s-ES">
                <a:solidFill>
                  <a:srgbClr val="002776"/>
                </a:solidFill>
              </a:rPr>
              <a:pPr/>
              <a:t>‹#›</a:t>
            </a:fld>
            <a:endParaRPr lang="es-ES">
              <a:solidFill>
                <a:srgbClr val="002776"/>
              </a:solidFill>
            </a:endParaRPr>
          </a:p>
        </p:txBody>
      </p:sp>
      <p:pic>
        <p:nvPicPr>
          <p:cNvPr id="5" name="Picture 4" descr="Feria Valencia 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09387" y="188641"/>
            <a:ext cx="1175011" cy="456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6925394"/>
      </p:ext>
    </p:extLst>
  </p:cSld>
  <p:clrMapOvr>
    <a:masterClrMapping/>
  </p:clrMapOvr>
  <p:timing>
    <p:tnLst>
      <p:par>
        <p:cTn id="1" dur="indefinite" restart="never" nodeType="tmRoot"/>
      </p:par>
    </p:tnLst>
  </p:timing>
</p:sldLayout>
</file>

<file path=ppt/slideLayouts/slideLayout35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Slide Number Placeholder 3"/>
          <p:cNvSpPr>
            <a:spLocks noGrp="1"/>
          </p:cNvSpPr>
          <p:nvPr>
            <p:ph type="sldNum" sz="quarter" idx="10"/>
          </p:nvPr>
        </p:nvSpPr>
        <p:spPr/>
        <p:txBody>
          <a:bodyPr/>
          <a:lstStyle>
            <a:lvl1pPr>
              <a:defRPr/>
            </a:lvl1pPr>
          </a:lstStyle>
          <a:p>
            <a:pPr fontAlgn="base">
              <a:spcBef>
                <a:spcPct val="0"/>
              </a:spcBef>
              <a:spcAft>
                <a:spcPct val="0"/>
              </a:spcAft>
            </a:pPr>
            <a:fld id="{66610EB1-83C8-4E7D-B52A-8FFA1C1C9D65}" type="slidenum">
              <a:rPr lang="es-ES">
                <a:solidFill>
                  <a:srgbClr val="002776"/>
                </a:solidFill>
                <a:cs typeface="Arial" charset="0"/>
              </a:rPr>
              <a:pPr fontAlgn="base">
                <a:spcBef>
                  <a:spcPct val="0"/>
                </a:spcBef>
                <a:spcAft>
                  <a:spcPct val="0"/>
                </a:spcAft>
              </a:pPr>
              <a:t>‹#›</a:t>
            </a:fld>
            <a:endParaRPr lang="es-ES">
              <a:solidFill>
                <a:srgbClr val="002776"/>
              </a:solidFill>
              <a:cs typeface="Arial" charset="0"/>
            </a:endParaRPr>
          </a:p>
        </p:txBody>
      </p:sp>
      <p:pic>
        <p:nvPicPr>
          <p:cNvPr id="5" name="Picture 4" descr="Feria Valencia 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09387" y="188641"/>
            <a:ext cx="1175011" cy="456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200588"/>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showMasterSp="0" userDrawn="1">
  <p:cSld name="Separador para proyectar">
    <p:bg>
      <p:bgPr>
        <a:solidFill>
          <a:schemeClr val="tx2"/>
        </a:solidFill>
        <a:effectLst/>
      </p:bgPr>
    </p:bg>
    <p:spTree>
      <p:nvGrpSpPr>
        <p:cNvPr id="1" name=""/>
        <p:cNvGrpSpPr/>
        <p:nvPr/>
      </p:nvGrpSpPr>
      <p:grpSpPr>
        <a:xfrm>
          <a:off x="0" y="0"/>
          <a:ext cx="0" cy="0"/>
          <a:chOff x="0" y="0"/>
          <a:chExt cx="0" cy="0"/>
        </a:xfrm>
      </p:grpSpPr>
      <p:sp>
        <p:nvSpPr>
          <p:cNvPr id="148482" name="Title Placeholder 1"/>
          <p:cNvSpPr>
            <a:spLocks noGrp="1"/>
          </p:cNvSpPr>
          <p:nvPr>
            <p:ph type="ctrTitle"/>
          </p:nvPr>
        </p:nvSpPr>
        <p:spPr>
          <a:xfrm>
            <a:off x="1238064" y="2670781"/>
            <a:ext cx="6621716" cy="1400449"/>
          </a:xfrm>
        </p:spPr>
        <p:txBody>
          <a:bodyPr/>
          <a:lstStyle>
            <a:lvl1pPr>
              <a:lnSpc>
                <a:spcPct val="95000"/>
              </a:lnSpc>
              <a:defRPr sz="4700" b="0">
                <a:solidFill>
                  <a:schemeClr val="bg2"/>
                </a:solidFill>
                <a:latin typeface="Times New Roman" pitchFamily="18" charset="0"/>
              </a:defRPr>
            </a:lvl1pPr>
          </a:lstStyle>
          <a:p>
            <a:r>
              <a:rPr lang="en-US" smtClean="0"/>
              <a:t>Click to edit Master title style</a:t>
            </a:r>
            <a:endParaRPr lang="es-ES" dirty="0"/>
          </a:p>
        </p:txBody>
      </p:sp>
      <p:sp>
        <p:nvSpPr>
          <p:cNvPr id="7" name="Slide Number Placeholder 9"/>
          <p:cNvSpPr>
            <a:spLocks noGrp="1"/>
          </p:cNvSpPr>
          <p:nvPr>
            <p:ph type="sldNum" sz="quarter" idx="4"/>
          </p:nvPr>
        </p:nvSpPr>
        <p:spPr/>
        <p:txBody>
          <a:bodyPr/>
          <a:lstStyle>
            <a:lvl1pPr>
              <a:defRPr>
                <a:solidFill>
                  <a:schemeClr val="bg1"/>
                </a:solidFill>
              </a:defRPr>
            </a:lvl1pPr>
          </a:lstStyle>
          <a:p>
            <a:fld id="{CE8A445D-9762-4AF0-AB67-A595631D9EAD}" type="slidenum">
              <a:rPr lang="es-ES">
                <a:solidFill>
                  <a:srgbClr val="FFFFFF"/>
                </a:solidFill>
              </a:rPr>
              <a:pPr/>
              <a:t>‹#›</a:t>
            </a:fld>
            <a:endParaRPr lang="es-ES">
              <a:solidFill>
                <a:srgbClr val="FFFFFF"/>
              </a:solidFill>
            </a:endParaRPr>
          </a:p>
        </p:txBody>
      </p:sp>
    </p:spTree>
    <p:extLst>
      <p:ext uri="{BB962C8B-B14F-4D97-AF65-F5344CB8AC3E}">
        <p14:creationId xmlns:p14="http://schemas.microsoft.com/office/powerpoint/2010/main" val="1577359392"/>
      </p:ext>
    </p:extLst>
  </p:cSld>
  <p:clrMapOvr>
    <a:masterClrMapping/>
  </p:clrMapOvr>
  <p:timing>
    <p:tnLst>
      <p:par>
        <p:cTn id="1" dur="indefinite" restart="never" nodeType="tmRoot"/>
      </p:par>
    </p:tnLst>
  </p:timing>
</p:sldLayout>
</file>

<file path=ppt/slideLayouts/slideLayout353.xml><?xml version="1.0" encoding="utf-8"?>
<p:sldLayout xmlns:a="http://schemas.openxmlformats.org/drawingml/2006/main" xmlns:r="http://schemas.openxmlformats.org/officeDocument/2006/relationships" xmlns:p="http://schemas.openxmlformats.org/presentationml/2006/main" showMasterSp="0" preserve="1" userDrawn="1">
  <p:cSld name="Título de presentación">
    <p:spTree>
      <p:nvGrpSpPr>
        <p:cNvPr id="1" name=""/>
        <p:cNvGrpSpPr/>
        <p:nvPr/>
      </p:nvGrpSpPr>
      <p:grpSpPr>
        <a:xfrm>
          <a:off x="0" y="0"/>
          <a:ext cx="0" cy="0"/>
          <a:chOff x="0" y="0"/>
          <a:chExt cx="0" cy="0"/>
        </a:xfrm>
      </p:grpSpPr>
      <p:pic>
        <p:nvPicPr>
          <p:cNvPr id="5" name="DTBELM5795186" descr="DEL_PRI_RGB"/>
          <p:cNvPicPr>
            <a:picLocks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315918" y="287338"/>
            <a:ext cx="2346325" cy="533400"/>
          </a:xfrm>
          <a:prstGeom prst="rect">
            <a:avLst/>
          </a:prstGeom>
          <a:noFill/>
          <a:ln w="9525">
            <a:noFill/>
            <a:miter lim="800000"/>
            <a:headEnd/>
            <a:tailEnd/>
          </a:ln>
        </p:spPr>
      </p:pic>
      <p:sp>
        <p:nvSpPr>
          <p:cNvPr id="6" name="Picture Placeholder 5"/>
          <p:cNvSpPr>
            <a:spLocks noGrp="1"/>
          </p:cNvSpPr>
          <p:nvPr>
            <p:ph type="pic" sz="quarter" idx="10"/>
          </p:nvPr>
        </p:nvSpPr>
        <p:spPr>
          <a:xfrm>
            <a:off x="4952218" y="1195983"/>
            <a:ext cx="4953782" cy="5239081"/>
          </a:xfrm>
        </p:spPr>
        <p:txBody>
          <a:bodyPr/>
          <a:lstStyle/>
          <a:p>
            <a:pPr lvl="0"/>
            <a:r>
              <a:rPr lang="en-US" noProof="0" smtClean="0"/>
              <a:t>Click icon to add picture</a:t>
            </a:r>
            <a:endParaRPr lang="es-ES" noProof="0"/>
          </a:p>
        </p:txBody>
      </p:sp>
      <p:sp>
        <p:nvSpPr>
          <p:cNvPr id="120835" name="Title Placeholder 1"/>
          <p:cNvSpPr>
            <a:spLocks noGrp="1"/>
          </p:cNvSpPr>
          <p:nvPr>
            <p:ph type="ctrTitle"/>
          </p:nvPr>
        </p:nvSpPr>
        <p:spPr>
          <a:xfrm>
            <a:off x="830066" y="2886328"/>
            <a:ext cx="4431671" cy="1128762"/>
          </a:xfrm>
        </p:spPr>
        <p:txBody>
          <a:bodyPr/>
          <a:lstStyle>
            <a:lvl1pPr>
              <a:lnSpc>
                <a:spcPct val="95000"/>
              </a:lnSpc>
              <a:defRPr sz="3000" b="0" smtClean="0">
                <a:latin typeface="Times New Roman" pitchFamily="18" charset="0"/>
              </a:defRPr>
            </a:lvl1pPr>
          </a:lstStyle>
          <a:p>
            <a:r>
              <a:rPr lang="en-US" smtClean="0"/>
              <a:t>Click to edit Master title style</a:t>
            </a:r>
            <a:endParaRPr lang="es-ES" dirty="0" smtClean="0"/>
          </a:p>
        </p:txBody>
      </p:sp>
      <p:sp>
        <p:nvSpPr>
          <p:cNvPr id="120836" name="Text Placeholder 2"/>
          <p:cNvSpPr>
            <a:spLocks noGrp="1"/>
          </p:cNvSpPr>
          <p:nvPr>
            <p:ph type="subTitle" idx="1"/>
          </p:nvPr>
        </p:nvSpPr>
        <p:spPr>
          <a:xfrm>
            <a:off x="440822" y="6028940"/>
            <a:ext cx="5135113" cy="303897"/>
          </a:xfrm>
        </p:spPr>
        <p:txBody>
          <a:bodyPr anchor="b"/>
          <a:lstStyle>
            <a:lvl1pPr>
              <a:lnSpc>
                <a:spcPts val="2092"/>
              </a:lnSpc>
              <a:defRPr sz="1700" b="1" smtClean="0"/>
            </a:lvl1pPr>
          </a:lstStyle>
          <a:p>
            <a:r>
              <a:rPr lang="en-US" smtClean="0"/>
              <a:t>Click to edit Master subtitle style</a:t>
            </a:r>
            <a:endParaRPr lang="es-ES" dirty="0" smtClean="0"/>
          </a:p>
        </p:txBody>
      </p:sp>
      <p:sp>
        <p:nvSpPr>
          <p:cNvPr id="7" name="Slide Number Placeholder 3"/>
          <p:cNvSpPr>
            <a:spLocks noGrp="1"/>
          </p:cNvSpPr>
          <p:nvPr>
            <p:ph type="sldNum" sz="quarter" idx="11"/>
          </p:nvPr>
        </p:nvSpPr>
        <p:spPr/>
        <p:txBody>
          <a:bodyPr/>
          <a:lstStyle>
            <a:lvl1pPr>
              <a:defRPr>
                <a:solidFill>
                  <a:schemeClr val="bg1"/>
                </a:solidFill>
              </a:defRPr>
            </a:lvl1pPr>
          </a:lstStyle>
          <a:p>
            <a:pPr>
              <a:defRPr/>
            </a:pPr>
            <a:fld id="{985D5784-C89B-452B-A9FE-131202B74BF5}" type="slidenum">
              <a:rPr lang="es-ES">
                <a:solidFill>
                  <a:srgbClr val="FFFFFF"/>
                </a:solidFill>
              </a:rPr>
              <a:pPr>
                <a:defRPr/>
              </a:pPr>
              <a:t>‹#›</a:t>
            </a:fld>
            <a:endParaRPr lang="es-ES">
              <a:solidFill>
                <a:srgbClr val="FFFFFF"/>
              </a:solidFill>
            </a:endParaRPr>
          </a:p>
        </p:txBody>
      </p:sp>
      <p:sp>
        <p:nvSpPr>
          <p:cNvPr id="8" name="Footer Placeholder 4"/>
          <p:cNvSpPr>
            <a:spLocks noGrp="1"/>
          </p:cNvSpPr>
          <p:nvPr>
            <p:ph type="ftr" sz="quarter" idx="12"/>
          </p:nvPr>
        </p:nvSpPr>
        <p:spPr/>
        <p:txBody>
          <a:bodyPr/>
          <a:lstStyle>
            <a:lvl1pPr>
              <a:defRPr>
                <a:solidFill>
                  <a:schemeClr val="bg1"/>
                </a:solidFill>
              </a:defRPr>
            </a:lvl1pPr>
          </a:lstStyle>
          <a:p>
            <a:pPr>
              <a:defRPr/>
            </a:pPr>
            <a:endParaRPr lang="es-ES">
              <a:solidFill>
                <a:srgbClr val="FFFFFF"/>
              </a:solidFill>
            </a:endParaRPr>
          </a:p>
        </p:txBody>
      </p:sp>
    </p:spTree>
    <p:extLst>
      <p:ext uri="{BB962C8B-B14F-4D97-AF65-F5344CB8AC3E}">
        <p14:creationId xmlns:p14="http://schemas.microsoft.com/office/powerpoint/2010/main" val="1109632228"/>
      </p:ext>
    </p:extLst>
  </p:cSld>
  <p:clrMapOvr>
    <a:masterClrMapping/>
  </p:clrMapOvr>
  <p:transition/>
</p:sldLayout>
</file>

<file path=ppt/slideLayouts/slideLayout354.xml><?xml version="1.0" encoding="utf-8"?>
<p:sldLayout xmlns:a="http://schemas.openxmlformats.org/drawingml/2006/main" xmlns:r="http://schemas.openxmlformats.org/officeDocument/2006/relationships" xmlns:p="http://schemas.openxmlformats.org/presentationml/2006/main" preserve="1" userDrawn="1">
  <p:cSld name="Título y conteni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Slide Number Placeholder 9"/>
          <p:cNvSpPr>
            <a:spLocks noGrp="1"/>
          </p:cNvSpPr>
          <p:nvPr>
            <p:ph type="sldNum" sz="quarter" idx="10"/>
          </p:nvPr>
        </p:nvSpPr>
        <p:spPr/>
        <p:txBody>
          <a:bodyPr/>
          <a:lstStyle>
            <a:lvl1pPr>
              <a:defRPr/>
            </a:lvl1pPr>
          </a:lstStyle>
          <a:p>
            <a:pPr>
              <a:defRPr/>
            </a:pPr>
            <a:fld id="{A51AFD90-D224-4D2C-9F0A-5CE7ADA33CAA}" type="slidenum">
              <a:rPr lang="es-ES">
                <a:solidFill>
                  <a:srgbClr val="002776"/>
                </a:solidFill>
              </a:rPr>
              <a:pPr>
                <a:defRPr/>
              </a:pPr>
              <a:t>‹#›</a:t>
            </a:fld>
            <a:endParaRPr lang="es-ES" dirty="0">
              <a:solidFill>
                <a:srgbClr val="002776"/>
              </a:solidFill>
            </a:endParaRPr>
          </a:p>
        </p:txBody>
      </p:sp>
      <p:sp>
        <p:nvSpPr>
          <p:cNvPr id="5" name="Footer Placeholder 10"/>
          <p:cNvSpPr>
            <a:spLocks noGrp="1"/>
          </p:cNvSpPr>
          <p:nvPr>
            <p:ph type="ftr" sz="quarter" idx="11"/>
          </p:nvPr>
        </p:nvSpPr>
        <p:spPr/>
        <p:txBody>
          <a:bodyPr/>
          <a:lstStyle>
            <a:lvl1pPr>
              <a:defRPr/>
            </a:lvl1pPr>
          </a:lstStyle>
          <a:p>
            <a:pPr>
              <a:defRPr/>
            </a:pPr>
            <a:endParaRPr lang="es-ES">
              <a:solidFill>
                <a:srgbClr val="002776"/>
              </a:solidFill>
            </a:endParaRPr>
          </a:p>
        </p:txBody>
      </p:sp>
    </p:spTree>
    <p:extLst>
      <p:ext uri="{BB962C8B-B14F-4D97-AF65-F5344CB8AC3E}">
        <p14:creationId xmlns:p14="http://schemas.microsoft.com/office/powerpoint/2010/main" val="1256986745"/>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preserve="1" userDrawn="1">
  <p:cSld name="Separador para imprimir">
    <p:spTree>
      <p:nvGrpSpPr>
        <p:cNvPr id="1" name=""/>
        <p:cNvGrpSpPr/>
        <p:nvPr/>
      </p:nvGrpSpPr>
      <p:grpSpPr>
        <a:xfrm>
          <a:off x="0" y="0"/>
          <a:ext cx="0" cy="0"/>
          <a:chOff x="0" y="0"/>
          <a:chExt cx="0" cy="0"/>
        </a:xfrm>
      </p:grpSpPr>
      <p:sp>
        <p:nvSpPr>
          <p:cNvPr id="2" name="Title 1"/>
          <p:cNvSpPr>
            <a:spLocks noGrp="1"/>
          </p:cNvSpPr>
          <p:nvPr>
            <p:ph type="title"/>
          </p:nvPr>
        </p:nvSpPr>
        <p:spPr>
          <a:xfrm>
            <a:off x="442387" y="2835910"/>
            <a:ext cx="5156997" cy="387924"/>
          </a:xfrm>
        </p:spPr>
        <p:txBody>
          <a:bodyPr/>
          <a:lstStyle>
            <a:lvl1pPr>
              <a:defRPr sz="2600"/>
            </a:lvl1pPr>
          </a:lstStyle>
          <a:p>
            <a:r>
              <a:rPr lang="en-US" smtClean="0"/>
              <a:t>Click to edit Master title style</a:t>
            </a:r>
            <a:endParaRPr lang="es-ES" dirty="0"/>
          </a:p>
        </p:txBody>
      </p:sp>
      <p:sp>
        <p:nvSpPr>
          <p:cNvPr id="10" name="Picture Placeholder 9"/>
          <p:cNvSpPr>
            <a:spLocks noGrp="1"/>
          </p:cNvSpPr>
          <p:nvPr>
            <p:ph type="pic" sz="quarter" idx="13"/>
          </p:nvPr>
        </p:nvSpPr>
        <p:spPr>
          <a:xfrm>
            <a:off x="5627526" y="0"/>
            <a:ext cx="4278479" cy="6858000"/>
          </a:xfrm>
        </p:spPr>
        <p:txBody>
          <a:bodyPr/>
          <a:lstStyle/>
          <a:p>
            <a:pPr lvl="0"/>
            <a:r>
              <a:rPr lang="en-US" noProof="0" smtClean="0"/>
              <a:t>Click icon to add picture</a:t>
            </a:r>
            <a:endParaRPr lang="es-ES" noProof="0"/>
          </a:p>
        </p:txBody>
      </p:sp>
      <p:sp>
        <p:nvSpPr>
          <p:cNvPr id="4" name="Slide Number Placeholder 9"/>
          <p:cNvSpPr>
            <a:spLocks noGrp="1"/>
          </p:cNvSpPr>
          <p:nvPr>
            <p:ph type="sldNum" sz="quarter" idx="14"/>
          </p:nvPr>
        </p:nvSpPr>
        <p:spPr/>
        <p:txBody>
          <a:bodyPr/>
          <a:lstStyle>
            <a:lvl1pPr>
              <a:defRPr/>
            </a:lvl1pPr>
          </a:lstStyle>
          <a:p>
            <a:pPr>
              <a:defRPr/>
            </a:pPr>
            <a:fld id="{688EE63C-57B5-4337-85CA-660430B9F00F}" type="slidenum">
              <a:rPr lang="es-ES">
                <a:solidFill>
                  <a:srgbClr val="002776"/>
                </a:solidFill>
              </a:rPr>
              <a:pPr>
                <a:defRPr/>
              </a:pPr>
              <a:t>‹#›</a:t>
            </a:fld>
            <a:endParaRPr lang="es-ES">
              <a:solidFill>
                <a:srgbClr val="002776"/>
              </a:solidFill>
            </a:endParaRPr>
          </a:p>
        </p:txBody>
      </p:sp>
      <p:sp>
        <p:nvSpPr>
          <p:cNvPr id="5" name="Footer Placeholder 10"/>
          <p:cNvSpPr>
            <a:spLocks noGrp="1"/>
          </p:cNvSpPr>
          <p:nvPr>
            <p:ph type="ftr" sz="quarter" idx="15"/>
          </p:nvPr>
        </p:nvSpPr>
        <p:spPr/>
        <p:txBody>
          <a:bodyPr/>
          <a:lstStyle>
            <a:lvl1pPr>
              <a:defRPr/>
            </a:lvl1pPr>
          </a:lstStyle>
          <a:p>
            <a:pPr>
              <a:defRPr/>
            </a:pPr>
            <a:endParaRPr lang="es-ES">
              <a:solidFill>
                <a:srgbClr val="002776"/>
              </a:solidFill>
            </a:endParaRPr>
          </a:p>
        </p:txBody>
      </p:sp>
    </p:spTree>
    <p:extLst>
      <p:ext uri="{BB962C8B-B14F-4D97-AF65-F5344CB8AC3E}">
        <p14:creationId xmlns:p14="http://schemas.microsoft.com/office/powerpoint/2010/main" val="1623314418"/>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showMasterSp="0" preserve="1" userDrawn="1">
  <p:cSld name="Separador para proyectar">
    <p:bg>
      <p:bgPr>
        <a:solidFill>
          <a:schemeClr val="tx2"/>
        </a:solidFill>
        <a:effectLst/>
      </p:bgPr>
    </p:bg>
    <p:spTree>
      <p:nvGrpSpPr>
        <p:cNvPr id="1" name=""/>
        <p:cNvGrpSpPr/>
        <p:nvPr/>
      </p:nvGrpSpPr>
      <p:grpSpPr>
        <a:xfrm>
          <a:off x="0" y="0"/>
          <a:ext cx="0" cy="0"/>
          <a:chOff x="0" y="0"/>
          <a:chExt cx="0" cy="0"/>
        </a:xfrm>
      </p:grpSpPr>
      <p:sp>
        <p:nvSpPr>
          <p:cNvPr id="148482" name="Title Placeholder 1"/>
          <p:cNvSpPr>
            <a:spLocks noGrp="1"/>
          </p:cNvSpPr>
          <p:nvPr>
            <p:ph type="ctrTitle"/>
          </p:nvPr>
        </p:nvSpPr>
        <p:spPr>
          <a:xfrm>
            <a:off x="1238055" y="2670657"/>
            <a:ext cx="6621716" cy="1400449"/>
          </a:xfrm>
        </p:spPr>
        <p:txBody>
          <a:bodyPr/>
          <a:lstStyle>
            <a:lvl1pPr>
              <a:lnSpc>
                <a:spcPct val="95000"/>
              </a:lnSpc>
              <a:defRPr sz="4900" b="0">
                <a:solidFill>
                  <a:schemeClr val="bg2"/>
                </a:solidFill>
                <a:latin typeface="Times New Roman" pitchFamily="18" charset="0"/>
              </a:defRPr>
            </a:lvl1pPr>
          </a:lstStyle>
          <a:p>
            <a:r>
              <a:rPr lang="en-US" smtClean="0"/>
              <a:t>Click to edit Master title style</a:t>
            </a:r>
            <a:endParaRPr lang="es-ES" dirty="0"/>
          </a:p>
        </p:txBody>
      </p:sp>
      <p:sp>
        <p:nvSpPr>
          <p:cNvPr id="3" name="Slide Number Placeholder 9"/>
          <p:cNvSpPr>
            <a:spLocks noGrp="1"/>
          </p:cNvSpPr>
          <p:nvPr>
            <p:ph type="sldNum" sz="quarter" idx="10"/>
          </p:nvPr>
        </p:nvSpPr>
        <p:spPr/>
        <p:txBody>
          <a:bodyPr/>
          <a:lstStyle>
            <a:lvl1pPr>
              <a:defRPr>
                <a:solidFill>
                  <a:schemeClr val="bg1"/>
                </a:solidFill>
              </a:defRPr>
            </a:lvl1pPr>
          </a:lstStyle>
          <a:p>
            <a:pPr>
              <a:defRPr/>
            </a:pPr>
            <a:fld id="{4C4CFC60-37E4-4F9C-9A5E-96A293B3107B}" type="slidenum">
              <a:rPr lang="es-ES">
                <a:solidFill>
                  <a:srgbClr val="FFFFFF"/>
                </a:solidFill>
              </a:rPr>
              <a:pPr>
                <a:defRPr/>
              </a:pPr>
              <a:t>‹#›</a:t>
            </a:fld>
            <a:endParaRPr lang="es-ES">
              <a:solidFill>
                <a:srgbClr val="FFFFFF"/>
              </a:solidFill>
            </a:endParaRPr>
          </a:p>
        </p:txBody>
      </p:sp>
      <p:sp>
        <p:nvSpPr>
          <p:cNvPr id="4" name="Footer Placeholder 10"/>
          <p:cNvSpPr>
            <a:spLocks noGrp="1"/>
          </p:cNvSpPr>
          <p:nvPr>
            <p:ph type="ftr" sz="quarter" idx="11"/>
          </p:nvPr>
        </p:nvSpPr>
        <p:spPr/>
        <p:txBody>
          <a:bodyPr/>
          <a:lstStyle>
            <a:lvl1pPr>
              <a:defRPr>
                <a:solidFill>
                  <a:schemeClr val="bg1"/>
                </a:solidFill>
              </a:defRPr>
            </a:lvl1pPr>
          </a:lstStyle>
          <a:p>
            <a:pPr>
              <a:defRPr/>
            </a:pPr>
            <a:endParaRPr lang="es-ES">
              <a:solidFill>
                <a:srgbClr val="FFFFFF"/>
              </a:solidFill>
            </a:endParaRPr>
          </a:p>
        </p:txBody>
      </p:sp>
    </p:spTree>
    <p:extLst>
      <p:ext uri="{BB962C8B-B14F-4D97-AF65-F5344CB8AC3E}">
        <p14:creationId xmlns:p14="http://schemas.microsoft.com/office/powerpoint/2010/main" val="3948442765"/>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preserve="1" userDrawn="1">
  <p:cSld name="Título d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Slide Number Placeholder 9"/>
          <p:cNvSpPr>
            <a:spLocks noGrp="1"/>
          </p:cNvSpPr>
          <p:nvPr>
            <p:ph type="sldNum" sz="quarter" idx="10"/>
          </p:nvPr>
        </p:nvSpPr>
        <p:spPr/>
        <p:txBody>
          <a:bodyPr/>
          <a:lstStyle>
            <a:lvl1pPr>
              <a:defRPr/>
            </a:lvl1pPr>
          </a:lstStyle>
          <a:p>
            <a:pPr>
              <a:defRPr/>
            </a:pPr>
            <a:fld id="{82B3D30E-900F-4B3C-90FD-874594A23576}" type="slidenum">
              <a:rPr lang="es-ES">
                <a:solidFill>
                  <a:srgbClr val="002776"/>
                </a:solidFill>
              </a:rPr>
              <a:pPr>
                <a:defRPr/>
              </a:pPr>
              <a:t>‹#›</a:t>
            </a:fld>
            <a:endParaRPr lang="es-ES">
              <a:solidFill>
                <a:srgbClr val="002776"/>
              </a:solidFill>
            </a:endParaRPr>
          </a:p>
        </p:txBody>
      </p:sp>
      <p:sp>
        <p:nvSpPr>
          <p:cNvPr id="4" name="Footer Placeholder 10"/>
          <p:cNvSpPr>
            <a:spLocks noGrp="1"/>
          </p:cNvSpPr>
          <p:nvPr>
            <p:ph type="ftr" sz="quarter" idx="11"/>
          </p:nvPr>
        </p:nvSpPr>
        <p:spPr/>
        <p:txBody>
          <a:bodyPr/>
          <a:lstStyle>
            <a:lvl1pPr>
              <a:defRPr/>
            </a:lvl1pPr>
          </a:lstStyle>
          <a:p>
            <a:pPr>
              <a:defRPr/>
            </a:pPr>
            <a:endParaRPr lang="es-ES">
              <a:solidFill>
                <a:srgbClr val="002776"/>
              </a:solidFill>
            </a:endParaRPr>
          </a:p>
        </p:txBody>
      </p:sp>
    </p:spTree>
    <p:extLst>
      <p:ext uri="{BB962C8B-B14F-4D97-AF65-F5344CB8AC3E}">
        <p14:creationId xmlns:p14="http://schemas.microsoft.com/office/powerpoint/2010/main" val="19473189"/>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2" name="Slide Number Placeholder 9"/>
          <p:cNvSpPr>
            <a:spLocks noGrp="1"/>
          </p:cNvSpPr>
          <p:nvPr>
            <p:ph type="sldNum" sz="quarter" idx="10"/>
          </p:nvPr>
        </p:nvSpPr>
        <p:spPr/>
        <p:txBody>
          <a:bodyPr/>
          <a:lstStyle>
            <a:lvl1pPr>
              <a:defRPr/>
            </a:lvl1pPr>
          </a:lstStyle>
          <a:p>
            <a:pPr>
              <a:defRPr/>
            </a:pPr>
            <a:fld id="{E0BB912E-E6C5-4210-AEEE-5B81C77577C8}" type="slidenum">
              <a:rPr lang="es-ES">
                <a:solidFill>
                  <a:srgbClr val="002776"/>
                </a:solidFill>
              </a:rPr>
              <a:pPr>
                <a:defRPr/>
              </a:pPr>
              <a:t>‹#›</a:t>
            </a:fld>
            <a:endParaRPr lang="es-ES">
              <a:solidFill>
                <a:srgbClr val="002776"/>
              </a:solidFill>
            </a:endParaRPr>
          </a:p>
        </p:txBody>
      </p:sp>
      <p:sp>
        <p:nvSpPr>
          <p:cNvPr id="3" name="Footer Placeholder 10"/>
          <p:cNvSpPr>
            <a:spLocks noGrp="1"/>
          </p:cNvSpPr>
          <p:nvPr>
            <p:ph type="ftr" sz="quarter" idx="11"/>
          </p:nvPr>
        </p:nvSpPr>
        <p:spPr/>
        <p:txBody>
          <a:bodyPr/>
          <a:lstStyle>
            <a:lvl1pPr>
              <a:defRPr/>
            </a:lvl1pPr>
          </a:lstStyle>
          <a:p>
            <a:pPr>
              <a:defRPr/>
            </a:pPr>
            <a:endParaRPr lang="es-ES">
              <a:solidFill>
                <a:srgbClr val="002776"/>
              </a:solidFill>
            </a:endParaRPr>
          </a:p>
        </p:txBody>
      </p:sp>
    </p:spTree>
    <p:extLst>
      <p:ext uri="{BB962C8B-B14F-4D97-AF65-F5344CB8AC3E}">
        <p14:creationId xmlns:p14="http://schemas.microsoft.com/office/powerpoint/2010/main" val="1099470344"/>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preserve="1" userDrawn="1">
  <p:cSld name="Cierre">
    <p:spTree>
      <p:nvGrpSpPr>
        <p:cNvPr id="1" name=""/>
        <p:cNvGrpSpPr/>
        <p:nvPr/>
      </p:nvGrpSpPr>
      <p:grpSpPr>
        <a:xfrm>
          <a:off x="0" y="0"/>
          <a:ext cx="0" cy="0"/>
          <a:chOff x="0" y="0"/>
          <a:chExt cx="0" cy="0"/>
        </a:xfrm>
      </p:grpSpPr>
      <p:pic>
        <p:nvPicPr>
          <p:cNvPr id="3" name="DTBELM2895625" descr="DEL_PRI_RGB"/>
          <p:cNvPicPr>
            <a:picLocks noChangeAspect="1" noChangeArrowheads="1"/>
          </p:cNvPicPr>
          <p:nvPr userDrawn="1"/>
        </p:nvPicPr>
        <p:blipFill>
          <a:blip r:embed="rId2"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8438" y="2911478"/>
            <a:ext cx="3960812" cy="900113"/>
          </a:xfrm>
          <a:prstGeom prst="rect">
            <a:avLst/>
          </a:prstGeom>
          <a:noFill/>
          <a:ln w="9525">
            <a:noFill/>
            <a:miter lim="800000"/>
            <a:headEnd/>
            <a:tailEnd/>
          </a:ln>
        </p:spPr>
      </p:pic>
      <p:sp>
        <p:nvSpPr>
          <p:cNvPr id="8" name="Text Placeholder 7"/>
          <p:cNvSpPr>
            <a:spLocks noGrp="1"/>
          </p:cNvSpPr>
          <p:nvPr>
            <p:ph type="body" sz="quarter" idx="13"/>
          </p:nvPr>
        </p:nvSpPr>
        <p:spPr>
          <a:xfrm>
            <a:off x="450202" y="4146733"/>
            <a:ext cx="6640474" cy="2288334"/>
          </a:xfrm>
        </p:spPr>
        <p:txBody>
          <a:bodyPr/>
          <a:lstStyle>
            <a:lvl1pPr>
              <a:defRPr sz="800"/>
            </a:lvl1pPr>
            <a:lvl2pPr>
              <a:defRPr sz="800"/>
            </a:lvl2pPr>
            <a:lvl3pPr>
              <a:defRPr sz="800"/>
            </a:lvl3pPr>
            <a:lvl4pPr>
              <a:defRPr sz="800"/>
            </a:lvl4pPr>
            <a:lvl5pPr>
              <a:defRPr sz="800"/>
            </a:lvl5pPr>
          </a:lstStyle>
          <a:p>
            <a:pPr lvl="0"/>
            <a:r>
              <a:rPr lang="en-US" smtClean="0"/>
              <a:t>Click to edit Master text styles</a:t>
            </a:r>
          </a:p>
        </p:txBody>
      </p:sp>
      <p:sp>
        <p:nvSpPr>
          <p:cNvPr id="4" name="Slide Number Placeholder 3"/>
          <p:cNvSpPr>
            <a:spLocks noGrp="1"/>
          </p:cNvSpPr>
          <p:nvPr>
            <p:ph type="sldNum" sz="quarter" idx="14"/>
          </p:nvPr>
        </p:nvSpPr>
        <p:spPr/>
        <p:txBody>
          <a:bodyPr/>
          <a:lstStyle>
            <a:lvl1pPr>
              <a:defRPr>
                <a:solidFill>
                  <a:schemeClr val="bg1"/>
                </a:solidFill>
              </a:defRPr>
            </a:lvl1pPr>
          </a:lstStyle>
          <a:p>
            <a:pPr>
              <a:defRPr/>
            </a:pPr>
            <a:fld id="{8AC95FAB-D468-4CFF-83E1-303F58AD6E66}" type="slidenum">
              <a:rPr lang="es-ES">
                <a:solidFill>
                  <a:srgbClr val="FFFFFF"/>
                </a:solidFill>
              </a:rPr>
              <a:pPr>
                <a:defRPr/>
              </a:pPr>
              <a:t>‹#›</a:t>
            </a:fld>
            <a:endParaRPr lang="es-ES">
              <a:solidFill>
                <a:srgbClr val="FFFFFF"/>
              </a:solidFill>
            </a:endParaRPr>
          </a:p>
        </p:txBody>
      </p:sp>
      <p:sp>
        <p:nvSpPr>
          <p:cNvPr id="5" name="Footer Placeholder 4"/>
          <p:cNvSpPr>
            <a:spLocks noGrp="1"/>
          </p:cNvSpPr>
          <p:nvPr>
            <p:ph type="ftr" sz="quarter" idx="15"/>
          </p:nvPr>
        </p:nvSpPr>
        <p:spPr/>
        <p:txBody>
          <a:bodyPr/>
          <a:lstStyle>
            <a:lvl1pPr>
              <a:defRPr>
                <a:solidFill>
                  <a:schemeClr val="bg1"/>
                </a:solidFill>
              </a:defRPr>
            </a:lvl1pPr>
          </a:lstStyle>
          <a:p>
            <a:pPr>
              <a:defRPr/>
            </a:pPr>
            <a:endParaRPr lang="es-ES">
              <a:solidFill>
                <a:srgbClr val="FFFFFF"/>
              </a:solidFill>
            </a:endParaRPr>
          </a:p>
        </p:txBody>
      </p:sp>
    </p:spTree>
    <p:extLst>
      <p:ext uri="{BB962C8B-B14F-4D97-AF65-F5344CB8AC3E}">
        <p14:creationId xmlns:p14="http://schemas.microsoft.com/office/powerpoint/2010/main" val="19210085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F8BDE2BE-4A0B-4129-99F8-26E0137EA4A3}" type="slidenum">
              <a:rPr lang="es-ES_tradnl" smtClean="0">
                <a:solidFill>
                  <a:srgbClr val="002776"/>
                </a:solidFill>
              </a:rPr>
              <a:pPr/>
              <a:t>‹#›</a:t>
            </a:fld>
            <a:endParaRPr lang="es-ES_tradnl">
              <a:solidFill>
                <a:srgbClr val="002776"/>
              </a:solidFill>
            </a:endParaRPr>
          </a:p>
        </p:txBody>
      </p:sp>
      <p:sp>
        <p:nvSpPr>
          <p:cNvPr id="3" name="Footer Placeholder 2"/>
          <p:cNvSpPr>
            <a:spLocks noGrp="1"/>
          </p:cNvSpPr>
          <p:nvPr>
            <p:ph type="ftr" sz="quarter" idx="11"/>
          </p:nvPr>
        </p:nvSpPr>
        <p:spPr/>
        <p:txBody>
          <a:bodyPr/>
          <a:lstStyle>
            <a:lvl1pPr>
              <a:defRPr/>
            </a:lvl1pPr>
          </a:lstStyle>
          <a:p>
            <a:endParaRPr lang="es-ES_tradnl">
              <a:solidFill>
                <a:srgbClr val="002776"/>
              </a:solidFill>
            </a:endParaRPr>
          </a:p>
        </p:txBody>
      </p:sp>
    </p:spTree>
    <p:extLst>
      <p:ext uri="{BB962C8B-B14F-4D97-AF65-F5344CB8AC3E}">
        <p14:creationId xmlns:p14="http://schemas.microsoft.com/office/powerpoint/2010/main" val="1004453780"/>
      </p:ext>
    </p:extLst>
  </p:cSld>
  <p:clrMapOvr>
    <a:masterClrMapping/>
  </p:clrMapOvr>
  <p:timing>
    <p:tnLst>
      <p:par>
        <p:cTn id="1" dur="indefinite" restart="never" nodeType="tmRoot"/>
      </p:par>
    </p:tnLst>
  </p:timing>
</p:sldLayout>
</file>

<file path=ppt/slideLayouts/slideLayout360.xml><?xml version="1.0" encoding="utf-8"?>
<p:sldLayout xmlns:a="http://schemas.openxmlformats.org/drawingml/2006/main" xmlns:r="http://schemas.openxmlformats.org/officeDocument/2006/relationships" xmlns:p="http://schemas.openxmlformats.org/presentationml/2006/main" showMasterSp="0" preserve="1" userDrawn="1">
  <p:cSld name="Título de presentación">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4952218" y="1195983"/>
            <a:ext cx="4953782" cy="5239081"/>
          </a:xfrm>
        </p:spPr>
        <p:txBody>
          <a:bodyPr/>
          <a:lstStyle/>
          <a:p>
            <a:r>
              <a:rPr lang="es-ES_tradnl" smtClean="0"/>
              <a:t>Click icon to add picture</a:t>
            </a:r>
            <a:endParaRPr lang="es-ES_tradnl" dirty="0"/>
          </a:p>
        </p:txBody>
      </p:sp>
      <p:sp>
        <p:nvSpPr>
          <p:cNvPr id="120835" name="Title Placeholder 1"/>
          <p:cNvSpPr>
            <a:spLocks noGrp="1"/>
          </p:cNvSpPr>
          <p:nvPr>
            <p:ph type="ctrTitle"/>
          </p:nvPr>
        </p:nvSpPr>
        <p:spPr>
          <a:xfrm>
            <a:off x="830068" y="2886328"/>
            <a:ext cx="4431671" cy="1128762"/>
          </a:xfrm>
        </p:spPr>
        <p:txBody>
          <a:bodyPr/>
          <a:lstStyle>
            <a:lvl1pPr>
              <a:lnSpc>
                <a:spcPct val="95000"/>
              </a:lnSpc>
              <a:defRPr sz="2800" b="0" smtClean="0">
                <a:latin typeface="Times New Roman" pitchFamily="18" charset="0"/>
              </a:defRPr>
            </a:lvl1pPr>
          </a:lstStyle>
          <a:p>
            <a:r>
              <a:rPr lang="es-ES_tradnl" dirty="0" err="1" smtClean="0"/>
              <a:t>Click</a:t>
            </a:r>
            <a:r>
              <a:rPr lang="es-ES_tradnl" dirty="0" smtClean="0"/>
              <a:t> to </a:t>
            </a:r>
            <a:r>
              <a:rPr lang="es-ES_tradnl" dirty="0" err="1" smtClean="0"/>
              <a:t>edit</a:t>
            </a:r>
            <a:r>
              <a:rPr lang="es-ES_tradnl" dirty="0" smtClean="0"/>
              <a:t> Master </a:t>
            </a:r>
            <a:r>
              <a:rPr lang="es-ES_tradnl" dirty="0" err="1" smtClean="0"/>
              <a:t>title</a:t>
            </a:r>
            <a:r>
              <a:rPr lang="es-ES_tradnl" dirty="0" smtClean="0"/>
              <a:t> </a:t>
            </a:r>
            <a:r>
              <a:rPr lang="es-ES_tradnl" dirty="0" err="1" smtClean="0"/>
              <a:t>style</a:t>
            </a:r>
            <a:endParaRPr lang="es-ES_tradnl" dirty="0" smtClean="0"/>
          </a:p>
        </p:txBody>
      </p:sp>
      <p:sp>
        <p:nvSpPr>
          <p:cNvPr id="120836" name="Text Placeholder 2"/>
          <p:cNvSpPr>
            <a:spLocks noGrp="1"/>
          </p:cNvSpPr>
          <p:nvPr>
            <p:ph type="subTitle" idx="1"/>
          </p:nvPr>
        </p:nvSpPr>
        <p:spPr>
          <a:xfrm>
            <a:off x="440822" y="6028941"/>
            <a:ext cx="5135113" cy="303897"/>
          </a:xfrm>
        </p:spPr>
        <p:txBody>
          <a:bodyPr anchor="b"/>
          <a:lstStyle>
            <a:lvl1pPr>
              <a:lnSpc>
                <a:spcPts val="1962"/>
              </a:lnSpc>
              <a:defRPr sz="1600" b="1" smtClean="0"/>
            </a:lvl1pPr>
          </a:lstStyle>
          <a:p>
            <a:r>
              <a:rPr lang="es-ES_tradnl" dirty="0" err="1" smtClean="0"/>
              <a:t>Click</a:t>
            </a:r>
            <a:r>
              <a:rPr lang="es-ES_tradnl" dirty="0" smtClean="0"/>
              <a:t> to </a:t>
            </a:r>
            <a:r>
              <a:rPr lang="es-ES_tradnl" dirty="0" err="1" smtClean="0"/>
              <a:t>edit</a:t>
            </a:r>
            <a:r>
              <a:rPr lang="es-ES_tradnl" dirty="0" smtClean="0"/>
              <a:t> Master </a:t>
            </a:r>
            <a:r>
              <a:rPr lang="es-ES_tradnl" dirty="0" err="1" smtClean="0"/>
              <a:t>subtitle</a:t>
            </a:r>
            <a:r>
              <a:rPr lang="es-ES_tradnl" dirty="0" smtClean="0"/>
              <a:t> </a:t>
            </a:r>
            <a:r>
              <a:rPr lang="es-ES_tradnl" dirty="0" err="1" smtClean="0"/>
              <a:t>style</a:t>
            </a:r>
            <a:endParaRPr lang="es-ES_tradnl" dirty="0" smtClean="0"/>
          </a:p>
        </p:txBody>
      </p:sp>
      <p:pic>
        <p:nvPicPr>
          <p:cNvPr id="120841" name="Picture 5" descr="DEL_PRI_RGB"/>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1084" y="253483"/>
            <a:ext cx="2310410" cy="470551"/>
          </a:xfrm>
          <a:prstGeom prst="rect">
            <a:avLst/>
          </a:prstGeom>
          <a:noFill/>
          <a:ln w="9525">
            <a:noFill/>
            <a:miter lim="800000"/>
            <a:headEnd/>
            <a:tailEnd/>
          </a:ln>
        </p:spPr>
      </p:pic>
      <p:sp>
        <p:nvSpPr>
          <p:cNvPr id="10" name="Slide Number Placeholder 3"/>
          <p:cNvSpPr>
            <a:spLocks noGrp="1"/>
          </p:cNvSpPr>
          <p:nvPr>
            <p:ph type="sldNum" sz="quarter" idx="11"/>
          </p:nvPr>
        </p:nvSpPr>
        <p:spPr>
          <a:xfrm>
            <a:off x="450208" y="6554108"/>
            <a:ext cx="306387" cy="144247"/>
          </a:xfrm>
        </p:spPr>
        <p:txBody>
          <a:bodyPr/>
          <a:lstStyle>
            <a:lvl1pPr>
              <a:defRPr>
                <a:solidFill>
                  <a:schemeClr val="bg1"/>
                </a:solidFill>
              </a:defRPr>
            </a:lvl1pPr>
          </a:lstStyle>
          <a:p>
            <a:fld id="{20A7A354-C5FB-4D1E-BE75-5A939ED93F75}" type="slidenum">
              <a:rPr lang="es-ES_tradnl" smtClean="0">
                <a:solidFill>
                  <a:srgbClr val="FFFFFF"/>
                </a:solidFill>
              </a:rPr>
              <a:pPr/>
              <a:t>‹#›</a:t>
            </a:fld>
            <a:endParaRPr lang="es-ES_tradnl" dirty="0">
              <a:solidFill>
                <a:srgbClr val="FFFFFF"/>
              </a:solidFill>
            </a:endParaRPr>
          </a:p>
        </p:txBody>
      </p:sp>
      <p:sp>
        <p:nvSpPr>
          <p:cNvPr id="11" name="Footer Placeholder 4"/>
          <p:cNvSpPr>
            <a:spLocks noGrp="1"/>
          </p:cNvSpPr>
          <p:nvPr>
            <p:ph type="ftr" sz="quarter" idx="12"/>
          </p:nvPr>
        </p:nvSpPr>
        <p:spPr>
          <a:xfrm>
            <a:off x="836316" y="6554108"/>
            <a:ext cx="4677095" cy="144247"/>
          </a:xfrm>
        </p:spPr>
        <p:txBody>
          <a:bodyPr/>
          <a:lstStyle>
            <a:lvl1pPr>
              <a:defRPr>
                <a:solidFill>
                  <a:schemeClr val="bg1"/>
                </a:solidFill>
              </a:defRPr>
            </a:lvl1pPr>
          </a:lstStyle>
          <a:p>
            <a:endParaRPr lang="es-ES_tradnl" dirty="0">
              <a:solidFill>
                <a:srgbClr val="FFFFFF"/>
              </a:solidFill>
            </a:endParaRPr>
          </a:p>
        </p:txBody>
      </p:sp>
    </p:spTree>
    <p:extLst>
      <p:ext uri="{BB962C8B-B14F-4D97-AF65-F5344CB8AC3E}">
        <p14:creationId xmlns:p14="http://schemas.microsoft.com/office/powerpoint/2010/main" val="1141789661"/>
      </p:ext>
    </p:extLst>
  </p:cSld>
  <p:clrMapOvr>
    <a:masterClrMapping/>
  </p:clrMapOvr>
  <p:transition/>
  <p:timing>
    <p:tnLst>
      <p:par>
        <p:cTn id="1" dur="indefinite" restart="never" nodeType="tmRoot"/>
      </p:par>
    </p:tnLst>
  </p:timing>
</p:sldLayout>
</file>

<file path=ppt/slideLayouts/slideLayout361.xml><?xml version="1.0" encoding="utf-8"?>
<p:sldLayout xmlns:a="http://schemas.openxmlformats.org/drawingml/2006/main" xmlns:r="http://schemas.openxmlformats.org/officeDocument/2006/relationships" xmlns:p="http://schemas.openxmlformats.org/presentationml/2006/main" preserve="1" userDrawn="1">
  <p:cSld name="Título y conteni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err="1" smtClean="0"/>
              <a:t>Click</a:t>
            </a:r>
            <a:r>
              <a:rPr lang="es-ES_tradnl" dirty="0" smtClean="0"/>
              <a:t> to </a:t>
            </a:r>
            <a:r>
              <a:rPr lang="es-ES_tradnl" dirty="0" err="1" smtClean="0"/>
              <a:t>edit</a:t>
            </a:r>
            <a:r>
              <a:rPr lang="es-ES_tradnl" dirty="0" smtClean="0"/>
              <a:t> Master </a:t>
            </a:r>
            <a:r>
              <a:rPr lang="es-ES_tradnl" dirty="0" err="1" smtClean="0"/>
              <a:t>title</a:t>
            </a:r>
            <a:r>
              <a:rPr lang="es-ES_tradnl" dirty="0" smtClean="0"/>
              <a:t> </a:t>
            </a:r>
            <a:r>
              <a:rPr lang="es-ES_tradnl" dirty="0" err="1" smtClean="0"/>
              <a:t>style</a:t>
            </a:r>
            <a:endParaRPr lang="es-ES_tradnl" dirty="0"/>
          </a:p>
        </p:txBody>
      </p:sp>
      <p:sp>
        <p:nvSpPr>
          <p:cNvPr id="3" name="Content Placeholder 2"/>
          <p:cNvSpPr>
            <a:spLocks noGrp="1"/>
          </p:cNvSpPr>
          <p:nvPr>
            <p:ph idx="1"/>
          </p:nvPr>
        </p:nvSpPr>
        <p:spPr/>
        <p:txBody>
          <a:bodyPr/>
          <a:lstStyle/>
          <a:p>
            <a:pPr lvl="0"/>
            <a:r>
              <a:rPr lang="es-ES_tradnl" dirty="0" err="1" smtClean="0"/>
              <a:t>Click</a:t>
            </a:r>
            <a:r>
              <a:rPr lang="es-ES_tradnl" dirty="0" smtClean="0"/>
              <a:t> to </a:t>
            </a:r>
            <a:r>
              <a:rPr lang="es-ES_tradnl" dirty="0" err="1" smtClean="0"/>
              <a:t>edit</a:t>
            </a:r>
            <a:r>
              <a:rPr lang="es-ES_tradnl" dirty="0" smtClean="0"/>
              <a:t> Master </a:t>
            </a:r>
            <a:r>
              <a:rPr lang="es-ES_tradnl" dirty="0" err="1" smtClean="0"/>
              <a:t>text</a:t>
            </a:r>
            <a:r>
              <a:rPr lang="es-ES_tradnl" dirty="0" smtClean="0"/>
              <a:t> </a:t>
            </a:r>
            <a:r>
              <a:rPr lang="es-ES_tradnl" dirty="0" err="1" smtClean="0"/>
              <a:t>styles</a:t>
            </a:r>
            <a:endParaRPr lang="es-ES_tradnl" dirty="0" smtClean="0"/>
          </a:p>
          <a:p>
            <a:pPr lvl="1"/>
            <a:r>
              <a:rPr lang="es-ES_tradnl" dirty="0" err="1" smtClean="0"/>
              <a:t>Second</a:t>
            </a:r>
            <a:r>
              <a:rPr lang="es-ES_tradnl" dirty="0" smtClean="0"/>
              <a:t> </a:t>
            </a:r>
            <a:r>
              <a:rPr lang="es-ES_tradnl" dirty="0" err="1" smtClean="0"/>
              <a:t>level</a:t>
            </a:r>
            <a:endParaRPr lang="es-ES_tradnl" dirty="0" smtClean="0"/>
          </a:p>
          <a:p>
            <a:pPr lvl="2"/>
            <a:r>
              <a:rPr lang="es-ES_tradnl" dirty="0" err="1" smtClean="0"/>
              <a:t>Third</a:t>
            </a:r>
            <a:r>
              <a:rPr lang="es-ES_tradnl" dirty="0" smtClean="0"/>
              <a:t> </a:t>
            </a:r>
            <a:r>
              <a:rPr lang="es-ES_tradnl" dirty="0" err="1" smtClean="0"/>
              <a:t>level</a:t>
            </a:r>
            <a:endParaRPr lang="es-ES_tradnl" dirty="0" smtClean="0"/>
          </a:p>
          <a:p>
            <a:pPr lvl="3"/>
            <a:r>
              <a:rPr lang="es-ES_tradnl" dirty="0" err="1" smtClean="0"/>
              <a:t>Fourth</a:t>
            </a:r>
            <a:r>
              <a:rPr lang="es-ES_tradnl" dirty="0" smtClean="0"/>
              <a:t> </a:t>
            </a:r>
            <a:r>
              <a:rPr lang="es-ES_tradnl" dirty="0" err="1" smtClean="0"/>
              <a:t>level</a:t>
            </a:r>
            <a:endParaRPr lang="es-ES_tradnl" dirty="0" smtClean="0"/>
          </a:p>
          <a:p>
            <a:pPr lvl="4"/>
            <a:r>
              <a:rPr lang="es-ES_tradnl" dirty="0" err="1" smtClean="0"/>
              <a:t>Fifth</a:t>
            </a:r>
            <a:r>
              <a:rPr lang="es-ES_tradnl" dirty="0" smtClean="0"/>
              <a:t> </a:t>
            </a:r>
            <a:r>
              <a:rPr lang="es-ES_tradnl" dirty="0" err="1" smtClean="0"/>
              <a:t>level</a:t>
            </a:r>
            <a:endParaRPr lang="es-ES_tradnl" dirty="0"/>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s-ES_tradnl" smtClean="0">
                <a:solidFill>
                  <a:srgbClr val="002776"/>
                </a:solidFill>
              </a:rPr>
              <a:pPr/>
              <a:t>‹#›</a:t>
            </a:fld>
            <a:endParaRPr lang="es-ES_tradnl" dirty="0">
              <a:solidFill>
                <a:srgbClr val="002776"/>
              </a:solidFill>
            </a:endParaRPr>
          </a:p>
        </p:txBody>
      </p:sp>
      <p:sp>
        <p:nvSpPr>
          <p:cNvPr id="5" name="Footer Placeholder 4"/>
          <p:cNvSpPr>
            <a:spLocks noGrp="1"/>
          </p:cNvSpPr>
          <p:nvPr>
            <p:ph type="ftr" sz="quarter" idx="11"/>
          </p:nvPr>
        </p:nvSpPr>
        <p:spPr/>
        <p:txBody>
          <a:bodyPr/>
          <a:lstStyle>
            <a:lvl1pPr>
              <a:defRPr/>
            </a:lvl1pPr>
          </a:lstStyle>
          <a:p>
            <a:endParaRPr lang="es-ES_tradnl" dirty="0">
              <a:solidFill>
                <a:srgbClr val="002776"/>
              </a:solidFill>
            </a:endParaRPr>
          </a:p>
        </p:txBody>
      </p:sp>
    </p:spTree>
    <p:extLst>
      <p:ext uri="{BB962C8B-B14F-4D97-AF65-F5344CB8AC3E}">
        <p14:creationId xmlns:p14="http://schemas.microsoft.com/office/powerpoint/2010/main" val="565092092"/>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preserve="1" userDrawn="1">
  <p:cSld name="Separador para imprimir">
    <p:spTree>
      <p:nvGrpSpPr>
        <p:cNvPr id="1" name=""/>
        <p:cNvGrpSpPr/>
        <p:nvPr/>
      </p:nvGrpSpPr>
      <p:grpSpPr>
        <a:xfrm>
          <a:off x="0" y="0"/>
          <a:ext cx="0" cy="0"/>
          <a:chOff x="0" y="0"/>
          <a:chExt cx="0" cy="0"/>
        </a:xfrm>
      </p:grpSpPr>
      <p:sp>
        <p:nvSpPr>
          <p:cNvPr id="2" name="Title 1"/>
          <p:cNvSpPr>
            <a:spLocks noGrp="1"/>
          </p:cNvSpPr>
          <p:nvPr>
            <p:ph type="title"/>
          </p:nvPr>
        </p:nvSpPr>
        <p:spPr>
          <a:xfrm>
            <a:off x="442387" y="2835910"/>
            <a:ext cx="5156997" cy="387924"/>
          </a:xfrm>
        </p:spPr>
        <p:txBody>
          <a:bodyPr/>
          <a:lstStyle>
            <a:lvl1pPr>
              <a:defRPr sz="2400"/>
            </a:lvl1pPr>
          </a:lstStyle>
          <a:p>
            <a:r>
              <a:rPr lang="es-ES_tradnl" dirty="0" err="1" smtClean="0"/>
              <a:t>Click</a:t>
            </a:r>
            <a:r>
              <a:rPr lang="es-ES_tradnl" dirty="0" smtClean="0"/>
              <a:t> to </a:t>
            </a:r>
            <a:r>
              <a:rPr lang="es-ES_tradnl" dirty="0" err="1" smtClean="0"/>
              <a:t>edit</a:t>
            </a:r>
            <a:r>
              <a:rPr lang="es-ES_tradnl" dirty="0" smtClean="0"/>
              <a:t> Master </a:t>
            </a:r>
            <a:r>
              <a:rPr lang="es-ES_tradnl" dirty="0" err="1" smtClean="0"/>
              <a:t>title</a:t>
            </a:r>
            <a:r>
              <a:rPr lang="es-ES_tradnl" dirty="0" smtClean="0"/>
              <a:t> </a:t>
            </a:r>
            <a:r>
              <a:rPr lang="es-ES_tradnl" dirty="0" err="1" smtClean="0"/>
              <a:t>style</a:t>
            </a:r>
            <a:endParaRPr lang="es-ES_tradnl" dirty="0"/>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s-ES_tradnl" smtClean="0">
                <a:solidFill>
                  <a:srgbClr val="002776"/>
                </a:solidFill>
              </a:rPr>
              <a:pPr/>
              <a:t>‹#›</a:t>
            </a:fld>
            <a:endParaRPr lang="es-ES_tradnl" dirty="0">
              <a:solidFill>
                <a:srgbClr val="002776"/>
              </a:solidFill>
            </a:endParaRPr>
          </a:p>
        </p:txBody>
      </p:sp>
      <p:sp>
        <p:nvSpPr>
          <p:cNvPr id="10" name="Picture Placeholder 9"/>
          <p:cNvSpPr>
            <a:spLocks noGrp="1"/>
          </p:cNvSpPr>
          <p:nvPr>
            <p:ph type="pic" sz="quarter" idx="13"/>
          </p:nvPr>
        </p:nvSpPr>
        <p:spPr>
          <a:xfrm>
            <a:off x="5627526" y="0"/>
            <a:ext cx="4278479" cy="6858000"/>
          </a:xfrm>
        </p:spPr>
        <p:txBody>
          <a:bodyPr/>
          <a:lstStyle/>
          <a:p>
            <a:r>
              <a:rPr lang="es-ES_tradnl" smtClean="0"/>
              <a:t>Click icon to add picture</a:t>
            </a:r>
            <a:endParaRPr lang="es-ES_tradnl" dirty="0"/>
          </a:p>
        </p:txBody>
      </p:sp>
      <p:sp>
        <p:nvSpPr>
          <p:cNvPr id="5" name="Footer Placeholder 4"/>
          <p:cNvSpPr>
            <a:spLocks noGrp="1"/>
          </p:cNvSpPr>
          <p:nvPr>
            <p:ph type="ftr" sz="quarter" idx="11"/>
          </p:nvPr>
        </p:nvSpPr>
        <p:spPr/>
        <p:txBody>
          <a:bodyPr/>
          <a:lstStyle>
            <a:lvl1pPr>
              <a:defRPr/>
            </a:lvl1pPr>
          </a:lstStyle>
          <a:p>
            <a:endParaRPr lang="es-ES_tradnl" dirty="0">
              <a:solidFill>
                <a:srgbClr val="002776"/>
              </a:solidFill>
            </a:endParaRPr>
          </a:p>
        </p:txBody>
      </p:sp>
    </p:spTree>
    <p:extLst>
      <p:ext uri="{BB962C8B-B14F-4D97-AF65-F5344CB8AC3E}">
        <p14:creationId xmlns:p14="http://schemas.microsoft.com/office/powerpoint/2010/main" val="2731027321"/>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showMasterSp="0" preserve="1" userDrawn="1">
  <p:cSld name="Separador para proyectar">
    <p:bg>
      <p:bgPr>
        <a:solidFill>
          <a:schemeClr val="tx2"/>
        </a:solidFill>
        <a:effectLst/>
      </p:bgPr>
    </p:bg>
    <p:spTree>
      <p:nvGrpSpPr>
        <p:cNvPr id="1" name=""/>
        <p:cNvGrpSpPr/>
        <p:nvPr/>
      </p:nvGrpSpPr>
      <p:grpSpPr>
        <a:xfrm>
          <a:off x="0" y="0"/>
          <a:ext cx="0" cy="0"/>
          <a:chOff x="0" y="0"/>
          <a:chExt cx="0" cy="0"/>
        </a:xfrm>
      </p:grpSpPr>
      <p:sp>
        <p:nvSpPr>
          <p:cNvPr id="148482" name="Title Placeholder 1"/>
          <p:cNvSpPr>
            <a:spLocks noGrp="1"/>
          </p:cNvSpPr>
          <p:nvPr>
            <p:ph type="ctrTitle"/>
          </p:nvPr>
        </p:nvSpPr>
        <p:spPr>
          <a:xfrm>
            <a:off x="1238055" y="2670657"/>
            <a:ext cx="6621716" cy="1400449"/>
          </a:xfrm>
        </p:spPr>
        <p:txBody>
          <a:bodyPr/>
          <a:lstStyle>
            <a:lvl1pPr>
              <a:lnSpc>
                <a:spcPct val="95000"/>
              </a:lnSpc>
              <a:defRPr sz="4600" b="0">
                <a:solidFill>
                  <a:schemeClr val="bg2"/>
                </a:solidFill>
                <a:latin typeface="Times New Roman" pitchFamily="18" charset="0"/>
              </a:defRPr>
            </a:lvl1pPr>
          </a:lstStyle>
          <a:p>
            <a:r>
              <a:rPr lang="es-ES_tradnl" dirty="0" err="1" smtClean="0"/>
              <a:t>Click</a:t>
            </a:r>
            <a:r>
              <a:rPr lang="es-ES_tradnl" dirty="0" smtClean="0"/>
              <a:t> to </a:t>
            </a:r>
            <a:r>
              <a:rPr lang="es-ES_tradnl" dirty="0" err="1" smtClean="0"/>
              <a:t>edit</a:t>
            </a:r>
            <a:r>
              <a:rPr lang="es-ES_tradnl" dirty="0" smtClean="0"/>
              <a:t> Master </a:t>
            </a:r>
            <a:r>
              <a:rPr lang="es-ES_tradnl" dirty="0" err="1" smtClean="0"/>
              <a:t>title</a:t>
            </a:r>
            <a:r>
              <a:rPr lang="es-ES_tradnl" dirty="0" smtClean="0"/>
              <a:t> </a:t>
            </a:r>
            <a:r>
              <a:rPr lang="es-ES_tradnl" dirty="0" err="1" smtClean="0"/>
              <a:t>style</a:t>
            </a:r>
            <a:endParaRPr lang="es-ES_tradnl" dirty="0"/>
          </a:p>
        </p:txBody>
      </p:sp>
      <p:sp>
        <p:nvSpPr>
          <p:cNvPr id="7" name="Slide Number Placeholder 9"/>
          <p:cNvSpPr>
            <a:spLocks noGrp="1"/>
          </p:cNvSpPr>
          <p:nvPr>
            <p:ph type="sldNum" sz="quarter" idx="4"/>
          </p:nvPr>
        </p:nvSpPr>
        <p:spPr/>
        <p:txBody>
          <a:bodyPr/>
          <a:lstStyle>
            <a:lvl1pPr>
              <a:defRPr>
                <a:solidFill>
                  <a:schemeClr val="bg1"/>
                </a:solidFill>
              </a:defRPr>
            </a:lvl1pPr>
          </a:lstStyle>
          <a:p>
            <a:fld id="{CE8A445D-9762-4AF0-AB67-A595631D9EAD}" type="slidenum">
              <a:rPr lang="es-ES_tradnl" smtClean="0">
                <a:solidFill>
                  <a:srgbClr val="FFFFFF"/>
                </a:solidFill>
              </a:rPr>
              <a:pPr/>
              <a:t>‹#›</a:t>
            </a:fld>
            <a:endParaRPr lang="es-ES_tradnl" dirty="0">
              <a:solidFill>
                <a:srgbClr val="FFFFFF"/>
              </a:solidFill>
            </a:endParaRPr>
          </a:p>
        </p:txBody>
      </p:sp>
      <p:sp>
        <p:nvSpPr>
          <p:cNvPr id="10" name="Footer Placeholder 10"/>
          <p:cNvSpPr>
            <a:spLocks noGrp="1"/>
          </p:cNvSpPr>
          <p:nvPr>
            <p:ph type="ftr" sz="quarter" idx="3"/>
          </p:nvPr>
        </p:nvSpPr>
        <p:spPr/>
        <p:txBody>
          <a:bodyPr vert="horz" wrap="square" lIns="0" tIns="0" rIns="0" bIns="0" numCol="1" anchor="t" anchorCtr="0" compatLnSpc="1">
            <a:prstTxWarp prst="textNoShape">
              <a:avLst/>
            </a:prstTxWarp>
            <a:noAutofit/>
          </a:bodyPr>
          <a:lstStyle>
            <a:lvl1pPr algn="l" defTabSz="898846" rtl="0" fontAlgn="base">
              <a:lnSpc>
                <a:spcPts val="1059"/>
              </a:lnSpc>
              <a:spcBef>
                <a:spcPct val="0"/>
              </a:spcBef>
              <a:spcAft>
                <a:spcPct val="0"/>
              </a:spcAft>
              <a:defRPr lang="es-ES" sz="800" kern="1200" smtClean="0">
                <a:solidFill>
                  <a:schemeClr val="bg1"/>
                </a:solidFill>
                <a:latin typeface="Arial" charset="0"/>
                <a:ea typeface="+mn-ea"/>
                <a:cs typeface="Arial" charset="0"/>
              </a:defRPr>
            </a:lvl1pPr>
          </a:lstStyle>
          <a:p>
            <a:endParaRPr lang="es-ES_tradnl" dirty="0">
              <a:solidFill>
                <a:srgbClr val="FFFFFF"/>
              </a:solidFill>
            </a:endParaRPr>
          </a:p>
        </p:txBody>
      </p:sp>
    </p:spTree>
    <p:extLst>
      <p:ext uri="{BB962C8B-B14F-4D97-AF65-F5344CB8AC3E}">
        <p14:creationId xmlns:p14="http://schemas.microsoft.com/office/powerpoint/2010/main" val="2977051014"/>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preserve="1" userDrawn="1">
  <p:cSld name="Título d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err="1" smtClean="0"/>
              <a:t>Click</a:t>
            </a:r>
            <a:r>
              <a:rPr lang="es-ES_tradnl" dirty="0" smtClean="0"/>
              <a:t> to </a:t>
            </a:r>
            <a:r>
              <a:rPr lang="es-ES_tradnl" dirty="0" err="1" smtClean="0"/>
              <a:t>edit</a:t>
            </a:r>
            <a:r>
              <a:rPr lang="es-ES_tradnl" dirty="0" smtClean="0"/>
              <a:t> Master </a:t>
            </a:r>
            <a:r>
              <a:rPr lang="es-ES_tradnl" dirty="0" err="1" smtClean="0"/>
              <a:t>title</a:t>
            </a:r>
            <a:r>
              <a:rPr lang="es-ES_tradnl" dirty="0" smtClean="0"/>
              <a:t> </a:t>
            </a:r>
            <a:r>
              <a:rPr lang="es-ES_tradnl" dirty="0" err="1" smtClean="0"/>
              <a:t>style</a:t>
            </a:r>
            <a:endParaRPr lang="es-ES_tradnl" dirty="0"/>
          </a:p>
        </p:txBody>
      </p:sp>
      <p:sp>
        <p:nvSpPr>
          <p:cNvPr id="3" name="Slide Number Placeholder 2"/>
          <p:cNvSpPr>
            <a:spLocks noGrp="1"/>
          </p:cNvSpPr>
          <p:nvPr>
            <p:ph type="sldNum" sz="quarter" idx="10"/>
          </p:nvPr>
        </p:nvSpPr>
        <p:spPr/>
        <p:txBody>
          <a:bodyPr/>
          <a:lstStyle>
            <a:lvl1pPr>
              <a:defRPr/>
            </a:lvl1pPr>
          </a:lstStyle>
          <a:p>
            <a:fld id="{B8F9516C-5F28-47A9-93BC-66E5818D1F1D}" type="slidenum">
              <a:rPr lang="es-ES_tradnl" smtClean="0">
                <a:solidFill>
                  <a:srgbClr val="002776"/>
                </a:solidFill>
              </a:rPr>
              <a:pPr/>
              <a:t>‹#›</a:t>
            </a:fld>
            <a:endParaRPr lang="es-ES_tradnl" dirty="0">
              <a:solidFill>
                <a:srgbClr val="002776"/>
              </a:solidFill>
            </a:endParaRPr>
          </a:p>
        </p:txBody>
      </p:sp>
      <p:sp>
        <p:nvSpPr>
          <p:cNvPr id="4" name="Footer Placeholder 3"/>
          <p:cNvSpPr>
            <a:spLocks noGrp="1"/>
          </p:cNvSpPr>
          <p:nvPr>
            <p:ph type="ftr" sz="quarter" idx="11"/>
          </p:nvPr>
        </p:nvSpPr>
        <p:spPr/>
        <p:txBody>
          <a:bodyPr/>
          <a:lstStyle>
            <a:lvl1pPr>
              <a:defRPr/>
            </a:lvl1pPr>
          </a:lstStyle>
          <a:p>
            <a:endParaRPr lang="es-ES_tradnl" dirty="0">
              <a:solidFill>
                <a:srgbClr val="002776"/>
              </a:solidFill>
            </a:endParaRPr>
          </a:p>
        </p:txBody>
      </p:sp>
    </p:spTree>
    <p:extLst>
      <p:ext uri="{BB962C8B-B14F-4D97-AF65-F5344CB8AC3E}">
        <p14:creationId xmlns:p14="http://schemas.microsoft.com/office/powerpoint/2010/main" val="1130157754"/>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F8BDE2BE-4A0B-4129-99F8-26E0137EA4A3}" type="slidenum">
              <a:rPr lang="es-ES_tradnl" smtClean="0">
                <a:solidFill>
                  <a:srgbClr val="002776"/>
                </a:solidFill>
              </a:rPr>
              <a:pPr/>
              <a:t>‹#›</a:t>
            </a:fld>
            <a:endParaRPr lang="es-ES_tradnl" dirty="0">
              <a:solidFill>
                <a:srgbClr val="002776"/>
              </a:solidFill>
            </a:endParaRPr>
          </a:p>
        </p:txBody>
      </p:sp>
      <p:sp>
        <p:nvSpPr>
          <p:cNvPr id="3" name="Footer Placeholder 2"/>
          <p:cNvSpPr>
            <a:spLocks noGrp="1"/>
          </p:cNvSpPr>
          <p:nvPr>
            <p:ph type="ftr" sz="quarter" idx="11"/>
          </p:nvPr>
        </p:nvSpPr>
        <p:spPr/>
        <p:txBody>
          <a:bodyPr/>
          <a:lstStyle>
            <a:lvl1pPr>
              <a:defRPr/>
            </a:lvl1pPr>
          </a:lstStyle>
          <a:p>
            <a:endParaRPr lang="es-ES_tradnl" dirty="0">
              <a:solidFill>
                <a:srgbClr val="002776"/>
              </a:solidFill>
            </a:endParaRPr>
          </a:p>
        </p:txBody>
      </p:sp>
    </p:spTree>
    <p:extLst>
      <p:ext uri="{BB962C8B-B14F-4D97-AF65-F5344CB8AC3E}">
        <p14:creationId xmlns:p14="http://schemas.microsoft.com/office/powerpoint/2010/main" val="1112424620"/>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preserve="1" userDrawn="1">
  <p:cSld name="Cierre">
    <p:spTree>
      <p:nvGrpSpPr>
        <p:cNvPr id="1" name=""/>
        <p:cNvGrpSpPr/>
        <p:nvPr/>
      </p:nvGrpSpPr>
      <p:grpSpPr>
        <a:xfrm>
          <a:off x="0" y="0"/>
          <a:ext cx="0" cy="0"/>
          <a:chOff x="0" y="0"/>
          <a:chExt cx="0" cy="0"/>
        </a:xfrm>
      </p:grpSpPr>
      <p:sp>
        <p:nvSpPr>
          <p:cNvPr id="4" name="Rectangle 3"/>
          <p:cNvSpPr/>
          <p:nvPr userDrawn="1"/>
        </p:nvSpPr>
        <p:spPr>
          <a:xfrm>
            <a:off x="0" y="0"/>
            <a:ext cx="9906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lstStyle/>
          <a:p>
            <a:pPr algn="ctr" defTabSz="806571" fontAlgn="base">
              <a:spcBef>
                <a:spcPct val="0"/>
              </a:spcBef>
              <a:spcAft>
                <a:spcPct val="0"/>
              </a:spcAft>
            </a:pPr>
            <a:endParaRPr lang="es-ES_tradnl" sz="1800" dirty="0">
              <a:solidFill>
                <a:srgbClr val="FFFFFF"/>
              </a:solidFill>
            </a:endParaRPr>
          </a:p>
        </p:txBody>
      </p:sp>
      <p:pic>
        <p:nvPicPr>
          <p:cNvPr id="5" name="Picture 19" descr="DEL_PRI_RGB"/>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73605" y="2989966"/>
            <a:ext cx="3737611" cy="791253"/>
          </a:xfrm>
          <a:prstGeom prst="rect">
            <a:avLst/>
          </a:prstGeom>
          <a:noFill/>
          <a:ln w="9525">
            <a:noFill/>
            <a:miter lim="800000"/>
            <a:headEnd/>
            <a:tailEnd/>
          </a:ln>
        </p:spPr>
      </p:pic>
      <p:sp>
        <p:nvSpPr>
          <p:cNvPr id="8" name="Text Placeholder 7"/>
          <p:cNvSpPr>
            <a:spLocks noGrp="1"/>
          </p:cNvSpPr>
          <p:nvPr>
            <p:ph type="body" sz="quarter" idx="13"/>
          </p:nvPr>
        </p:nvSpPr>
        <p:spPr>
          <a:xfrm>
            <a:off x="450203" y="4146733"/>
            <a:ext cx="6640474" cy="2288334"/>
          </a:xfrm>
        </p:spPr>
        <p:txBody>
          <a:bodyPr/>
          <a:lstStyle>
            <a:lvl1pPr>
              <a:defRPr sz="700">
                <a:solidFill>
                  <a:srgbClr val="000000"/>
                </a:solidFill>
              </a:defRPr>
            </a:lvl1pPr>
            <a:lvl2pPr>
              <a:defRPr sz="800"/>
            </a:lvl2pPr>
            <a:lvl3pPr>
              <a:defRPr sz="800"/>
            </a:lvl3pPr>
            <a:lvl4pPr>
              <a:defRPr sz="800"/>
            </a:lvl4pPr>
            <a:lvl5pPr>
              <a:defRPr sz="800"/>
            </a:lvl5pPr>
          </a:lstStyle>
          <a:p>
            <a:pPr lvl="0"/>
            <a:r>
              <a:rPr lang="es-ES_tradnl" dirty="0" err="1" smtClean="0"/>
              <a:t>Click</a:t>
            </a:r>
            <a:r>
              <a:rPr lang="es-ES_tradnl" dirty="0" smtClean="0"/>
              <a:t> to </a:t>
            </a:r>
            <a:r>
              <a:rPr lang="es-ES_tradnl" dirty="0" err="1" smtClean="0"/>
              <a:t>edit</a:t>
            </a:r>
            <a:r>
              <a:rPr lang="es-ES_tradnl" dirty="0" smtClean="0"/>
              <a:t> Master </a:t>
            </a:r>
            <a:r>
              <a:rPr lang="es-ES_tradnl" dirty="0" err="1" smtClean="0"/>
              <a:t>text</a:t>
            </a:r>
            <a:r>
              <a:rPr lang="es-ES_tradnl" dirty="0" smtClean="0"/>
              <a:t> </a:t>
            </a:r>
            <a:r>
              <a:rPr lang="es-ES_tradnl" dirty="0" err="1" smtClean="0"/>
              <a:t>styles</a:t>
            </a:r>
            <a:endParaRPr lang="es-ES_tradnl" dirty="0" smtClean="0"/>
          </a:p>
        </p:txBody>
      </p:sp>
      <p:sp>
        <p:nvSpPr>
          <p:cNvPr id="7" name="Slide Number Placeholder 3"/>
          <p:cNvSpPr>
            <a:spLocks noGrp="1"/>
          </p:cNvSpPr>
          <p:nvPr>
            <p:ph type="sldNum" sz="quarter" idx="10"/>
          </p:nvPr>
        </p:nvSpPr>
        <p:spPr>
          <a:xfrm>
            <a:off x="450208" y="6554108"/>
            <a:ext cx="306387" cy="144247"/>
          </a:xfrm>
        </p:spPr>
        <p:txBody>
          <a:bodyPr/>
          <a:lstStyle>
            <a:lvl1pPr>
              <a:defRPr>
                <a:solidFill>
                  <a:schemeClr val="bg1"/>
                </a:solidFill>
              </a:defRPr>
            </a:lvl1pPr>
          </a:lstStyle>
          <a:p>
            <a:fld id="{20A7A354-C5FB-4D1E-BE75-5A939ED93F75}" type="slidenum">
              <a:rPr lang="es-ES_tradnl" smtClean="0">
                <a:solidFill>
                  <a:srgbClr val="FFFFFF"/>
                </a:solidFill>
              </a:rPr>
              <a:pPr/>
              <a:t>‹#›</a:t>
            </a:fld>
            <a:endParaRPr lang="es-ES_tradnl" dirty="0">
              <a:solidFill>
                <a:srgbClr val="FFFFFF"/>
              </a:solidFill>
            </a:endParaRPr>
          </a:p>
        </p:txBody>
      </p:sp>
      <p:sp>
        <p:nvSpPr>
          <p:cNvPr id="9" name="Footer Placeholder 4"/>
          <p:cNvSpPr>
            <a:spLocks noGrp="1"/>
          </p:cNvSpPr>
          <p:nvPr>
            <p:ph type="ftr" sz="quarter" idx="11"/>
          </p:nvPr>
        </p:nvSpPr>
        <p:spPr>
          <a:xfrm>
            <a:off x="836316" y="6554108"/>
            <a:ext cx="4677095" cy="144247"/>
          </a:xfrm>
        </p:spPr>
        <p:txBody>
          <a:bodyPr/>
          <a:lstStyle>
            <a:lvl1pPr>
              <a:defRPr>
                <a:solidFill>
                  <a:schemeClr val="bg1"/>
                </a:solidFill>
              </a:defRPr>
            </a:lvl1pPr>
          </a:lstStyle>
          <a:p>
            <a:endParaRPr lang="es-ES_tradnl" dirty="0">
              <a:solidFill>
                <a:srgbClr val="FFFFFF"/>
              </a:solidFill>
            </a:endParaRPr>
          </a:p>
        </p:txBody>
      </p:sp>
    </p:spTree>
    <p:extLst>
      <p:ext uri="{BB962C8B-B14F-4D97-AF65-F5344CB8AC3E}">
        <p14:creationId xmlns:p14="http://schemas.microsoft.com/office/powerpoint/2010/main" val="3108204797"/>
      </p:ext>
    </p:extLst>
  </p:cSld>
  <p:clrMapOvr>
    <a:masterClrMapping/>
  </p:clrMapOvr>
  <p:timing>
    <p:tnLst>
      <p:par>
        <p:cTn id="1" dur="indefinite" restart="never" nodeType="tmRoot"/>
      </p:par>
    </p:tnLst>
  </p:timing>
</p:sldLayout>
</file>

<file path=ppt/slideLayouts/slideLayout367.xml><?xml version="1.0" encoding="utf-8"?>
<p:sldLayout xmlns:a="http://schemas.openxmlformats.org/drawingml/2006/main" xmlns:r="http://schemas.openxmlformats.org/officeDocument/2006/relationships" xmlns:p="http://schemas.openxmlformats.org/presentationml/2006/main" showMasterSp="0" preserve="1" userDrawn="1">
  <p:cSld name="Título de presentación">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4952218" y="1195983"/>
            <a:ext cx="4953782" cy="5239081"/>
          </a:xfrm>
        </p:spPr>
        <p:txBody>
          <a:bodyPr/>
          <a:lstStyle/>
          <a:p>
            <a:r>
              <a:rPr lang="es-ES_tradnl" smtClean="0"/>
              <a:t>Click icon to add picture</a:t>
            </a:r>
            <a:endParaRPr lang="es-ES_tradnl" dirty="0"/>
          </a:p>
        </p:txBody>
      </p:sp>
      <p:sp>
        <p:nvSpPr>
          <p:cNvPr id="120835" name="Title Placeholder 1"/>
          <p:cNvSpPr>
            <a:spLocks noGrp="1"/>
          </p:cNvSpPr>
          <p:nvPr>
            <p:ph type="ctrTitle"/>
          </p:nvPr>
        </p:nvSpPr>
        <p:spPr>
          <a:xfrm>
            <a:off x="830068" y="2886328"/>
            <a:ext cx="4431671" cy="1128762"/>
          </a:xfrm>
        </p:spPr>
        <p:txBody>
          <a:bodyPr/>
          <a:lstStyle>
            <a:lvl1pPr>
              <a:lnSpc>
                <a:spcPct val="95000"/>
              </a:lnSpc>
              <a:defRPr sz="2800" b="0" smtClean="0">
                <a:latin typeface="Times New Roman" pitchFamily="18" charset="0"/>
              </a:defRPr>
            </a:lvl1pPr>
          </a:lstStyle>
          <a:p>
            <a:r>
              <a:rPr lang="es-ES_tradnl" dirty="0" err="1" smtClean="0"/>
              <a:t>Click</a:t>
            </a:r>
            <a:r>
              <a:rPr lang="es-ES_tradnl" dirty="0" smtClean="0"/>
              <a:t> to </a:t>
            </a:r>
            <a:r>
              <a:rPr lang="es-ES_tradnl" dirty="0" err="1" smtClean="0"/>
              <a:t>edit</a:t>
            </a:r>
            <a:r>
              <a:rPr lang="es-ES_tradnl" dirty="0" smtClean="0"/>
              <a:t> Master </a:t>
            </a:r>
            <a:r>
              <a:rPr lang="es-ES_tradnl" dirty="0" err="1" smtClean="0"/>
              <a:t>title</a:t>
            </a:r>
            <a:r>
              <a:rPr lang="es-ES_tradnl" dirty="0" smtClean="0"/>
              <a:t> </a:t>
            </a:r>
            <a:r>
              <a:rPr lang="es-ES_tradnl" dirty="0" err="1" smtClean="0"/>
              <a:t>style</a:t>
            </a:r>
            <a:endParaRPr lang="es-ES_tradnl" dirty="0" smtClean="0"/>
          </a:p>
        </p:txBody>
      </p:sp>
      <p:sp>
        <p:nvSpPr>
          <p:cNvPr id="120836" name="Text Placeholder 2"/>
          <p:cNvSpPr>
            <a:spLocks noGrp="1"/>
          </p:cNvSpPr>
          <p:nvPr>
            <p:ph type="subTitle" idx="1"/>
          </p:nvPr>
        </p:nvSpPr>
        <p:spPr>
          <a:xfrm>
            <a:off x="440822" y="6028941"/>
            <a:ext cx="5135113" cy="303897"/>
          </a:xfrm>
        </p:spPr>
        <p:txBody>
          <a:bodyPr anchor="b"/>
          <a:lstStyle>
            <a:lvl1pPr>
              <a:lnSpc>
                <a:spcPts val="1962"/>
              </a:lnSpc>
              <a:defRPr sz="1600" b="1" smtClean="0"/>
            </a:lvl1pPr>
          </a:lstStyle>
          <a:p>
            <a:r>
              <a:rPr lang="es-ES_tradnl" dirty="0" err="1" smtClean="0"/>
              <a:t>Click</a:t>
            </a:r>
            <a:r>
              <a:rPr lang="es-ES_tradnl" dirty="0" smtClean="0"/>
              <a:t> to </a:t>
            </a:r>
            <a:r>
              <a:rPr lang="es-ES_tradnl" dirty="0" err="1" smtClean="0"/>
              <a:t>edit</a:t>
            </a:r>
            <a:r>
              <a:rPr lang="es-ES_tradnl" dirty="0" smtClean="0"/>
              <a:t> Master </a:t>
            </a:r>
            <a:r>
              <a:rPr lang="es-ES_tradnl" dirty="0" err="1" smtClean="0"/>
              <a:t>subtitle</a:t>
            </a:r>
            <a:r>
              <a:rPr lang="es-ES_tradnl" dirty="0" smtClean="0"/>
              <a:t> </a:t>
            </a:r>
            <a:r>
              <a:rPr lang="es-ES_tradnl" dirty="0" err="1" smtClean="0"/>
              <a:t>style</a:t>
            </a:r>
            <a:endParaRPr lang="es-ES_tradnl" dirty="0" smtClean="0"/>
          </a:p>
        </p:txBody>
      </p:sp>
      <p:pic>
        <p:nvPicPr>
          <p:cNvPr id="120841" name="Picture 5" descr="DEL_PRI_RGB"/>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1084" y="253483"/>
            <a:ext cx="2310410" cy="470551"/>
          </a:xfrm>
          <a:prstGeom prst="rect">
            <a:avLst/>
          </a:prstGeom>
          <a:noFill/>
          <a:ln w="9525">
            <a:noFill/>
            <a:miter lim="800000"/>
            <a:headEnd/>
            <a:tailEnd/>
          </a:ln>
        </p:spPr>
      </p:pic>
      <p:sp>
        <p:nvSpPr>
          <p:cNvPr id="10" name="Slide Number Placeholder 3"/>
          <p:cNvSpPr>
            <a:spLocks noGrp="1"/>
          </p:cNvSpPr>
          <p:nvPr>
            <p:ph type="sldNum" sz="quarter" idx="11"/>
          </p:nvPr>
        </p:nvSpPr>
        <p:spPr>
          <a:xfrm>
            <a:off x="450208" y="6554108"/>
            <a:ext cx="306387" cy="144247"/>
          </a:xfrm>
        </p:spPr>
        <p:txBody>
          <a:bodyPr/>
          <a:lstStyle>
            <a:lvl1pPr>
              <a:defRPr>
                <a:solidFill>
                  <a:schemeClr val="bg1"/>
                </a:solidFill>
              </a:defRPr>
            </a:lvl1pPr>
          </a:lstStyle>
          <a:p>
            <a:fld id="{20A7A354-C5FB-4D1E-BE75-5A939ED93F75}" type="slidenum">
              <a:rPr lang="es-ES_tradnl" smtClean="0">
                <a:solidFill>
                  <a:srgbClr val="FFFFFF"/>
                </a:solidFill>
              </a:rPr>
              <a:pPr/>
              <a:t>‹#›</a:t>
            </a:fld>
            <a:endParaRPr lang="es-ES_tradnl" dirty="0">
              <a:solidFill>
                <a:srgbClr val="FFFFFF"/>
              </a:solidFill>
            </a:endParaRPr>
          </a:p>
        </p:txBody>
      </p:sp>
      <p:sp>
        <p:nvSpPr>
          <p:cNvPr id="11" name="Footer Placeholder 4"/>
          <p:cNvSpPr>
            <a:spLocks noGrp="1"/>
          </p:cNvSpPr>
          <p:nvPr>
            <p:ph type="ftr" sz="quarter" idx="12"/>
          </p:nvPr>
        </p:nvSpPr>
        <p:spPr>
          <a:xfrm>
            <a:off x="836316" y="6554108"/>
            <a:ext cx="4677095" cy="144247"/>
          </a:xfrm>
        </p:spPr>
        <p:txBody>
          <a:bodyPr/>
          <a:lstStyle>
            <a:lvl1pPr>
              <a:defRPr>
                <a:solidFill>
                  <a:schemeClr val="bg1"/>
                </a:solidFill>
              </a:defRPr>
            </a:lvl1pPr>
          </a:lstStyle>
          <a:p>
            <a:endParaRPr lang="es-ES_tradnl" dirty="0">
              <a:solidFill>
                <a:srgbClr val="FFFFFF"/>
              </a:solidFill>
            </a:endParaRPr>
          </a:p>
        </p:txBody>
      </p:sp>
    </p:spTree>
    <p:extLst>
      <p:ext uri="{BB962C8B-B14F-4D97-AF65-F5344CB8AC3E}">
        <p14:creationId xmlns:p14="http://schemas.microsoft.com/office/powerpoint/2010/main" val="419427594"/>
      </p:ext>
    </p:extLst>
  </p:cSld>
  <p:clrMapOvr>
    <a:masterClrMapping/>
  </p:clrMapOvr>
  <p:transition/>
  <p:timing>
    <p:tnLst>
      <p:par>
        <p:cTn id="1" dur="indefinite" restart="never" nodeType="tmRoot"/>
      </p:par>
    </p:tnLst>
  </p:timing>
</p:sldLayout>
</file>

<file path=ppt/slideLayouts/slideLayout368.xml><?xml version="1.0" encoding="utf-8"?>
<p:sldLayout xmlns:a="http://schemas.openxmlformats.org/drawingml/2006/main" xmlns:r="http://schemas.openxmlformats.org/officeDocument/2006/relationships" xmlns:p="http://schemas.openxmlformats.org/presentationml/2006/main" preserve="1" userDrawn="1">
  <p:cSld name="Título y conteni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err="1" smtClean="0"/>
              <a:t>Click</a:t>
            </a:r>
            <a:r>
              <a:rPr lang="es-ES_tradnl" dirty="0" smtClean="0"/>
              <a:t> to </a:t>
            </a:r>
            <a:r>
              <a:rPr lang="es-ES_tradnl" dirty="0" err="1" smtClean="0"/>
              <a:t>edit</a:t>
            </a:r>
            <a:r>
              <a:rPr lang="es-ES_tradnl" dirty="0" smtClean="0"/>
              <a:t> Master </a:t>
            </a:r>
            <a:r>
              <a:rPr lang="es-ES_tradnl" dirty="0" err="1" smtClean="0"/>
              <a:t>title</a:t>
            </a:r>
            <a:r>
              <a:rPr lang="es-ES_tradnl" dirty="0" smtClean="0"/>
              <a:t> </a:t>
            </a:r>
            <a:r>
              <a:rPr lang="es-ES_tradnl" dirty="0" err="1" smtClean="0"/>
              <a:t>style</a:t>
            </a:r>
            <a:endParaRPr lang="es-ES_tradnl" dirty="0"/>
          </a:p>
        </p:txBody>
      </p:sp>
      <p:sp>
        <p:nvSpPr>
          <p:cNvPr id="3" name="Content Placeholder 2"/>
          <p:cNvSpPr>
            <a:spLocks noGrp="1"/>
          </p:cNvSpPr>
          <p:nvPr>
            <p:ph idx="1"/>
          </p:nvPr>
        </p:nvSpPr>
        <p:spPr/>
        <p:txBody>
          <a:bodyPr/>
          <a:lstStyle/>
          <a:p>
            <a:pPr lvl="0"/>
            <a:r>
              <a:rPr lang="es-ES_tradnl" dirty="0" err="1" smtClean="0"/>
              <a:t>Click</a:t>
            </a:r>
            <a:r>
              <a:rPr lang="es-ES_tradnl" dirty="0" smtClean="0"/>
              <a:t> to </a:t>
            </a:r>
            <a:r>
              <a:rPr lang="es-ES_tradnl" dirty="0" err="1" smtClean="0"/>
              <a:t>edit</a:t>
            </a:r>
            <a:r>
              <a:rPr lang="es-ES_tradnl" dirty="0" smtClean="0"/>
              <a:t> Master </a:t>
            </a:r>
            <a:r>
              <a:rPr lang="es-ES_tradnl" dirty="0" err="1" smtClean="0"/>
              <a:t>text</a:t>
            </a:r>
            <a:r>
              <a:rPr lang="es-ES_tradnl" dirty="0" smtClean="0"/>
              <a:t> </a:t>
            </a:r>
            <a:r>
              <a:rPr lang="es-ES_tradnl" dirty="0" err="1" smtClean="0"/>
              <a:t>styles</a:t>
            </a:r>
            <a:endParaRPr lang="es-ES_tradnl" dirty="0" smtClean="0"/>
          </a:p>
          <a:p>
            <a:pPr lvl="1"/>
            <a:r>
              <a:rPr lang="es-ES_tradnl" dirty="0" err="1" smtClean="0"/>
              <a:t>Second</a:t>
            </a:r>
            <a:r>
              <a:rPr lang="es-ES_tradnl" dirty="0" smtClean="0"/>
              <a:t> </a:t>
            </a:r>
            <a:r>
              <a:rPr lang="es-ES_tradnl" dirty="0" err="1" smtClean="0"/>
              <a:t>level</a:t>
            </a:r>
            <a:endParaRPr lang="es-ES_tradnl" dirty="0" smtClean="0"/>
          </a:p>
          <a:p>
            <a:pPr lvl="2"/>
            <a:r>
              <a:rPr lang="es-ES_tradnl" dirty="0" err="1" smtClean="0"/>
              <a:t>Third</a:t>
            </a:r>
            <a:r>
              <a:rPr lang="es-ES_tradnl" dirty="0" smtClean="0"/>
              <a:t> </a:t>
            </a:r>
            <a:r>
              <a:rPr lang="es-ES_tradnl" dirty="0" err="1" smtClean="0"/>
              <a:t>level</a:t>
            </a:r>
            <a:endParaRPr lang="es-ES_tradnl" dirty="0" smtClean="0"/>
          </a:p>
          <a:p>
            <a:pPr lvl="3"/>
            <a:r>
              <a:rPr lang="es-ES_tradnl" dirty="0" err="1" smtClean="0"/>
              <a:t>Fourth</a:t>
            </a:r>
            <a:r>
              <a:rPr lang="es-ES_tradnl" dirty="0" smtClean="0"/>
              <a:t> </a:t>
            </a:r>
            <a:r>
              <a:rPr lang="es-ES_tradnl" dirty="0" err="1" smtClean="0"/>
              <a:t>level</a:t>
            </a:r>
            <a:endParaRPr lang="es-ES_tradnl" dirty="0" smtClean="0"/>
          </a:p>
          <a:p>
            <a:pPr lvl="4"/>
            <a:r>
              <a:rPr lang="es-ES_tradnl" dirty="0" err="1" smtClean="0"/>
              <a:t>Fifth</a:t>
            </a:r>
            <a:r>
              <a:rPr lang="es-ES_tradnl" dirty="0" smtClean="0"/>
              <a:t> </a:t>
            </a:r>
            <a:r>
              <a:rPr lang="es-ES_tradnl" dirty="0" err="1" smtClean="0"/>
              <a:t>level</a:t>
            </a:r>
            <a:endParaRPr lang="es-ES_tradnl" dirty="0"/>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s-ES_tradnl" smtClean="0">
                <a:solidFill>
                  <a:srgbClr val="002776"/>
                </a:solidFill>
              </a:rPr>
              <a:pPr/>
              <a:t>‹#›</a:t>
            </a:fld>
            <a:endParaRPr lang="es-ES_tradnl" dirty="0">
              <a:solidFill>
                <a:srgbClr val="002776"/>
              </a:solidFill>
            </a:endParaRPr>
          </a:p>
        </p:txBody>
      </p:sp>
      <p:sp>
        <p:nvSpPr>
          <p:cNvPr id="5" name="Footer Placeholder 4"/>
          <p:cNvSpPr>
            <a:spLocks noGrp="1"/>
          </p:cNvSpPr>
          <p:nvPr>
            <p:ph type="ftr" sz="quarter" idx="11"/>
          </p:nvPr>
        </p:nvSpPr>
        <p:spPr/>
        <p:txBody>
          <a:bodyPr/>
          <a:lstStyle>
            <a:lvl1pPr>
              <a:defRPr/>
            </a:lvl1pPr>
          </a:lstStyle>
          <a:p>
            <a:endParaRPr lang="es-ES_tradnl" dirty="0">
              <a:solidFill>
                <a:srgbClr val="002776"/>
              </a:solidFill>
            </a:endParaRPr>
          </a:p>
        </p:txBody>
      </p:sp>
    </p:spTree>
    <p:extLst>
      <p:ext uri="{BB962C8B-B14F-4D97-AF65-F5344CB8AC3E}">
        <p14:creationId xmlns:p14="http://schemas.microsoft.com/office/powerpoint/2010/main" val="2752428054"/>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preserve="1" userDrawn="1">
  <p:cSld name="Separador para imprimir">
    <p:spTree>
      <p:nvGrpSpPr>
        <p:cNvPr id="1" name=""/>
        <p:cNvGrpSpPr/>
        <p:nvPr/>
      </p:nvGrpSpPr>
      <p:grpSpPr>
        <a:xfrm>
          <a:off x="0" y="0"/>
          <a:ext cx="0" cy="0"/>
          <a:chOff x="0" y="0"/>
          <a:chExt cx="0" cy="0"/>
        </a:xfrm>
      </p:grpSpPr>
      <p:sp>
        <p:nvSpPr>
          <p:cNvPr id="2" name="Title 1"/>
          <p:cNvSpPr>
            <a:spLocks noGrp="1"/>
          </p:cNvSpPr>
          <p:nvPr>
            <p:ph type="title"/>
          </p:nvPr>
        </p:nvSpPr>
        <p:spPr>
          <a:xfrm>
            <a:off x="442387" y="2835910"/>
            <a:ext cx="5156997" cy="387924"/>
          </a:xfrm>
        </p:spPr>
        <p:txBody>
          <a:bodyPr/>
          <a:lstStyle>
            <a:lvl1pPr>
              <a:defRPr sz="2400"/>
            </a:lvl1pPr>
          </a:lstStyle>
          <a:p>
            <a:r>
              <a:rPr lang="es-ES_tradnl" dirty="0" err="1" smtClean="0"/>
              <a:t>Click</a:t>
            </a:r>
            <a:r>
              <a:rPr lang="es-ES_tradnl" dirty="0" smtClean="0"/>
              <a:t> to </a:t>
            </a:r>
            <a:r>
              <a:rPr lang="es-ES_tradnl" dirty="0" err="1" smtClean="0"/>
              <a:t>edit</a:t>
            </a:r>
            <a:r>
              <a:rPr lang="es-ES_tradnl" dirty="0" smtClean="0"/>
              <a:t> Master </a:t>
            </a:r>
            <a:r>
              <a:rPr lang="es-ES_tradnl" dirty="0" err="1" smtClean="0"/>
              <a:t>title</a:t>
            </a:r>
            <a:r>
              <a:rPr lang="es-ES_tradnl" dirty="0" smtClean="0"/>
              <a:t> </a:t>
            </a:r>
            <a:r>
              <a:rPr lang="es-ES_tradnl" dirty="0" err="1" smtClean="0"/>
              <a:t>style</a:t>
            </a:r>
            <a:endParaRPr lang="es-ES_tradnl" dirty="0"/>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s-ES_tradnl" smtClean="0">
                <a:solidFill>
                  <a:srgbClr val="002776"/>
                </a:solidFill>
              </a:rPr>
              <a:pPr/>
              <a:t>‹#›</a:t>
            </a:fld>
            <a:endParaRPr lang="es-ES_tradnl" dirty="0">
              <a:solidFill>
                <a:srgbClr val="002776"/>
              </a:solidFill>
            </a:endParaRPr>
          </a:p>
        </p:txBody>
      </p:sp>
      <p:sp>
        <p:nvSpPr>
          <p:cNvPr id="10" name="Picture Placeholder 9"/>
          <p:cNvSpPr>
            <a:spLocks noGrp="1"/>
          </p:cNvSpPr>
          <p:nvPr>
            <p:ph type="pic" sz="quarter" idx="13"/>
          </p:nvPr>
        </p:nvSpPr>
        <p:spPr>
          <a:xfrm>
            <a:off x="5627526" y="0"/>
            <a:ext cx="4278479" cy="6858000"/>
          </a:xfrm>
        </p:spPr>
        <p:txBody>
          <a:bodyPr/>
          <a:lstStyle/>
          <a:p>
            <a:r>
              <a:rPr lang="es-ES_tradnl" smtClean="0"/>
              <a:t>Click icon to add picture</a:t>
            </a:r>
            <a:endParaRPr lang="es-ES_tradnl" dirty="0"/>
          </a:p>
        </p:txBody>
      </p:sp>
      <p:sp>
        <p:nvSpPr>
          <p:cNvPr id="5" name="Footer Placeholder 4"/>
          <p:cNvSpPr>
            <a:spLocks noGrp="1"/>
          </p:cNvSpPr>
          <p:nvPr>
            <p:ph type="ftr" sz="quarter" idx="11"/>
          </p:nvPr>
        </p:nvSpPr>
        <p:spPr/>
        <p:txBody>
          <a:bodyPr/>
          <a:lstStyle>
            <a:lvl1pPr>
              <a:defRPr/>
            </a:lvl1pPr>
          </a:lstStyle>
          <a:p>
            <a:endParaRPr lang="es-ES_tradnl" dirty="0">
              <a:solidFill>
                <a:srgbClr val="002776"/>
              </a:solidFill>
            </a:endParaRPr>
          </a:p>
        </p:txBody>
      </p:sp>
    </p:spTree>
    <p:extLst>
      <p:ext uri="{BB962C8B-B14F-4D97-AF65-F5344CB8AC3E}">
        <p14:creationId xmlns:p14="http://schemas.microsoft.com/office/powerpoint/2010/main" val="11922565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ierre">
    <p:spTree>
      <p:nvGrpSpPr>
        <p:cNvPr id="1" name=""/>
        <p:cNvGrpSpPr/>
        <p:nvPr/>
      </p:nvGrpSpPr>
      <p:grpSpPr>
        <a:xfrm>
          <a:off x="0" y="0"/>
          <a:ext cx="0" cy="0"/>
          <a:chOff x="0" y="0"/>
          <a:chExt cx="0" cy="0"/>
        </a:xfrm>
      </p:grpSpPr>
      <p:sp>
        <p:nvSpPr>
          <p:cNvPr id="4" name="Rectangle 3"/>
          <p:cNvSpPr/>
          <p:nvPr userDrawn="1"/>
        </p:nvSpPr>
        <p:spPr>
          <a:xfrm>
            <a:off x="0" y="0"/>
            <a:ext cx="9906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81992" tIns="40997" rIns="81992" bIns="40997" rtlCol="0" anchor="ctr"/>
          <a:lstStyle/>
          <a:p>
            <a:pPr algn="ctr" fontAlgn="base">
              <a:spcBef>
                <a:spcPct val="0"/>
              </a:spcBef>
              <a:spcAft>
                <a:spcPct val="0"/>
              </a:spcAft>
            </a:pPr>
            <a:endParaRPr lang="es-ES_tradnl">
              <a:solidFill>
                <a:srgbClr val="FFFFFF"/>
              </a:solidFill>
            </a:endParaRPr>
          </a:p>
        </p:txBody>
      </p:sp>
      <p:pic>
        <p:nvPicPr>
          <p:cNvPr id="5" name="Picture 19" descr="DEL_PRI_RGB"/>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373627" y="2990174"/>
            <a:ext cx="3737612" cy="791253"/>
          </a:xfrm>
          <a:prstGeom prst="rect">
            <a:avLst/>
          </a:prstGeom>
          <a:noFill/>
          <a:ln w="9525">
            <a:noFill/>
            <a:miter lim="800000"/>
            <a:headEnd/>
            <a:tailEnd/>
          </a:ln>
        </p:spPr>
      </p:pic>
      <p:sp>
        <p:nvSpPr>
          <p:cNvPr id="8" name="Text Placeholder 7"/>
          <p:cNvSpPr>
            <a:spLocks noGrp="1"/>
          </p:cNvSpPr>
          <p:nvPr>
            <p:ph type="body" sz="quarter" idx="13"/>
          </p:nvPr>
        </p:nvSpPr>
        <p:spPr>
          <a:xfrm>
            <a:off x="450285" y="4146733"/>
            <a:ext cx="6640475" cy="2288334"/>
          </a:xfrm>
        </p:spPr>
        <p:txBody>
          <a:bodyPr/>
          <a:lstStyle>
            <a:lvl1pPr>
              <a:defRPr sz="600">
                <a:solidFill>
                  <a:srgbClr val="000000"/>
                </a:solidFill>
              </a:defRPr>
            </a:lvl1pPr>
            <a:lvl2pPr>
              <a:defRPr sz="700"/>
            </a:lvl2pPr>
            <a:lvl3pPr>
              <a:defRPr sz="700"/>
            </a:lvl3pPr>
            <a:lvl4pPr>
              <a:defRPr sz="700"/>
            </a:lvl4pPr>
            <a:lvl5pPr>
              <a:defRPr sz="700"/>
            </a:lvl5pPr>
          </a:lstStyle>
          <a:p>
            <a:pPr lvl="0"/>
            <a:r>
              <a:rPr lang="es-ES_tradnl" smtClean="0"/>
              <a:t>Click to edit Master text styles</a:t>
            </a:r>
          </a:p>
        </p:txBody>
      </p:sp>
      <p:sp>
        <p:nvSpPr>
          <p:cNvPr id="7" name="Slide Number Placeholder 3"/>
          <p:cNvSpPr>
            <a:spLocks noGrp="1"/>
          </p:cNvSpPr>
          <p:nvPr>
            <p:ph type="sldNum" sz="quarter" idx="10"/>
          </p:nvPr>
        </p:nvSpPr>
        <p:spPr>
          <a:xfrm>
            <a:off x="450307" y="6554316"/>
            <a:ext cx="306387" cy="144247"/>
          </a:xfrm>
        </p:spPr>
        <p:txBody>
          <a:bodyPr/>
          <a:lstStyle>
            <a:lvl1pPr>
              <a:defRPr>
                <a:solidFill>
                  <a:schemeClr val="bg1"/>
                </a:solidFill>
              </a:defRPr>
            </a:lvl1pPr>
          </a:lstStyle>
          <a:p>
            <a:fld id="{20A7A354-C5FB-4D1E-BE75-5A939ED93F75}" type="slidenum">
              <a:rPr lang="es-ES_tradnl" smtClean="0">
                <a:solidFill>
                  <a:srgbClr val="FFFFFF"/>
                </a:solidFill>
              </a:rPr>
              <a:pPr/>
              <a:t>‹#›</a:t>
            </a:fld>
            <a:endParaRPr lang="es-ES_tradnl">
              <a:solidFill>
                <a:srgbClr val="FFFFFF"/>
              </a:solidFill>
            </a:endParaRPr>
          </a:p>
        </p:txBody>
      </p:sp>
      <p:sp>
        <p:nvSpPr>
          <p:cNvPr id="9" name="Footer Placeholder 4"/>
          <p:cNvSpPr>
            <a:spLocks noGrp="1"/>
          </p:cNvSpPr>
          <p:nvPr>
            <p:ph type="ftr" sz="quarter" idx="11"/>
          </p:nvPr>
        </p:nvSpPr>
        <p:spPr>
          <a:xfrm>
            <a:off x="836319" y="6554316"/>
            <a:ext cx="4677095" cy="144247"/>
          </a:xfrm>
        </p:spPr>
        <p:txBody>
          <a:bodyPr/>
          <a:lstStyle>
            <a:lvl1pPr>
              <a:defRPr>
                <a:solidFill>
                  <a:schemeClr val="bg1"/>
                </a:solidFill>
              </a:defRPr>
            </a:lvl1pPr>
          </a:lstStyle>
          <a:p>
            <a:endParaRPr lang="es-ES_tradnl">
              <a:solidFill>
                <a:srgbClr val="FFFFFF"/>
              </a:solidFill>
            </a:endParaRPr>
          </a:p>
        </p:txBody>
      </p:sp>
    </p:spTree>
    <p:extLst>
      <p:ext uri="{BB962C8B-B14F-4D97-AF65-F5344CB8AC3E}">
        <p14:creationId xmlns:p14="http://schemas.microsoft.com/office/powerpoint/2010/main" val="975449063"/>
      </p:ext>
    </p:extLst>
  </p:cSld>
  <p:clrMapOvr>
    <a:masterClrMapping/>
  </p:clrMapOvr>
  <p:timing>
    <p:tnLst>
      <p:par>
        <p:cTn id="1" dur="indefinite" restart="never" nodeType="tmRoot"/>
      </p:par>
    </p:tnLst>
  </p:timing>
</p:sldLayout>
</file>

<file path=ppt/slideLayouts/slideLayout370.xml><?xml version="1.0" encoding="utf-8"?>
<p:sldLayout xmlns:a="http://schemas.openxmlformats.org/drawingml/2006/main" xmlns:r="http://schemas.openxmlformats.org/officeDocument/2006/relationships" xmlns:p="http://schemas.openxmlformats.org/presentationml/2006/main" showMasterSp="0" preserve="1" userDrawn="1">
  <p:cSld name="Separador para proyectar">
    <p:bg>
      <p:bgPr>
        <a:solidFill>
          <a:schemeClr val="tx2"/>
        </a:solidFill>
        <a:effectLst/>
      </p:bgPr>
    </p:bg>
    <p:spTree>
      <p:nvGrpSpPr>
        <p:cNvPr id="1" name=""/>
        <p:cNvGrpSpPr/>
        <p:nvPr/>
      </p:nvGrpSpPr>
      <p:grpSpPr>
        <a:xfrm>
          <a:off x="0" y="0"/>
          <a:ext cx="0" cy="0"/>
          <a:chOff x="0" y="0"/>
          <a:chExt cx="0" cy="0"/>
        </a:xfrm>
      </p:grpSpPr>
      <p:sp>
        <p:nvSpPr>
          <p:cNvPr id="148482" name="Title Placeholder 1"/>
          <p:cNvSpPr>
            <a:spLocks noGrp="1"/>
          </p:cNvSpPr>
          <p:nvPr>
            <p:ph type="ctrTitle"/>
          </p:nvPr>
        </p:nvSpPr>
        <p:spPr>
          <a:xfrm>
            <a:off x="1238055" y="2670657"/>
            <a:ext cx="6621716" cy="1400449"/>
          </a:xfrm>
        </p:spPr>
        <p:txBody>
          <a:bodyPr/>
          <a:lstStyle>
            <a:lvl1pPr>
              <a:lnSpc>
                <a:spcPct val="95000"/>
              </a:lnSpc>
              <a:defRPr sz="4600" b="0">
                <a:solidFill>
                  <a:schemeClr val="bg2"/>
                </a:solidFill>
                <a:latin typeface="Times New Roman" pitchFamily="18" charset="0"/>
              </a:defRPr>
            </a:lvl1pPr>
          </a:lstStyle>
          <a:p>
            <a:r>
              <a:rPr lang="es-ES_tradnl" dirty="0" err="1" smtClean="0"/>
              <a:t>Click</a:t>
            </a:r>
            <a:r>
              <a:rPr lang="es-ES_tradnl" dirty="0" smtClean="0"/>
              <a:t> to </a:t>
            </a:r>
            <a:r>
              <a:rPr lang="es-ES_tradnl" dirty="0" err="1" smtClean="0"/>
              <a:t>edit</a:t>
            </a:r>
            <a:r>
              <a:rPr lang="es-ES_tradnl" dirty="0" smtClean="0"/>
              <a:t> Master </a:t>
            </a:r>
            <a:r>
              <a:rPr lang="es-ES_tradnl" dirty="0" err="1" smtClean="0"/>
              <a:t>title</a:t>
            </a:r>
            <a:r>
              <a:rPr lang="es-ES_tradnl" dirty="0" smtClean="0"/>
              <a:t> </a:t>
            </a:r>
            <a:r>
              <a:rPr lang="es-ES_tradnl" dirty="0" err="1" smtClean="0"/>
              <a:t>style</a:t>
            </a:r>
            <a:endParaRPr lang="es-ES_tradnl" dirty="0"/>
          </a:p>
        </p:txBody>
      </p:sp>
      <p:sp>
        <p:nvSpPr>
          <p:cNvPr id="7" name="Slide Number Placeholder 9"/>
          <p:cNvSpPr>
            <a:spLocks noGrp="1"/>
          </p:cNvSpPr>
          <p:nvPr>
            <p:ph type="sldNum" sz="quarter" idx="4"/>
          </p:nvPr>
        </p:nvSpPr>
        <p:spPr/>
        <p:txBody>
          <a:bodyPr/>
          <a:lstStyle>
            <a:lvl1pPr>
              <a:defRPr>
                <a:solidFill>
                  <a:schemeClr val="bg1"/>
                </a:solidFill>
              </a:defRPr>
            </a:lvl1pPr>
          </a:lstStyle>
          <a:p>
            <a:fld id="{CE8A445D-9762-4AF0-AB67-A595631D9EAD}" type="slidenum">
              <a:rPr lang="es-ES_tradnl" smtClean="0">
                <a:solidFill>
                  <a:srgbClr val="FFFFFF"/>
                </a:solidFill>
              </a:rPr>
              <a:pPr/>
              <a:t>‹#›</a:t>
            </a:fld>
            <a:endParaRPr lang="es-ES_tradnl" dirty="0">
              <a:solidFill>
                <a:srgbClr val="FFFFFF"/>
              </a:solidFill>
            </a:endParaRPr>
          </a:p>
        </p:txBody>
      </p:sp>
      <p:sp>
        <p:nvSpPr>
          <p:cNvPr id="10" name="Footer Placeholder 10"/>
          <p:cNvSpPr>
            <a:spLocks noGrp="1"/>
          </p:cNvSpPr>
          <p:nvPr>
            <p:ph type="ftr" sz="quarter" idx="3"/>
          </p:nvPr>
        </p:nvSpPr>
        <p:spPr/>
        <p:txBody>
          <a:bodyPr vert="horz" wrap="square" lIns="0" tIns="0" rIns="0" bIns="0" numCol="1" anchor="t" anchorCtr="0" compatLnSpc="1">
            <a:prstTxWarp prst="textNoShape">
              <a:avLst/>
            </a:prstTxWarp>
            <a:noAutofit/>
          </a:bodyPr>
          <a:lstStyle>
            <a:lvl1pPr algn="l" defTabSz="898846" rtl="0" fontAlgn="base">
              <a:lnSpc>
                <a:spcPts val="1059"/>
              </a:lnSpc>
              <a:spcBef>
                <a:spcPct val="0"/>
              </a:spcBef>
              <a:spcAft>
                <a:spcPct val="0"/>
              </a:spcAft>
              <a:defRPr lang="es-ES" sz="800" kern="1200" smtClean="0">
                <a:solidFill>
                  <a:schemeClr val="bg1"/>
                </a:solidFill>
                <a:latin typeface="Arial" charset="0"/>
                <a:ea typeface="+mn-ea"/>
                <a:cs typeface="Arial" charset="0"/>
              </a:defRPr>
            </a:lvl1pPr>
          </a:lstStyle>
          <a:p>
            <a:endParaRPr lang="es-ES_tradnl" dirty="0">
              <a:solidFill>
                <a:srgbClr val="FFFFFF"/>
              </a:solidFill>
            </a:endParaRPr>
          </a:p>
        </p:txBody>
      </p:sp>
    </p:spTree>
    <p:extLst>
      <p:ext uri="{BB962C8B-B14F-4D97-AF65-F5344CB8AC3E}">
        <p14:creationId xmlns:p14="http://schemas.microsoft.com/office/powerpoint/2010/main" val="59192239"/>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preserve="1" userDrawn="1">
  <p:cSld name="Título d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err="1" smtClean="0"/>
              <a:t>Click</a:t>
            </a:r>
            <a:r>
              <a:rPr lang="es-ES_tradnl" dirty="0" smtClean="0"/>
              <a:t> to </a:t>
            </a:r>
            <a:r>
              <a:rPr lang="es-ES_tradnl" dirty="0" err="1" smtClean="0"/>
              <a:t>edit</a:t>
            </a:r>
            <a:r>
              <a:rPr lang="es-ES_tradnl" dirty="0" smtClean="0"/>
              <a:t> Master </a:t>
            </a:r>
            <a:r>
              <a:rPr lang="es-ES_tradnl" dirty="0" err="1" smtClean="0"/>
              <a:t>title</a:t>
            </a:r>
            <a:r>
              <a:rPr lang="es-ES_tradnl" dirty="0" smtClean="0"/>
              <a:t> </a:t>
            </a:r>
            <a:r>
              <a:rPr lang="es-ES_tradnl" dirty="0" err="1" smtClean="0"/>
              <a:t>style</a:t>
            </a:r>
            <a:endParaRPr lang="es-ES_tradnl" dirty="0"/>
          </a:p>
        </p:txBody>
      </p:sp>
      <p:sp>
        <p:nvSpPr>
          <p:cNvPr id="3" name="Slide Number Placeholder 2"/>
          <p:cNvSpPr>
            <a:spLocks noGrp="1"/>
          </p:cNvSpPr>
          <p:nvPr>
            <p:ph type="sldNum" sz="quarter" idx="10"/>
          </p:nvPr>
        </p:nvSpPr>
        <p:spPr/>
        <p:txBody>
          <a:bodyPr/>
          <a:lstStyle>
            <a:lvl1pPr>
              <a:defRPr/>
            </a:lvl1pPr>
          </a:lstStyle>
          <a:p>
            <a:fld id="{B8F9516C-5F28-47A9-93BC-66E5818D1F1D}" type="slidenum">
              <a:rPr lang="es-ES_tradnl" smtClean="0">
                <a:solidFill>
                  <a:srgbClr val="002776"/>
                </a:solidFill>
              </a:rPr>
              <a:pPr/>
              <a:t>‹#›</a:t>
            </a:fld>
            <a:endParaRPr lang="es-ES_tradnl" dirty="0">
              <a:solidFill>
                <a:srgbClr val="002776"/>
              </a:solidFill>
            </a:endParaRPr>
          </a:p>
        </p:txBody>
      </p:sp>
      <p:sp>
        <p:nvSpPr>
          <p:cNvPr id="4" name="Footer Placeholder 3"/>
          <p:cNvSpPr>
            <a:spLocks noGrp="1"/>
          </p:cNvSpPr>
          <p:nvPr>
            <p:ph type="ftr" sz="quarter" idx="11"/>
          </p:nvPr>
        </p:nvSpPr>
        <p:spPr/>
        <p:txBody>
          <a:bodyPr/>
          <a:lstStyle>
            <a:lvl1pPr>
              <a:defRPr/>
            </a:lvl1pPr>
          </a:lstStyle>
          <a:p>
            <a:endParaRPr lang="es-ES_tradnl" dirty="0">
              <a:solidFill>
                <a:srgbClr val="002776"/>
              </a:solidFill>
            </a:endParaRPr>
          </a:p>
        </p:txBody>
      </p:sp>
    </p:spTree>
    <p:extLst>
      <p:ext uri="{BB962C8B-B14F-4D97-AF65-F5344CB8AC3E}">
        <p14:creationId xmlns:p14="http://schemas.microsoft.com/office/powerpoint/2010/main" val="324999111"/>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F8BDE2BE-4A0B-4129-99F8-26E0137EA4A3}" type="slidenum">
              <a:rPr lang="es-ES_tradnl" smtClean="0">
                <a:solidFill>
                  <a:srgbClr val="002776"/>
                </a:solidFill>
              </a:rPr>
              <a:pPr/>
              <a:t>‹#›</a:t>
            </a:fld>
            <a:endParaRPr lang="es-ES_tradnl" dirty="0">
              <a:solidFill>
                <a:srgbClr val="002776"/>
              </a:solidFill>
            </a:endParaRPr>
          </a:p>
        </p:txBody>
      </p:sp>
      <p:sp>
        <p:nvSpPr>
          <p:cNvPr id="3" name="Footer Placeholder 2"/>
          <p:cNvSpPr>
            <a:spLocks noGrp="1"/>
          </p:cNvSpPr>
          <p:nvPr>
            <p:ph type="ftr" sz="quarter" idx="11"/>
          </p:nvPr>
        </p:nvSpPr>
        <p:spPr/>
        <p:txBody>
          <a:bodyPr/>
          <a:lstStyle>
            <a:lvl1pPr>
              <a:defRPr/>
            </a:lvl1pPr>
          </a:lstStyle>
          <a:p>
            <a:endParaRPr lang="es-ES_tradnl" dirty="0">
              <a:solidFill>
                <a:srgbClr val="002776"/>
              </a:solidFill>
            </a:endParaRPr>
          </a:p>
        </p:txBody>
      </p:sp>
    </p:spTree>
    <p:extLst>
      <p:ext uri="{BB962C8B-B14F-4D97-AF65-F5344CB8AC3E}">
        <p14:creationId xmlns:p14="http://schemas.microsoft.com/office/powerpoint/2010/main" val="1261322581"/>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preserve="1" userDrawn="1">
  <p:cSld name="Cierre">
    <p:spTree>
      <p:nvGrpSpPr>
        <p:cNvPr id="1" name=""/>
        <p:cNvGrpSpPr/>
        <p:nvPr/>
      </p:nvGrpSpPr>
      <p:grpSpPr>
        <a:xfrm>
          <a:off x="0" y="0"/>
          <a:ext cx="0" cy="0"/>
          <a:chOff x="0" y="0"/>
          <a:chExt cx="0" cy="0"/>
        </a:xfrm>
      </p:grpSpPr>
      <p:sp>
        <p:nvSpPr>
          <p:cNvPr id="4" name="Rectangle 3"/>
          <p:cNvSpPr/>
          <p:nvPr userDrawn="1"/>
        </p:nvSpPr>
        <p:spPr>
          <a:xfrm>
            <a:off x="0" y="0"/>
            <a:ext cx="9906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lstStyle/>
          <a:p>
            <a:pPr algn="ctr" defTabSz="806571" fontAlgn="base">
              <a:spcBef>
                <a:spcPct val="0"/>
              </a:spcBef>
              <a:spcAft>
                <a:spcPct val="0"/>
              </a:spcAft>
            </a:pPr>
            <a:endParaRPr lang="es-ES_tradnl" sz="1800" dirty="0">
              <a:solidFill>
                <a:srgbClr val="FFFFFF"/>
              </a:solidFill>
            </a:endParaRPr>
          </a:p>
        </p:txBody>
      </p:sp>
      <p:pic>
        <p:nvPicPr>
          <p:cNvPr id="5" name="Picture 19" descr="DEL_PRI_RGB"/>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73605" y="2989966"/>
            <a:ext cx="3737611" cy="791253"/>
          </a:xfrm>
          <a:prstGeom prst="rect">
            <a:avLst/>
          </a:prstGeom>
          <a:noFill/>
          <a:ln w="9525">
            <a:noFill/>
            <a:miter lim="800000"/>
            <a:headEnd/>
            <a:tailEnd/>
          </a:ln>
        </p:spPr>
      </p:pic>
      <p:sp>
        <p:nvSpPr>
          <p:cNvPr id="8" name="Text Placeholder 7"/>
          <p:cNvSpPr>
            <a:spLocks noGrp="1"/>
          </p:cNvSpPr>
          <p:nvPr>
            <p:ph type="body" sz="quarter" idx="13"/>
          </p:nvPr>
        </p:nvSpPr>
        <p:spPr>
          <a:xfrm>
            <a:off x="450203" y="4146733"/>
            <a:ext cx="6640474" cy="2288334"/>
          </a:xfrm>
        </p:spPr>
        <p:txBody>
          <a:bodyPr/>
          <a:lstStyle>
            <a:lvl1pPr>
              <a:defRPr sz="700">
                <a:solidFill>
                  <a:srgbClr val="000000"/>
                </a:solidFill>
              </a:defRPr>
            </a:lvl1pPr>
            <a:lvl2pPr>
              <a:defRPr sz="800"/>
            </a:lvl2pPr>
            <a:lvl3pPr>
              <a:defRPr sz="800"/>
            </a:lvl3pPr>
            <a:lvl4pPr>
              <a:defRPr sz="800"/>
            </a:lvl4pPr>
            <a:lvl5pPr>
              <a:defRPr sz="800"/>
            </a:lvl5pPr>
          </a:lstStyle>
          <a:p>
            <a:pPr lvl="0"/>
            <a:r>
              <a:rPr lang="es-ES_tradnl" dirty="0" err="1" smtClean="0"/>
              <a:t>Click</a:t>
            </a:r>
            <a:r>
              <a:rPr lang="es-ES_tradnl" dirty="0" smtClean="0"/>
              <a:t> to </a:t>
            </a:r>
            <a:r>
              <a:rPr lang="es-ES_tradnl" dirty="0" err="1" smtClean="0"/>
              <a:t>edit</a:t>
            </a:r>
            <a:r>
              <a:rPr lang="es-ES_tradnl" dirty="0" smtClean="0"/>
              <a:t> Master </a:t>
            </a:r>
            <a:r>
              <a:rPr lang="es-ES_tradnl" dirty="0" err="1" smtClean="0"/>
              <a:t>text</a:t>
            </a:r>
            <a:r>
              <a:rPr lang="es-ES_tradnl" dirty="0" smtClean="0"/>
              <a:t> </a:t>
            </a:r>
            <a:r>
              <a:rPr lang="es-ES_tradnl" dirty="0" err="1" smtClean="0"/>
              <a:t>styles</a:t>
            </a:r>
            <a:endParaRPr lang="es-ES_tradnl" dirty="0" smtClean="0"/>
          </a:p>
        </p:txBody>
      </p:sp>
      <p:sp>
        <p:nvSpPr>
          <p:cNvPr id="7" name="Slide Number Placeholder 3"/>
          <p:cNvSpPr>
            <a:spLocks noGrp="1"/>
          </p:cNvSpPr>
          <p:nvPr>
            <p:ph type="sldNum" sz="quarter" idx="10"/>
          </p:nvPr>
        </p:nvSpPr>
        <p:spPr>
          <a:xfrm>
            <a:off x="450208" y="6554108"/>
            <a:ext cx="306387" cy="144247"/>
          </a:xfrm>
        </p:spPr>
        <p:txBody>
          <a:bodyPr/>
          <a:lstStyle>
            <a:lvl1pPr>
              <a:defRPr>
                <a:solidFill>
                  <a:schemeClr val="bg1"/>
                </a:solidFill>
              </a:defRPr>
            </a:lvl1pPr>
          </a:lstStyle>
          <a:p>
            <a:fld id="{20A7A354-C5FB-4D1E-BE75-5A939ED93F75}" type="slidenum">
              <a:rPr lang="es-ES_tradnl" smtClean="0">
                <a:solidFill>
                  <a:srgbClr val="FFFFFF"/>
                </a:solidFill>
              </a:rPr>
              <a:pPr/>
              <a:t>‹#›</a:t>
            </a:fld>
            <a:endParaRPr lang="es-ES_tradnl" dirty="0">
              <a:solidFill>
                <a:srgbClr val="FFFFFF"/>
              </a:solidFill>
            </a:endParaRPr>
          </a:p>
        </p:txBody>
      </p:sp>
      <p:sp>
        <p:nvSpPr>
          <p:cNvPr id="9" name="Footer Placeholder 4"/>
          <p:cNvSpPr>
            <a:spLocks noGrp="1"/>
          </p:cNvSpPr>
          <p:nvPr>
            <p:ph type="ftr" sz="quarter" idx="11"/>
          </p:nvPr>
        </p:nvSpPr>
        <p:spPr>
          <a:xfrm>
            <a:off x="836316" y="6554108"/>
            <a:ext cx="4677095" cy="144247"/>
          </a:xfrm>
        </p:spPr>
        <p:txBody>
          <a:bodyPr/>
          <a:lstStyle>
            <a:lvl1pPr>
              <a:defRPr>
                <a:solidFill>
                  <a:schemeClr val="bg1"/>
                </a:solidFill>
              </a:defRPr>
            </a:lvl1pPr>
          </a:lstStyle>
          <a:p>
            <a:endParaRPr lang="es-ES_tradnl" dirty="0">
              <a:solidFill>
                <a:srgbClr val="FFFFFF"/>
              </a:solidFill>
            </a:endParaRPr>
          </a:p>
        </p:txBody>
      </p:sp>
    </p:spTree>
    <p:extLst>
      <p:ext uri="{BB962C8B-B14F-4D97-AF65-F5344CB8AC3E}">
        <p14:creationId xmlns:p14="http://schemas.microsoft.com/office/powerpoint/2010/main" val="1895205541"/>
      </p:ext>
    </p:extLst>
  </p:cSld>
  <p:clrMapOvr>
    <a:masterClrMapping/>
  </p:clrMapOvr>
  <p:timing>
    <p:tnLst>
      <p:par>
        <p:cTn id="1" dur="indefinite" restart="never" nodeType="tmRoot"/>
      </p:par>
    </p:tnLst>
  </p:timing>
</p:sldLayout>
</file>

<file path=ppt/slideLayouts/slideLayout374.xml><?xml version="1.0" encoding="utf-8"?>
<p:sldLayout xmlns:a="http://schemas.openxmlformats.org/drawingml/2006/main" xmlns:r="http://schemas.openxmlformats.org/officeDocument/2006/relationships" xmlns:p="http://schemas.openxmlformats.org/presentationml/2006/main" showMasterSp="0" preserve="1" userDrawn="1">
  <p:cSld name="Título de presentación">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4952218" y="1195983"/>
            <a:ext cx="4953782" cy="5239081"/>
          </a:xfrm>
        </p:spPr>
        <p:txBody>
          <a:bodyPr/>
          <a:lstStyle/>
          <a:p>
            <a:r>
              <a:rPr lang="es-ES_tradnl" dirty="0" err="1" smtClean="0"/>
              <a:t>Click</a:t>
            </a:r>
            <a:r>
              <a:rPr lang="es-ES_tradnl" dirty="0" smtClean="0"/>
              <a:t> </a:t>
            </a:r>
            <a:r>
              <a:rPr lang="es-ES_tradnl" dirty="0" err="1" smtClean="0"/>
              <a:t>icon</a:t>
            </a:r>
            <a:r>
              <a:rPr lang="es-ES_tradnl" dirty="0" smtClean="0"/>
              <a:t> to </a:t>
            </a:r>
            <a:r>
              <a:rPr lang="es-ES_tradnl" dirty="0" err="1" smtClean="0"/>
              <a:t>add</a:t>
            </a:r>
            <a:r>
              <a:rPr lang="es-ES_tradnl" dirty="0" smtClean="0"/>
              <a:t> </a:t>
            </a:r>
            <a:r>
              <a:rPr lang="es-ES_tradnl" dirty="0" err="1" smtClean="0"/>
              <a:t>picture</a:t>
            </a:r>
            <a:endParaRPr lang="es-ES_tradnl" dirty="0"/>
          </a:p>
        </p:txBody>
      </p:sp>
      <p:sp>
        <p:nvSpPr>
          <p:cNvPr id="120835" name="Title Placeholder 1"/>
          <p:cNvSpPr>
            <a:spLocks noGrp="1"/>
          </p:cNvSpPr>
          <p:nvPr>
            <p:ph type="ctrTitle"/>
          </p:nvPr>
        </p:nvSpPr>
        <p:spPr>
          <a:xfrm>
            <a:off x="830068" y="2886328"/>
            <a:ext cx="4431671" cy="1128762"/>
          </a:xfrm>
        </p:spPr>
        <p:txBody>
          <a:bodyPr/>
          <a:lstStyle>
            <a:lvl1pPr>
              <a:lnSpc>
                <a:spcPct val="95000"/>
              </a:lnSpc>
              <a:defRPr sz="2800" b="0" smtClean="0">
                <a:latin typeface="Times New Roman" pitchFamily="18" charset="0"/>
              </a:defRPr>
            </a:lvl1pPr>
          </a:lstStyle>
          <a:p>
            <a:r>
              <a:rPr lang="es-ES_tradnl" dirty="0" err="1" smtClean="0"/>
              <a:t>Click</a:t>
            </a:r>
            <a:r>
              <a:rPr lang="es-ES_tradnl" dirty="0" smtClean="0"/>
              <a:t> to </a:t>
            </a:r>
            <a:r>
              <a:rPr lang="es-ES_tradnl" dirty="0" err="1" smtClean="0"/>
              <a:t>edit</a:t>
            </a:r>
            <a:r>
              <a:rPr lang="es-ES_tradnl" dirty="0" smtClean="0"/>
              <a:t> Master </a:t>
            </a:r>
            <a:r>
              <a:rPr lang="es-ES_tradnl" dirty="0" err="1" smtClean="0"/>
              <a:t>title</a:t>
            </a:r>
            <a:r>
              <a:rPr lang="es-ES_tradnl" dirty="0" smtClean="0"/>
              <a:t> </a:t>
            </a:r>
            <a:r>
              <a:rPr lang="es-ES_tradnl" dirty="0" err="1" smtClean="0"/>
              <a:t>style</a:t>
            </a:r>
            <a:endParaRPr lang="es-ES_tradnl" dirty="0" smtClean="0"/>
          </a:p>
        </p:txBody>
      </p:sp>
      <p:sp>
        <p:nvSpPr>
          <p:cNvPr id="120836" name="Text Placeholder 2"/>
          <p:cNvSpPr>
            <a:spLocks noGrp="1"/>
          </p:cNvSpPr>
          <p:nvPr>
            <p:ph type="subTitle" idx="1"/>
          </p:nvPr>
        </p:nvSpPr>
        <p:spPr>
          <a:xfrm>
            <a:off x="440822" y="6028941"/>
            <a:ext cx="5135113" cy="303897"/>
          </a:xfrm>
        </p:spPr>
        <p:txBody>
          <a:bodyPr anchor="b"/>
          <a:lstStyle>
            <a:lvl1pPr>
              <a:lnSpc>
                <a:spcPts val="1962"/>
              </a:lnSpc>
              <a:defRPr sz="1600" b="1" smtClean="0"/>
            </a:lvl1pPr>
          </a:lstStyle>
          <a:p>
            <a:r>
              <a:rPr lang="es-ES_tradnl" dirty="0" err="1" smtClean="0"/>
              <a:t>Click</a:t>
            </a:r>
            <a:r>
              <a:rPr lang="es-ES_tradnl" dirty="0" smtClean="0"/>
              <a:t> to </a:t>
            </a:r>
            <a:r>
              <a:rPr lang="es-ES_tradnl" dirty="0" err="1" smtClean="0"/>
              <a:t>edit</a:t>
            </a:r>
            <a:r>
              <a:rPr lang="es-ES_tradnl" dirty="0" smtClean="0"/>
              <a:t> Master </a:t>
            </a:r>
            <a:r>
              <a:rPr lang="es-ES_tradnl" dirty="0" err="1" smtClean="0"/>
              <a:t>subtitle</a:t>
            </a:r>
            <a:r>
              <a:rPr lang="es-ES_tradnl" dirty="0" smtClean="0"/>
              <a:t> </a:t>
            </a:r>
            <a:r>
              <a:rPr lang="es-ES_tradnl" dirty="0" err="1" smtClean="0"/>
              <a:t>style</a:t>
            </a:r>
            <a:endParaRPr lang="es-ES_tradnl" dirty="0" smtClean="0"/>
          </a:p>
        </p:txBody>
      </p:sp>
      <p:pic>
        <p:nvPicPr>
          <p:cNvPr id="120841" name="Picture 5" descr="DEL_PRI_RGB"/>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1084" y="253483"/>
            <a:ext cx="2310410" cy="470551"/>
          </a:xfrm>
          <a:prstGeom prst="rect">
            <a:avLst/>
          </a:prstGeom>
          <a:noFill/>
          <a:ln w="9525">
            <a:noFill/>
            <a:miter lim="800000"/>
            <a:headEnd/>
            <a:tailEnd/>
          </a:ln>
        </p:spPr>
      </p:pic>
      <p:sp>
        <p:nvSpPr>
          <p:cNvPr id="10" name="Slide Number Placeholder 3"/>
          <p:cNvSpPr>
            <a:spLocks noGrp="1"/>
          </p:cNvSpPr>
          <p:nvPr>
            <p:ph type="sldNum" sz="quarter" idx="11"/>
          </p:nvPr>
        </p:nvSpPr>
        <p:spPr>
          <a:xfrm>
            <a:off x="450208" y="6554108"/>
            <a:ext cx="306387" cy="144247"/>
          </a:xfrm>
        </p:spPr>
        <p:txBody>
          <a:bodyPr/>
          <a:lstStyle>
            <a:lvl1pPr>
              <a:defRPr>
                <a:solidFill>
                  <a:schemeClr val="bg1"/>
                </a:solidFill>
              </a:defRPr>
            </a:lvl1pPr>
          </a:lstStyle>
          <a:p>
            <a:fld id="{20A7A354-C5FB-4D1E-BE75-5A939ED93F75}" type="slidenum">
              <a:rPr lang="es-ES_tradnl" smtClean="0">
                <a:solidFill>
                  <a:srgbClr val="FFFFFF"/>
                </a:solidFill>
              </a:rPr>
              <a:pPr/>
              <a:t>‹#›</a:t>
            </a:fld>
            <a:endParaRPr lang="es-ES_tradnl" dirty="0">
              <a:solidFill>
                <a:srgbClr val="FFFFFF"/>
              </a:solidFill>
            </a:endParaRPr>
          </a:p>
        </p:txBody>
      </p:sp>
      <p:sp>
        <p:nvSpPr>
          <p:cNvPr id="11" name="Footer Placeholder 4"/>
          <p:cNvSpPr>
            <a:spLocks noGrp="1"/>
          </p:cNvSpPr>
          <p:nvPr>
            <p:ph type="ftr" sz="quarter" idx="12"/>
          </p:nvPr>
        </p:nvSpPr>
        <p:spPr>
          <a:xfrm>
            <a:off x="836316" y="6554108"/>
            <a:ext cx="4677095" cy="144247"/>
          </a:xfrm>
        </p:spPr>
        <p:txBody>
          <a:bodyPr/>
          <a:lstStyle>
            <a:lvl1pPr>
              <a:defRPr>
                <a:solidFill>
                  <a:schemeClr val="bg1"/>
                </a:solidFill>
              </a:defRPr>
            </a:lvl1pPr>
          </a:lstStyle>
          <a:p>
            <a:endParaRPr lang="es-ES_tradnl" dirty="0">
              <a:solidFill>
                <a:srgbClr val="FFFFFF"/>
              </a:solidFill>
            </a:endParaRPr>
          </a:p>
        </p:txBody>
      </p:sp>
    </p:spTree>
    <p:extLst>
      <p:ext uri="{BB962C8B-B14F-4D97-AF65-F5344CB8AC3E}">
        <p14:creationId xmlns:p14="http://schemas.microsoft.com/office/powerpoint/2010/main" val="1681844798"/>
      </p:ext>
    </p:extLst>
  </p:cSld>
  <p:clrMapOvr>
    <a:masterClrMapping/>
  </p:clrMapOvr>
  <p:transition/>
  <p:timing>
    <p:tnLst>
      <p:par>
        <p:cTn id="1" dur="indefinite" restart="never" nodeType="tmRoot"/>
      </p:par>
    </p:tnLst>
  </p:timing>
</p:sldLayout>
</file>

<file path=ppt/slideLayouts/slideLayout375.xml><?xml version="1.0" encoding="utf-8"?>
<p:sldLayout xmlns:a="http://schemas.openxmlformats.org/drawingml/2006/main" xmlns:r="http://schemas.openxmlformats.org/officeDocument/2006/relationships" xmlns:p="http://schemas.openxmlformats.org/presentationml/2006/main" preserve="1" userDrawn="1">
  <p:cSld name="Título y conteni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err="1" smtClean="0"/>
              <a:t>Click</a:t>
            </a:r>
            <a:r>
              <a:rPr lang="es-ES_tradnl" dirty="0" smtClean="0"/>
              <a:t> to </a:t>
            </a:r>
            <a:r>
              <a:rPr lang="es-ES_tradnl" dirty="0" err="1" smtClean="0"/>
              <a:t>edit</a:t>
            </a:r>
            <a:r>
              <a:rPr lang="es-ES_tradnl" dirty="0" smtClean="0"/>
              <a:t> Master </a:t>
            </a:r>
            <a:r>
              <a:rPr lang="es-ES_tradnl" dirty="0" err="1" smtClean="0"/>
              <a:t>title</a:t>
            </a:r>
            <a:r>
              <a:rPr lang="es-ES_tradnl" dirty="0" smtClean="0"/>
              <a:t> </a:t>
            </a:r>
            <a:r>
              <a:rPr lang="es-ES_tradnl" dirty="0" err="1" smtClean="0"/>
              <a:t>style</a:t>
            </a:r>
            <a:endParaRPr lang="es-ES_tradnl" dirty="0"/>
          </a:p>
        </p:txBody>
      </p:sp>
      <p:sp>
        <p:nvSpPr>
          <p:cNvPr id="3" name="Content Placeholder 2"/>
          <p:cNvSpPr>
            <a:spLocks noGrp="1"/>
          </p:cNvSpPr>
          <p:nvPr>
            <p:ph idx="1"/>
          </p:nvPr>
        </p:nvSpPr>
        <p:spPr/>
        <p:txBody>
          <a:bodyPr/>
          <a:lstStyle/>
          <a:p>
            <a:pPr lvl="0"/>
            <a:r>
              <a:rPr lang="es-ES_tradnl" dirty="0" err="1" smtClean="0"/>
              <a:t>Click</a:t>
            </a:r>
            <a:r>
              <a:rPr lang="es-ES_tradnl" dirty="0" smtClean="0"/>
              <a:t> to </a:t>
            </a:r>
            <a:r>
              <a:rPr lang="es-ES_tradnl" dirty="0" err="1" smtClean="0"/>
              <a:t>edit</a:t>
            </a:r>
            <a:r>
              <a:rPr lang="es-ES_tradnl" dirty="0" smtClean="0"/>
              <a:t> Master </a:t>
            </a:r>
            <a:r>
              <a:rPr lang="es-ES_tradnl" dirty="0" err="1" smtClean="0"/>
              <a:t>text</a:t>
            </a:r>
            <a:r>
              <a:rPr lang="es-ES_tradnl" dirty="0" smtClean="0"/>
              <a:t> </a:t>
            </a:r>
            <a:r>
              <a:rPr lang="es-ES_tradnl" dirty="0" err="1" smtClean="0"/>
              <a:t>styles</a:t>
            </a:r>
            <a:endParaRPr lang="es-ES_tradnl" dirty="0" smtClean="0"/>
          </a:p>
          <a:p>
            <a:pPr lvl="1"/>
            <a:r>
              <a:rPr lang="es-ES_tradnl" dirty="0" err="1" smtClean="0"/>
              <a:t>Second</a:t>
            </a:r>
            <a:r>
              <a:rPr lang="es-ES_tradnl" dirty="0" smtClean="0"/>
              <a:t> </a:t>
            </a:r>
            <a:r>
              <a:rPr lang="es-ES_tradnl" dirty="0" err="1" smtClean="0"/>
              <a:t>level</a:t>
            </a:r>
            <a:endParaRPr lang="es-ES_tradnl" dirty="0" smtClean="0"/>
          </a:p>
          <a:p>
            <a:pPr lvl="2"/>
            <a:r>
              <a:rPr lang="es-ES_tradnl" dirty="0" err="1" smtClean="0"/>
              <a:t>Third</a:t>
            </a:r>
            <a:r>
              <a:rPr lang="es-ES_tradnl" dirty="0" smtClean="0"/>
              <a:t> </a:t>
            </a:r>
            <a:r>
              <a:rPr lang="es-ES_tradnl" dirty="0" err="1" smtClean="0"/>
              <a:t>level</a:t>
            </a:r>
            <a:endParaRPr lang="es-ES_tradnl" dirty="0" smtClean="0"/>
          </a:p>
          <a:p>
            <a:pPr lvl="3"/>
            <a:r>
              <a:rPr lang="es-ES_tradnl" dirty="0" err="1" smtClean="0"/>
              <a:t>Fourth</a:t>
            </a:r>
            <a:r>
              <a:rPr lang="es-ES_tradnl" dirty="0" smtClean="0"/>
              <a:t> </a:t>
            </a:r>
            <a:r>
              <a:rPr lang="es-ES_tradnl" dirty="0" err="1" smtClean="0"/>
              <a:t>level</a:t>
            </a:r>
            <a:endParaRPr lang="es-ES_tradnl" dirty="0" smtClean="0"/>
          </a:p>
          <a:p>
            <a:pPr lvl="4"/>
            <a:r>
              <a:rPr lang="es-ES_tradnl" dirty="0" err="1" smtClean="0"/>
              <a:t>Fifth</a:t>
            </a:r>
            <a:r>
              <a:rPr lang="es-ES_tradnl" dirty="0" smtClean="0"/>
              <a:t> </a:t>
            </a:r>
            <a:r>
              <a:rPr lang="es-ES_tradnl" dirty="0" err="1" smtClean="0"/>
              <a:t>level</a:t>
            </a:r>
            <a:endParaRPr lang="es-ES_tradnl" dirty="0"/>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s-ES_tradnl" smtClean="0">
                <a:solidFill>
                  <a:srgbClr val="002776"/>
                </a:solidFill>
              </a:rPr>
              <a:pPr/>
              <a:t>‹#›</a:t>
            </a:fld>
            <a:endParaRPr lang="es-ES_tradnl" dirty="0">
              <a:solidFill>
                <a:srgbClr val="002776"/>
              </a:solidFill>
            </a:endParaRPr>
          </a:p>
        </p:txBody>
      </p:sp>
      <p:sp>
        <p:nvSpPr>
          <p:cNvPr id="5" name="Footer Placeholder 4"/>
          <p:cNvSpPr>
            <a:spLocks noGrp="1"/>
          </p:cNvSpPr>
          <p:nvPr>
            <p:ph type="ftr" sz="quarter" idx="11"/>
          </p:nvPr>
        </p:nvSpPr>
        <p:spPr/>
        <p:txBody>
          <a:bodyPr/>
          <a:lstStyle>
            <a:lvl1pPr>
              <a:defRPr/>
            </a:lvl1pPr>
          </a:lstStyle>
          <a:p>
            <a:endParaRPr lang="es-ES_tradnl" dirty="0">
              <a:solidFill>
                <a:srgbClr val="002776"/>
              </a:solidFill>
            </a:endParaRPr>
          </a:p>
        </p:txBody>
      </p:sp>
    </p:spTree>
    <p:extLst>
      <p:ext uri="{BB962C8B-B14F-4D97-AF65-F5344CB8AC3E}">
        <p14:creationId xmlns:p14="http://schemas.microsoft.com/office/powerpoint/2010/main" val="3548706301"/>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preserve="1" userDrawn="1">
  <p:cSld name="Separador para imprimir">
    <p:spTree>
      <p:nvGrpSpPr>
        <p:cNvPr id="1" name=""/>
        <p:cNvGrpSpPr/>
        <p:nvPr/>
      </p:nvGrpSpPr>
      <p:grpSpPr>
        <a:xfrm>
          <a:off x="0" y="0"/>
          <a:ext cx="0" cy="0"/>
          <a:chOff x="0" y="0"/>
          <a:chExt cx="0" cy="0"/>
        </a:xfrm>
      </p:grpSpPr>
      <p:sp>
        <p:nvSpPr>
          <p:cNvPr id="2" name="Title 1"/>
          <p:cNvSpPr>
            <a:spLocks noGrp="1"/>
          </p:cNvSpPr>
          <p:nvPr>
            <p:ph type="title"/>
          </p:nvPr>
        </p:nvSpPr>
        <p:spPr>
          <a:xfrm>
            <a:off x="442387" y="2835910"/>
            <a:ext cx="5156997" cy="387924"/>
          </a:xfrm>
        </p:spPr>
        <p:txBody>
          <a:bodyPr/>
          <a:lstStyle>
            <a:lvl1pPr>
              <a:defRPr sz="2400"/>
            </a:lvl1pPr>
          </a:lstStyle>
          <a:p>
            <a:r>
              <a:rPr lang="es-ES_tradnl" dirty="0" err="1" smtClean="0"/>
              <a:t>Click</a:t>
            </a:r>
            <a:r>
              <a:rPr lang="es-ES_tradnl" dirty="0" smtClean="0"/>
              <a:t> to </a:t>
            </a:r>
            <a:r>
              <a:rPr lang="es-ES_tradnl" dirty="0" err="1" smtClean="0"/>
              <a:t>edit</a:t>
            </a:r>
            <a:r>
              <a:rPr lang="es-ES_tradnl" dirty="0" smtClean="0"/>
              <a:t> Master </a:t>
            </a:r>
            <a:r>
              <a:rPr lang="es-ES_tradnl" dirty="0" err="1" smtClean="0"/>
              <a:t>title</a:t>
            </a:r>
            <a:r>
              <a:rPr lang="es-ES_tradnl" dirty="0" smtClean="0"/>
              <a:t> </a:t>
            </a:r>
            <a:r>
              <a:rPr lang="es-ES_tradnl" dirty="0" err="1" smtClean="0"/>
              <a:t>style</a:t>
            </a:r>
            <a:endParaRPr lang="es-ES_tradnl" dirty="0"/>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s-ES_tradnl" smtClean="0">
                <a:solidFill>
                  <a:srgbClr val="002776"/>
                </a:solidFill>
              </a:rPr>
              <a:pPr/>
              <a:t>‹#›</a:t>
            </a:fld>
            <a:endParaRPr lang="es-ES_tradnl" dirty="0">
              <a:solidFill>
                <a:srgbClr val="002776"/>
              </a:solidFill>
            </a:endParaRPr>
          </a:p>
        </p:txBody>
      </p:sp>
      <p:sp>
        <p:nvSpPr>
          <p:cNvPr id="10" name="Picture Placeholder 9"/>
          <p:cNvSpPr>
            <a:spLocks noGrp="1"/>
          </p:cNvSpPr>
          <p:nvPr>
            <p:ph type="pic" sz="quarter" idx="13"/>
          </p:nvPr>
        </p:nvSpPr>
        <p:spPr>
          <a:xfrm>
            <a:off x="5627526" y="0"/>
            <a:ext cx="4278479" cy="6858000"/>
          </a:xfrm>
        </p:spPr>
        <p:txBody>
          <a:bodyPr/>
          <a:lstStyle/>
          <a:p>
            <a:r>
              <a:rPr lang="es-ES_tradnl" dirty="0" err="1" smtClean="0"/>
              <a:t>Click</a:t>
            </a:r>
            <a:r>
              <a:rPr lang="es-ES_tradnl" dirty="0" smtClean="0"/>
              <a:t> </a:t>
            </a:r>
            <a:r>
              <a:rPr lang="es-ES_tradnl" dirty="0" err="1" smtClean="0"/>
              <a:t>icon</a:t>
            </a:r>
            <a:r>
              <a:rPr lang="es-ES_tradnl" dirty="0" smtClean="0"/>
              <a:t> to </a:t>
            </a:r>
            <a:r>
              <a:rPr lang="es-ES_tradnl" dirty="0" err="1" smtClean="0"/>
              <a:t>add</a:t>
            </a:r>
            <a:r>
              <a:rPr lang="es-ES_tradnl" dirty="0" smtClean="0"/>
              <a:t> </a:t>
            </a:r>
            <a:r>
              <a:rPr lang="es-ES_tradnl" dirty="0" err="1" smtClean="0"/>
              <a:t>picture</a:t>
            </a:r>
            <a:endParaRPr lang="es-ES_tradnl" dirty="0"/>
          </a:p>
        </p:txBody>
      </p:sp>
      <p:sp>
        <p:nvSpPr>
          <p:cNvPr id="5" name="Footer Placeholder 4"/>
          <p:cNvSpPr>
            <a:spLocks noGrp="1"/>
          </p:cNvSpPr>
          <p:nvPr>
            <p:ph type="ftr" sz="quarter" idx="11"/>
          </p:nvPr>
        </p:nvSpPr>
        <p:spPr/>
        <p:txBody>
          <a:bodyPr/>
          <a:lstStyle>
            <a:lvl1pPr>
              <a:defRPr/>
            </a:lvl1pPr>
          </a:lstStyle>
          <a:p>
            <a:endParaRPr lang="es-ES_tradnl" dirty="0">
              <a:solidFill>
                <a:srgbClr val="002776"/>
              </a:solidFill>
            </a:endParaRPr>
          </a:p>
        </p:txBody>
      </p:sp>
    </p:spTree>
    <p:extLst>
      <p:ext uri="{BB962C8B-B14F-4D97-AF65-F5344CB8AC3E}">
        <p14:creationId xmlns:p14="http://schemas.microsoft.com/office/powerpoint/2010/main" val="2970089002"/>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showMasterSp="0" preserve="1" userDrawn="1">
  <p:cSld name="Separador para proyectar">
    <p:bg>
      <p:bgPr>
        <a:solidFill>
          <a:schemeClr val="tx2"/>
        </a:solidFill>
        <a:effectLst/>
      </p:bgPr>
    </p:bg>
    <p:spTree>
      <p:nvGrpSpPr>
        <p:cNvPr id="1" name=""/>
        <p:cNvGrpSpPr/>
        <p:nvPr/>
      </p:nvGrpSpPr>
      <p:grpSpPr>
        <a:xfrm>
          <a:off x="0" y="0"/>
          <a:ext cx="0" cy="0"/>
          <a:chOff x="0" y="0"/>
          <a:chExt cx="0" cy="0"/>
        </a:xfrm>
      </p:grpSpPr>
      <p:sp>
        <p:nvSpPr>
          <p:cNvPr id="148482" name="Title Placeholder 1"/>
          <p:cNvSpPr>
            <a:spLocks noGrp="1"/>
          </p:cNvSpPr>
          <p:nvPr>
            <p:ph type="ctrTitle"/>
          </p:nvPr>
        </p:nvSpPr>
        <p:spPr>
          <a:xfrm>
            <a:off x="1238055" y="2670657"/>
            <a:ext cx="6621716" cy="1400449"/>
          </a:xfrm>
        </p:spPr>
        <p:txBody>
          <a:bodyPr/>
          <a:lstStyle>
            <a:lvl1pPr>
              <a:lnSpc>
                <a:spcPct val="95000"/>
              </a:lnSpc>
              <a:defRPr sz="4600" b="0">
                <a:solidFill>
                  <a:schemeClr val="bg2"/>
                </a:solidFill>
                <a:latin typeface="Times New Roman" pitchFamily="18" charset="0"/>
              </a:defRPr>
            </a:lvl1pPr>
          </a:lstStyle>
          <a:p>
            <a:r>
              <a:rPr lang="es-ES_tradnl" dirty="0" err="1" smtClean="0"/>
              <a:t>Click</a:t>
            </a:r>
            <a:r>
              <a:rPr lang="es-ES_tradnl" dirty="0" smtClean="0"/>
              <a:t> to </a:t>
            </a:r>
            <a:r>
              <a:rPr lang="es-ES_tradnl" dirty="0" err="1" smtClean="0"/>
              <a:t>edit</a:t>
            </a:r>
            <a:r>
              <a:rPr lang="es-ES_tradnl" dirty="0" smtClean="0"/>
              <a:t> Master </a:t>
            </a:r>
            <a:r>
              <a:rPr lang="es-ES_tradnl" dirty="0" err="1" smtClean="0"/>
              <a:t>title</a:t>
            </a:r>
            <a:r>
              <a:rPr lang="es-ES_tradnl" dirty="0" smtClean="0"/>
              <a:t> </a:t>
            </a:r>
            <a:r>
              <a:rPr lang="es-ES_tradnl" dirty="0" err="1" smtClean="0"/>
              <a:t>style</a:t>
            </a:r>
            <a:endParaRPr lang="es-ES_tradnl" dirty="0"/>
          </a:p>
        </p:txBody>
      </p:sp>
      <p:sp>
        <p:nvSpPr>
          <p:cNvPr id="7" name="Slide Number Placeholder 9"/>
          <p:cNvSpPr>
            <a:spLocks noGrp="1"/>
          </p:cNvSpPr>
          <p:nvPr>
            <p:ph type="sldNum" sz="quarter" idx="4"/>
          </p:nvPr>
        </p:nvSpPr>
        <p:spPr/>
        <p:txBody>
          <a:bodyPr/>
          <a:lstStyle>
            <a:lvl1pPr>
              <a:defRPr>
                <a:solidFill>
                  <a:schemeClr val="bg1"/>
                </a:solidFill>
              </a:defRPr>
            </a:lvl1pPr>
          </a:lstStyle>
          <a:p>
            <a:fld id="{CE8A445D-9762-4AF0-AB67-A595631D9EAD}" type="slidenum">
              <a:rPr lang="es-ES_tradnl" smtClean="0">
                <a:solidFill>
                  <a:srgbClr val="FFFFFF"/>
                </a:solidFill>
              </a:rPr>
              <a:pPr/>
              <a:t>‹#›</a:t>
            </a:fld>
            <a:endParaRPr lang="es-ES_tradnl" dirty="0">
              <a:solidFill>
                <a:srgbClr val="FFFFFF"/>
              </a:solidFill>
            </a:endParaRPr>
          </a:p>
        </p:txBody>
      </p:sp>
      <p:sp>
        <p:nvSpPr>
          <p:cNvPr id="10" name="Footer Placeholder 10"/>
          <p:cNvSpPr>
            <a:spLocks noGrp="1"/>
          </p:cNvSpPr>
          <p:nvPr>
            <p:ph type="ftr" sz="quarter" idx="3"/>
          </p:nvPr>
        </p:nvSpPr>
        <p:spPr/>
        <p:txBody>
          <a:bodyPr vert="horz" wrap="square" lIns="0" tIns="0" rIns="0" bIns="0" numCol="1" anchor="t" anchorCtr="0" compatLnSpc="1">
            <a:prstTxWarp prst="textNoShape">
              <a:avLst/>
            </a:prstTxWarp>
            <a:noAutofit/>
          </a:bodyPr>
          <a:lstStyle>
            <a:lvl1pPr algn="l" defTabSz="898846" rtl="0" fontAlgn="base">
              <a:lnSpc>
                <a:spcPts val="1059"/>
              </a:lnSpc>
              <a:spcBef>
                <a:spcPct val="0"/>
              </a:spcBef>
              <a:spcAft>
                <a:spcPct val="0"/>
              </a:spcAft>
              <a:defRPr lang="es-ES" sz="800" kern="1200" smtClean="0">
                <a:solidFill>
                  <a:schemeClr val="bg1"/>
                </a:solidFill>
                <a:latin typeface="Arial" charset="0"/>
                <a:ea typeface="+mn-ea"/>
                <a:cs typeface="Arial" charset="0"/>
              </a:defRPr>
            </a:lvl1pPr>
          </a:lstStyle>
          <a:p>
            <a:endParaRPr lang="es-ES_tradnl" dirty="0">
              <a:solidFill>
                <a:srgbClr val="FFFFFF"/>
              </a:solidFill>
            </a:endParaRPr>
          </a:p>
        </p:txBody>
      </p:sp>
    </p:spTree>
    <p:extLst>
      <p:ext uri="{BB962C8B-B14F-4D97-AF65-F5344CB8AC3E}">
        <p14:creationId xmlns:p14="http://schemas.microsoft.com/office/powerpoint/2010/main" val="4113400333"/>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preserve="1" userDrawn="1">
  <p:cSld name="Título d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err="1" smtClean="0"/>
              <a:t>Click</a:t>
            </a:r>
            <a:r>
              <a:rPr lang="es-ES_tradnl" dirty="0" smtClean="0"/>
              <a:t> to </a:t>
            </a:r>
            <a:r>
              <a:rPr lang="es-ES_tradnl" dirty="0" err="1" smtClean="0"/>
              <a:t>edit</a:t>
            </a:r>
            <a:r>
              <a:rPr lang="es-ES_tradnl" dirty="0" smtClean="0"/>
              <a:t> Master </a:t>
            </a:r>
            <a:r>
              <a:rPr lang="es-ES_tradnl" dirty="0" err="1" smtClean="0"/>
              <a:t>title</a:t>
            </a:r>
            <a:r>
              <a:rPr lang="es-ES_tradnl" dirty="0" smtClean="0"/>
              <a:t> </a:t>
            </a:r>
            <a:r>
              <a:rPr lang="es-ES_tradnl" dirty="0" err="1" smtClean="0"/>
              <a:t>style</a:t>
            </a:r>
            <a:endParaRPr lang="es-ES_tradnl" dirty="0"/>
          </a:p>
        </p:txBody>
      </p:sp>
      <p:sp>
        <p:nvSpPr>
          <p:cNvPr id="3" name="Slide Number Placeholder 2"/>
          <p:cNvSpPr>
            <a:spLocks noGrp="1"/>
          </p:cNvSpPr>
          <p:nvPr>
            <p:ph type="sldNum" sz="quarter" idx="10"/>
          </p:nvPr>
        </p:nvSpPr>
        <p:spPr/>
        <p:txBody>
          <a:bodyPr/>
          <a:lstStyle>
            <a:lvl1pPr>
              <a:defRPr/>
            </a:lvl1pPr>
          </a:lstStyle>
          <a:p>
            <a:fld id="{B8F9516C-5F28-47A9-93BC-66E5818D1F1D}" type="slidenum">
              <a:rPr lang="es-ES_tradnl" smtClean="0">
                <a:solidFill>
                  <a:srgbClr val="002776"/>
                </a:solidFill>
              </a:rPr>
              <a:pPr/>
              <a:t>‹#›</a:t>
            </a:fld>
            <a:endParaRPr lang="es-ES_tradnl" dirty="0">
              <a:solidFill>
                <a:srgbClr val="002776"/>
              </a:solidFill>
            </a:endParaRPr>
          </a:p>
        </p:txBody>
      </p:sp>
      <p:sp>
        <p:nvSpPr>
          <p:cNvPr id="4" name="Footer Placeholder 3"/>
          <p:cNvSpPr>
            <a:spLocks noGrp="1"/>
          </p:cNvSpPr>
          <p:nvPr>
            <p:ph type="ftr" sz="quarter" idx="11"/>
          </p:nvPr>
        </p:nvSpPr>
        <p:spPr/>
        <p:txBody>
          <a:bodyPr/>
          <a:lstStyle>
            <a:lvl1pPr>
              <a:defRPr/>
            </a:lvl1pPr>
          </a:lstStyle>
          <a:p>
            <a:endParaRPr lang="es-ES_tradnl" dirty="0">
              <a:solidFill>
                <a:srgbClr val="002776"/>
              </a:solidFill>
            </a:endParaRPr>
          </a:p>
        </p:txBody>
      </p:sp>
    </p:spTree>
    <p:extLst>
      <p:ext uri="{BB962C8B-B14F-4D97-AF65-F5344CB8AC3E}">
        <p14:creationId xmlns:p14="http://schemas.microsoft.com/office/powerpoint/2010/main" val="4131278139"/>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F8BDE2BE-4A0B-4129-99F8-26E0137EA4A3}" type="slidenum">
              <a:rPr lang="es-ES_tradnl" smtClean="0">
                <a:solidFill>
                  <a:srgbClr val="002776"/>
                </a:solidFill>
              </a:rPr>
              <a:pPr/>
              <a:t>‹#›</a:t>
            </a:fld>
            <a:endParaRPr lang="es-ES_tradnl" dirty="0">
              <a:solidFill>
                <a:srgbClr val="002776"/>
              </a:solidFill>
            </a:endParaRPr>
          </a:p>
        </p:txBody>
      </p:sp>
      <p:sp>
        <p:nvSpPr>
          <p:cNvPr id="3" name="Footer Placeholder 2"/>
          <p:cNvSpPr>
            <a:spLocks noGrp="1"/>
          </p:cNvSpPr>
          <p:nvPr>
            <p:ph type="ftr" sz="quarter" idx="11"/>
          </p:nvPr>
        </p:nvSpPr>
        <p:spPr/>
        <p:txBody>
          <a:bodyPr/>
          <a:lstStyle>
            <a:lvl1pPr>
              <a:defRPr/>
            </a:lvl1pPr>
          </a:lstStyle>
          <a:p>
            <a:endParaRPr lang="es-ES_tradnl" dirty="0">
              <a:solidFill>
                <a:srgbClr val="002776"/>
              </a:solidFill>
            </a:endParaRPr>
          </a:p>
        </p:txBody>
      </p:sp>
    </p:spTree>
    <p:extLst>
      <p:ext uri="{BB962C8B-B14F-4D97-AF65-F5344CB8AC3E}">
        <p14:creationId xmlns:p14="http://schemas.microsoft.com/office/powerpoint/2010/main" val="10892542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Slide Number Placeholder 5"/>
          <p:cNvSpPr>
            <a:spLocks noGrp="1"/>
          </p:cNvSpPr>
          <p:nvPr>
            <p:ph type="sldNum" sz="quarter" idx="10"/>
          </p:nvPr>
        </p:nvSpPr>
        <p:spPr/>
        <p:txBody>
          <a:bodyPr/>
          <a:lstStyle>
            <a:lvl1pPr fontAlgn="auto">
              <a:spcBef>
                <a:spcPts val="0"/>
              </a:spcBef>
              <a:spcAft>
                <a:spcPts val="0"/>
              </a:spcAft>
              <a:defRPr>
                <a:solidFill>
                  <a:srgbClr val="002776"/>
                </a:solidFill>
                <a:cs typeface="+mn-cs"/>
              </a:defRPr>
            </a:lvl1pPr>
          </a:lstStyle>
          <a:p>
            <a:pPr>
              <a:defRPr/>
            </a:pPr>
            <a:fld id="{0BEE36FF-50A2-4609-A487-13D3C49E74B7}" type="slidenum">
              <a:rPr lang="en-GB"/>
              <a:pPr>
                <a:defRPr/>
              </a:pPr>
              <a:t>‹#›</a:t>
            </a:fld>
            <a:endParaRPr lang="en-GB"/>
          </a:p>
        </p:txBody>
      </p:sp>
    </p:spTree>
    <p:extLst>
      <p:ext uri="{BB962C8B-B14F-4D97-AF65-F5344CB8AC3E}">
        <p14:creationId xmlns:p14="http://schemas.microsoft.com/office/powerpoint/2010/main" val="3667135223"/>
      </p:ext>
    </p:extLst>
  </p:cSld>
  <p:clrMapOvr>
    <a:masterClrMapping/>
  </p:clrMapOvr>
  <p:timing>
    <p:tnLst>
      <p:par>
        <p:cTn id="1" dur="indefinite" restart="never" nodeType="tmRoot"/>
      </p:par>
    </p:tnLst>
  </p:timing>
</p:sldLayout>
</file>

<file path=ppt/slideLayouts/slideLayout380.xml><?xml version="1.0" encoding="utf-8"?>
<p:sldLayout xmlns:a="http://schemas.openxmlformats.org/drawingml/2006/main" xmlns:r="http://schemas.openxmlformats.org/officeDocument/2006/relationships" xmlns:p="http://schemas.openxmlformats.org/presentationml/2006/main" preserve="1" userDrawn="1">
  <p:cSld name="Cierre">
    <p:spTree>
      <p:nvGrpSpPr>
        <p:cNvPr id="1" name=""/>
        <p:cNvGrpSpPr/>
        <p:nvPr/>
      </p:nvGrpSpPr>
      <p:grpSpPr>
        <a:xfrm>
          <a:off x="0" y="0"/>
          <a:ext cx="0" cy="0"/>
          <a:chOff x="0" y="0"/>
          <a:chExt cx="0" cy="0"/>
        </a:xfrm>
      </p:grpSpPr>
      <p:sp>
        <p:nvSpPr>
          <p:cNvPr id="4" name="Rectangle 3"/>
          <p:cNvSpPr/>
          <p:nvPr userDrawn="1"/>
        </p:nvSpPr>
        <p:spPr>
          <a:xfrm>
            <a:off x="0" y="0"/>
            <a:ext cx="9906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lstStyle/>
          <a:p>
            <a:pPr algn="ctr" defTabSz="806571" fontAlgn="base">
              <a:spcBef>
                <a:spcPct val="0"/>
              </a:spcBef>
              <a:spcAft>
                <a:spcPct val="0"/>
              </a:spcAft>
            </a:pPr>
            <a:endParaRPr lang="es-ES_tradnl" sz="1800" dirty="0">
              <a:solidFill>
                <a:srgbClr val="FFFFFF"/>
              </a:solidFill>
            </a:endParaRPr>
          </a:p>
        </p:txBody>
      </p:sp>
      <p:pic>
        <p:nvPicPr>
          <p:cNvPr id="5" name="Picture 19" descr="DEL_PRI_RGB"/>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73605" y="2989966"/>
            <a:ext cx="3737611" cy="791253"/>
          </a:xfrm>
          <a:prstGeom prst="rect">
            <a:avLst/>
          </a:prstGeom>
          <a:noFill/>
          <a:ln w="9525">
            <a:noFill/>
            <a:miter lim="800000"/>
            <a:headEnd/>
            <a:tailEnd/>
          </a:ln>
        </p:spPr>
      </p:pic>
      <p:sp>
        <p:nvSpPr>
          <p:cNvPr id="8" name="Text Placeholder 7"/>
          <p:cNvSpPr>
            <a:spLocks noGrp="1"/>
          </p:cNvSpPr>
          <p:nvPr>
            <p:ph type="body" sz="quarter" idx="13"/>
          </p:nvPr>
        </p:nvSpPr>
        <p:spPr>
          <a:xfrm>
            <a:off x="450203" y="4146733"/>
            <a:ext cx="6640474" cy="2288334"/>
          </a:xfrm>
        </p:spPr>
        <p:txBody>
          <a:bodyPr/>
          <a:lstStyle>
            <a:lvl1pPr>
              <a:defRPr sz="700">
                <a:solidFill>
                  <a:srgbClr val="000000"/>
                </a:solidFill>
              </a:defRPr>
            </a:lvl1pPr>
            <a:lvl2pPr>
              <a:defRPr sz="800"/>
            </a:lvl2pPr>
            <a:lvl3pPr>
              <a:defRPr sz="800"/>
            </a:lvl3pPr>
            <a:lvl4pPr>
              <a:defRPr sz="800"/>
            </a:lvl4pPr>
            <a:lvl5pPr>
              <a:defRPr sz="800"/>
            </a:lvl5pPr>
          </a:lstStyle>
          <a:p>
            <a:pPr lvl="0"/>
            <a:r>
              <a:rPr lang="es-ES_tradnl" dirty="0" err="1" smtClean="0"/>
              <a:t>Click</a:t>
            </a:r>
            <a:r>
              <a:rPr lang="es-ES_tradnl" dirty="0" smtClean="0"/>
              <a:t> to </a:t>
            </a:r>
            <a:r>
              <a:rPr lang="es-ES_tradnl" dirty="0" err="1" smtClean="0"/>
              <a:t>edit</a:t>
            </a:r>
            <a:r>
              <a:rPr lang="es-ES_tradnl" dirty="0" smtClean="0"/>
              <a:t> Master </a:t>
            </a:r>
            <a:r>
              <a:rPr lang="es-ES_tradnl" dirty="0" err="1" smtClean="0"/>
              <a:t>text</a:t>
            </a:r>
            <a:r>
              <a:rPr lang="es-ES_tradnl" dirty="0" smtClean="0"/>
              <a:t> </a:t>
            </a:r>
            <a:r>
              <a:rPr lang="es-ES_tradnl" dirty="0" err="1" smtClean="0"/>
              <a:t>styles</a:t>
            </a:r>
            <a:endParaRPr lang="es-ES_tradnl" dirty="0" smtClean="0"/>
          </a:p>
        </p:txBody>
      </p:sp>
      <p:sp>
        <p:nvSpPr>
          <p:cNvPr id="7" name="Slide Number Placeholder 3"/>
          <p:cNvSpPr>
            <a:spLocks noGrp="1"/>
          </p:cNvSpPr>
          <p:nvPr>
            <p:ph type="sldNum" sz="quarter" idx="10"/>
          </p:nvPr>
        </p:nvSpPr>
        <p:spPr>
          <a:xfrm>
            <a:off x="450208" y="6554108"/>
            <a:ext cx="306387" cy="144247"/>
          </a:xfrm>
        </p:spPr>
        <p:txBody>
          <a:bodyPr/>
          <a:lstStyle>
            <a:lvl1pPr>
              <a:defRPr>
                <a:solidFill>
                  <a:schemeClr val="bg1"/>
                </a:solidFill>
              </a:defRPr>
            </a:lvl1pPr>
          </a:lstStyle>
          <a:p>
            <a:fld id="{20A7A354-C5FB-4D1E-BE75-5A939ED93F75}" type="slidenum">
              <a:rPr lang="es-ES_tradnl" smtClean="0">
                <a:solidFill>
                  <a:srgbClr val="FFFFFF"/>
                </a:solidFill>
              </a:rPr>
              <a:pPr/>
              <a:t>‹#›</a:t>
            </a:fld>
            <a:endParaRPr lang="es-ES_tradnl" dirty="0">
              <a:solidFill>
                <a:srgbClr val="FFFFFF"/>
              </a:solidFill>
            </a:endParaRPr>
          </a:p>
        </p:txBody>
      </p:sp>
      <p:sp>
        <p:nvSpPr>
          <p:cNvPr id="9" name="Footer Placeholder 4"/>
          <p:cNvSpPr>
            <a:spLocks noGrp="1"/>
          </p:cNvSpPr>
          <p:nvPr>
            <p:ph type="ftr" sz="quarter" idx="11"/>
          </p:nvPr>
        </p:nvSpPr>
        <p:spPr>
          <a:xfrm>
            <a:off x="836316" y="6554108"/>
            <a:ext cx="4677095" cy="144247"/>
          </a:xfrm>
        </p:spPr>
        <p:txBody>
          <a:bodyPr/>
          <a:lstStyle>
            <a:lvl1pPr>
              <a:defRPr>
                <a:solidFill>
                  <a:schemeClr val="bg1"/>
                </a:solidFill>
              </a:defRPr>
            </a:lvl1pPr>
          </a:lstStyle>
          <a:p>
            <a:endParaRPr lang="es-ES_tradnl" dirty="0">
              <a:solidFill>
                <a:srgbClr val="FFFFFF"/>
              </a:solidFill>
            </a:endParaRPr>
          </a:p>
        </p:txBody>
      </p:sp>
    </p:spTree>
    <p:extLst>
      <p:ext uri="{BB962C8B-B14F-4D97-AF65-F5344CB8AC3E}">
        <p14:creationId xmlns:p14="http://schemas.microsoft.com/office/powerpoint/2010/main" val="4192923349"/>
      </p:ext>
    </p:extLst>
  </p:cSld>
  <p:clrMapOvr>
    <a:masterClrMapping/>
  </p:clrMapOvr>
  <p:timing>
    <p:tnLst>
      <p:par>
        <p:cTn id="1" dur="indefinite" restart="never" nodeType="tmRoot"/>
      </p:par>
    </p:tnLst>
  </p:timing>
</p:sldLayout>
</file>

<file path=ppt/slideLayouts/slideLayout381.xml><?xml version="1.0" encoding="utf-8"?>
<p:sldLayout xmlns:a="http://schemas.openxmlformats.org/drawingml/2006/main" xmlns:r="http://schemas.openxmlformats.org/officeDocument/2006/relationships" xmlns:p="http://schemas.openxmlformats.org/presentationml/2006/main" showMasterSp="0" userDrawn="1">
  <p:cSld name="1_Título de presentación">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1649413"/>
      </p:ext>
    </p:extLst>
  </p:cSld>
  <p:clrMapOvr>
    <a:masterClrMapping/>
  </p:clrMapOvr>
  <p:transition/>
  <p:timing>
    <p:tnLst>
      <p:par>
        <p:cTn id="1" dur="indefinite" restart="never" nodeType="tmRoot"/>
      </p:par>
    </p:tnLst>
  </p:timing>
</p:sldLayout>
</file>

<file path=ppt/slideLayouts/slideLayout382.xml><?xml version="1.0" encoding="utf-8"?>
<p:sldLayout xmlns:a="http://schemas.openxmlformats.org/drawingml/2006/main" xmlns:r="http://schemas.openxmlformats.org/officeDocument/2006/relationships" xmlns:p="http://schemas.openxmlformats.org/presentationml/2006/main" showMasterSp="0" preserve="1" userDrawn="1">
  <p:cSld name="Título de presentación">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4952218" y="1195983"/>
            <a:ext cx="4953782" cy="5239081"/>
          </a:xfrm>
        </p:spPr>
        <p:txBody>
          <a:bodyPr/>
          <a:lstStyle/>
          <a:p>
            <a:r>
              <a:rPr lang="es-ES_tradnl" dirty="0" err="1" smtClean="0"/>
              <a:t>Click</a:t>
            </a:r>
            <a:r>
              <a:rPr lang="es-ES_tradnl" dirty="0" smtClean="0"/>
              <a:t> </a:t>
            </a:r>
            <a:r>
              <a:rPr lang="es-ES_tradnl" dirty="0" err="1" smtClean="0"/>
              <a:t>icon</a:t>
            </a:r>
            <a:r>
              <a:rPr lang="es-ES_tradnl" dirty="0" smtClean="0"/>
              <a:t> to </a:t>
            </a:r>
            <a:r>
              <a:rPr lang="es-ES_tradnl" dirty="0" err="1" smtClean="0"/>
              <a:t>add</a:t>
            </a:r>
            <a:r>
              <a:rPr lang="es-ES_tradnl" dirty="0" smtClean="0"/>
              <a:t> </a:t>
            </a:r>
            <a:r>
              <a:rPr lang="es-ES_tradnl" dirty="0" err="1" smtClean="0"/>
              <a:t>picture</a:t>
            </a:r>
            <a:endParaRPr lang="es-ES_tradnl" dirty="0"/>
          </a:p>
        </p:txBody>
      </p:sp>
      <p:sp>
        <p:nvSpPr>
          <p:cNvPr id="120835" name="Title Placeholder 1"/>
          <p:cNvSpPr>
            <a:spLocks noGrp="1"/>
          </p:cNvSpPr>
          <p:nvPr>
            <p:ph type="ctrTitle"/>
          </p:nvPr>
        </p:nvSpPr>
        <p:spPr>
          <a:xfrm>
            <a:off x="830068" y="2886328"/>
            <a:ext cx="4431671" cy="1128762"/>
          </a:xfrm>
        </p:spPr>
        <p:txBody>
          <a:bodyPr/>
          <a:lstStyle>
            <a:lvl1pPr>
              <a:lnSpc>
                <a:spcPct val="95000"/>
              </a:lnSpc>
              <a:defRPr sz="2800" b="0" smtClean="0">
                <a:latin typeface="Times New Roman" pitchFamily="18" charset="0"/>
              </a:defRPr>
            </a:lvl1pPr>
          </a:lstStyle>
          <a:p>
            <a:r>
              <a:rPr lang="es-ES_tradnl" dirty="0" err="1" smtClean="0"/>
              <a:t>Click</a:t>
            </a:r>
            <a:r>
              <a:rPr lang="es-ES_tradnl" dirty="0" smtClean="0"/>
              <a:t> to </a:t>
            </a:r>
            <a:r>
              <a:rPr lang="es-ES_tradnl" dirty="0" err="1" smtClean="0"/>
              <a:t>edit</a:t>
            </a:r>
            <a:r>
              <a:rPr lang="es-ES_tradnl" dirty="0" smtClean="0"/>
              <a:t> Master </a:t>
            </a:r>
            <a:r>
              <a:rPr lang="es-ES_tradnl" dirty="0" err="1" smtClean="0"/>
              <a:t>title</a:t>
            </a:r>
            <a:r>
              <a:rPr lang="es-ES_tradnl" dirty="0" smtClean="0"/>
              <a:t> </a:t>
            </a:r>
            <a:r>
              <a:rPr lang="es-ES_tradnl" dirty="0" err="1" smtClean="0"/>
              <a:t>style</a:t>
            </a:r>
            <a:endParaRPr lang="es-ES_tradnl" dirty="0" smtClean="0"/>
          </a:p>
        </p:txBody>
      </p:sp>
      <p:sp>
        <p:nvSpPr>
          <p:cNvPr id="120836" name="Text Placeholder 2"/>
          <p:cNvSpPr>
            <a:spLocks noGrp="1"/>
          </p:cNvSpPr>
          <p:nvPr>
            <p:ph type="subTitle" idx="1"/>
          </p:nvPr>
        </p:nvSpPr>
        <p:spPr>
          <a:xfrm>
            <a:off x="440822" y="6028941"/>
            <a:ext cx="5135113" cy="303897"/>
          </a:xfrm>
        </p:spPr>
        <p:txBody>
          <a:bodyPr anchor="b"/>
          <a:lstStyle>
            <a:lvl1pPr>
              <a:lnSpc>
                <a:spcPts val="1962"/>
              </a:lnSpc>
              <a:defRPr sz="1600" b="1" smtClean="0"/>
            </a:lvl1pPr>
          </a:lstStyle>
          <a:p>
            <a:r>
              <a:rPr lang="es-ES_tradnl" dirty="0" err="1" smtClean="0"/>
              <a:t>Click</a:t>
            </a:r>
            <a:r>
              <a:rPr lang="es-ES_tradnl" dirty="0" smtClean="0"/>
              <a:t> to </a:t>
            </a:r>
            <a:r>
              <a:rPr lang="es-ES_tradnl" dirty="0" err="1" smtClean="0"/>
              <a:t>edit</a:t>
            </a:r>
            <a:r>
              <a:rPr lang="es-ES_tradnl" dirty="0" smtClean="0"/>
              <a:t> Master </a:t>
            </a:r>
            <a:r>
              <a:rPr lang="es-ES_tradnl" dirty="0" err="1" smtClean="0"/>
              <a:t>subtitle</a:t>
            </a:r>
            <a:r>
              <a:rPr lang="es-ES_tradnl" dirty="0" smtClean="0"/>
              <a:t> </a:t>
            </a:r>
            <a:r>
              <a:rPr lang="es-ES_tradnl" dirty="0" err="1" smtClean="0"/>
              <a:t>style</a:t>
            </a:r>
            <a:endParaRPr lang="es-ES_tradnl" dirty="0" smtClean="0"/>
          </a:p>
        </p:txBody>
      </p:sp>
      <p:pic>
        <p:nvPicPr>
          <p:cNvPr id="120841" name="Picture 5" descr="DEL_PRI_RGB"/>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1084" y="253483"/>
            <a:ext cx="2310410" cy="470551"/>
          </a:xfrm>
          <a:prstGeom prst="rect">
            <a:avLst/>
          </a:prstGeom>
          <a:noFill/>
          <a:ln w="9525">
            <a:noFill/>
            <a:miter lim="800000"/>
            <a:headEnd/>
            <a:tailEnd/>
          </a:ln>
        </p:spPr>
      </p:pic>
      <p:sp>
        <p:nvSpPr>
          <p:cNvPr id="10" name="Slide Number Placeholder 3"/>
          <p:cNvSpPr>
            <a:spLocks noGrp="1"/>
          </p:cNvSpPr>
          <p:nvPr>
            <p:ph type="sldNum" sz="quarter" idx="11"/>
          </p:nvPr>
        </p:nvSpPr>
        <p:spPr>
          <a:xfrm>
            <a:off x="450208" y="6554108"/>
            <a:ext cx="306387" cy="144247"/>
          </a:xfrm>
        </p:spPr>
        <p:txBody>
          <a:bodyPr/>
          <a:lstStyle>
            <a:lvl1pPr>
              <a:defRPr>
                <a:solidFill>
                  <a:schemeClr val="bg1"/>
                </a:solidFill>
              </a:defRPr>
            </a:lvl1pPr>
          </a:lstStyle>
          <a:p>
            <a:fld id="{20A7A354-C5FB-4D1E-BE75-5A939ED93F75}" type="slidenum">
              <a:rPr lang="es-ES_tradnl" smtClean="0">
                <a:solidFill>
                  <a:srgbClr val="FFFFFF"/>
                </a:solidFill>
              </a:rPr>
              <a:pPr/>
              <a:t>‹#›</a:t>
            </a:fld>
            <a:endParaRPr lang="es-ES_tradnl" dirty="0">
              <a:solidFill>
                <a:srgbClr val="FFFFFF"/>
              </a:solidFill>
            </a:endParaRPr>
          </a:p>
        </p:txBody>
      </p:sp>
      <p:sp>
        <p:nvSpPr>
          <p:cNvPr id="11" name="Footer Placeholder 4"/>
          <p:cNvSpPr>
            <a:spLocks noGrp="1"/>
          </p:cNvSpPr>
          <p:nvPr>
            <p:ph type="ftr" sz="quarter" idx="12"/>
          </p:nvPr>
        </p:nvSpPr>
        <p:spPr>
          <a:xfrm>
            <a:off x="836316" y="6554108"/>
            <a:ext cx="4677095" cy="144247"/>
          </a:xfrm>
        </p:spPr>
        <p:txBody>
          <a:bodyPr/>
          <a:lstStyle>
            <a:lvl1pPr>
              <a:defRPr>
                <a:solidFill>
                  <a:schemeClr val="bg1"/>
                </a:solidFill>
              </a:defRPr>
            </a:lvl1pPr>
          </a:lstStyle>
          <a:p>
            <a:endParaRPr lang="es-ES_tradnl" dirty="0">
              <a:solidFill>
                <a:srgbClr val="FFFFFF"/>
              </a:solidFill>
            </a:endParaRPr>
          </a:p>
        </p:txBody>
      </p:sp>
    </p:spTree>
    <p:extLst>
      <p:ext uri="{BB962C8B-B14F-4D97-AF65-F5344CB8AC3E}">
        <p14:creationId xmlns:p14="http://schemas.microsoft.com/office/powerpoint/2010/main" val="812432601"/>
      </p:ext>
    </p:extLst>
  </p:cSld>
  <p:clrMapOvr>
    <a:masterClrMapping/>
  </p:clrMapOvr>
  <p:transition/>
  <p:timing>
    <p:tnLst>
      <p:par>
        <p:cTn id="1" dur="indefinite" restart="never" nodeType="tmRoot"/>
      </p:par>
    </p:tnLst>
  </p:timing>
</p:sldLayout>
</file>

<file path=ppt/slideLayouts/slideLayout383.xml><?xml version="1.0" encoding="utf-8"?>
<p:sldLayout xmlns:a="http://schemas.openxmlformats.org/drawingml/2006/main" xmlns:r="http://schemas.openxmlformats.org/officeDocument/2006/relationships" xmlns:p="http://schemas.openxmlformats.org/presentationml/2006/main" preserve="1" userDrawn="1">
  <p:cSld name="Título y conteni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err="1" smtClean="0"/>
              <a:t>Click</a:t>
            </a:r>
            <a:r>
              <a:rPr lang="es-ES_tradnl" dirty="0" smtClean="0"/>
              <a:t> to </a:t>
            </a:r>
            <a:r>
              <a:rPr lang="es-ES_tradnl" dirty="0" err="1" smtClean="0"/>
              <a:t>edit</a:t>
            </a:r>
            <a:r>
              <a:rPr lang="es-ES_tradnl" dirty="0" smtClean="0"/>
              <a:t> Master </a:t>
            </a:r>
            <a:r>
              <a:rPr lang="es-ES_tradnl" dirty="0" err="1" smtClean="0"/>
              <a:t>title</a:t>
            </a:r>
            <a:r>
              <a:rPr lang="es-ES_tradnl" dirty="0" smtClean="0"/>
              <a:t> </a:t>
            </a:r>
            <a:r>
              <a:rPr lang="es-ES_tradnl" dirty="0" err="1" smtClean="0"/>
              <a:t>style</a:t>
            </a:r>
            <a:endParaRPr lang="es-ES_tradnl" dirty="0"/>
          </a:p>
        </p:txBody>
      </p:sp>
      <p:sp>
        <p:nvSpPr>
          <p:cNvPr id="3" name="Content Placeholder 2"/>
          <p:cNvSpPr>
            <a:spLocks noGrp="1"/>
          </p:cNvSpPr>
          <p:nvPr>
            <p:ph idx="1"/>
          </p:nvPr>
        </p:nvSpPr>
        <p:spPr/>
        <p:txBody>
          <a:bodyPr/>
          <a:lstStyle/>
          <a:p>
            <a:pPr lvl="0"/>
            <a:r>
              <a:rPr lang="es-ES_tradnl" dirty="0" err="1" smtClean="0"/>
              <a:t>Click</a:t>
            </a:r>
            <a:r>
              <a:rPr lang="es-ES_tradnl" dirty="0" smtClean="0"/>
              <a:t> to </a:t>
            </a:r>
            <a:r>
              <a:rPr lang="es-ES_tradnl" dirty="0" err="1" smtClean="0"/>
              <a:t>edit</a:t>
            </a:r>
            <a:r>
              <a:rPr lang="es-ES_tradnl" dirty="0" smtClean="0"/>
              <a:t> Master </a:t>
            </a:r>
            <a:r>
              <a:rPr lang="es-ES_tradnl" dirty="0" err="1" smtClean="0"/>
              <a:t>text</a:t>
            </a:r>
            <a:r>
              <a:rPr lang="es-ES_tradnl" dirty="0" smtClean="0"/>
              <a:t> </a:t>
            </a:r>
            <a:r>
              <a:rPr lang="es-ES_tradnl" dirty="0" err="1" smtClean="0"/>
              <a:t>styles</a:t>
            </a:r>
            <a:endParaRPr lang="es-ES_tradnl" dirty="0" smtClean="0"/>
          </a:p>
          <a:p>
            <a:pPr lvl="1"/>
            <a:r>
              <a:rPr lang="es-ES_tradnl" dirty="0" err="1" smtClean="0"/>
              <a:t>Second</a:t>
            </a:r>
            <a:r>
              <a:rPr lang="es-ES_tradnl" dirty="0" smtClean="0"/>
              <a:t> </a:t>
            </a:r>
            <a:r>
              <a:rPr lang="es-ES_tradnl" dirty="0" err="1" smtClean="0"/>
              <a:t>level</a:t>
            </a:r>
            <a:endParaRPr lang="es-ES_tradnl" dirty="0" smtClean="0"/>
          </a:p>
          <a:p>
            <a:pPr lvl="2"/>
            <a:r>
              <a:rPr lang="es-ES_tradnl" dirty="0" err="1" smtClean="0"/>
              <a:t>Third</a:t>
            </a:r>
            <a:r>
              <a:rPr lang="es-ES_tradnl" dirty="0" smtClean="0"/>
              <a:t> </a:t>
            </a:r>
            <a:r>
              <a:rPr lang="es-ES_tradnl" dirty="0" err="1" smtClean="0"/>
              <a:t>level</a:t>
            </a:r>
            <a:endParaRPr lang="es-ES_tradnl" dirty="0" smtClean="0"/>
          </a:p>
          <a:p>
            <a:pPr lvl="3"/>
            <a:r>
              <a:rPr lang="es-ES_tradnl" dirty="0" err="1" smtClean="0"/>
              <a:t>Fourth</a:t>
            </a:r>
            <a:r>
              <a:rPr lang="es-ES_tradnl" dirty="0" smtClean="0"/>
              <a:t> </a:t>
            </a:r>
            <a:r>
              <a:rPr lang="es-ES_tradnl" dirty="0" err="1" smtClean="0"/>
              <a:t>level</a:t>
            </a:r>
            <a:endParaRPr lang="es-ES_tradnl" dirty="0" smtClean="0"/>
          </a:p>
          <a:p>
            <a:pPr lvl="4"/>
            <a:r>
              <a:rPr lang="es-ES_tradnl" dirty="0" err="1" smtClean="0"/>
              <a:t>Fifth</a:t>
            </a:r>
            <a:r>
              <a:rPr lang="es-ES_tradnl" dirty="0" smtClean="0"/>
              <a:t> </a:t>
            </a:r>
            <a:r>
              <a:rPr lang="es-ES_tradnl" dirty="0" err="1" smtClean="0"/>
              <a:t>level</a:t>
            </a:r>
            <a:endParaRPr lang="es-ES_tradnl" dirty="0"/>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s-ES_tradnl" smtClean="0">
                <a:solidFill>
                  <a:srgbClr val="002776"/>
                </a:solidFill>
              </a:rPr>
              <a:pPr/>
              <a:t>‹#›</a:t>
            </a:fld>
            <a:endParaRPr lang="es-ES_tradnl" dirty="0">
              <a:solidFill>
                <a:srgbClr val="002776"/>
              </a:solidFill>
            </a:endParaRPr>
          </a:p>
        </p:txBody>
      </p:sp>
      <p:sp>
        <p:nvSpPr>
          <p:cNvPr id="5" name="Footer Placeholder 4"/>
          <p:cNvSpPr>
            <a:spLocks noGrp="1"/>
          </p:cNvSpPr>
          <p:nvPr>
            <p:ph type="ftr" sz="quarter" idx="11"/>
          </p:nvPr>
        </p:nvSpPr>
        <p:spPr/>
        <p:txBody>
          <a:bodyPr/>
          <a:lstStyle>
            <a:lvl1pPr>
              <a:defRPr/>
            </a:lvl1pPr>
          </a:lstStyle>
          <a:p>
            <a:endParaRPr lang="es-ES_tradnl" dirty="0">
              <a:solidFill>
                <a:srgbClr val="002776"/>
              </a:solidFill>
            </a:endParaRPr>
          </a:p>
        </p:txBody>
      </p:sp>
    </p:spTree>
    <p:extLst>
      <p:ext uri="{BB962C8B-B14F-4D97-AF65-F5344CB8AC3E}">
        <p14:creationId xmlns:p14="http://schemas.microsoft.com/office/powerpoint/2010/main" val="3772097165"/>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preserve="1" userDrawn="1">
  <p:cSld name="Separador para imprimir">
    <p:spTree>
      <p:nvGrpSpPr>
        <p:cNvPr id="1" name=""/>
        <p:cNvGrpSpPr/>
        <p:nvPr/>
      </p:nvGrpSpPr>
      <p:grpSpPr>
        <a:xfrm>
          <a:off x="0" y="0"/>
          <a:ext cx="0" cy="0"/>
          <a:chOff x="0" y="0"/>
          <a:chExt cx="0" cy="0"/>
        </a:xfrm>
      </p:grpSpPr>
      <p:sp>
        <p:nvSpPr>
          <p:cNvPr id="2" name="Title 1"/>
          <p:cNvSpPr>
            <a:spLocks noGrp="1"/>
          </p:cNvSpPr>
          <p:nvPr>
            <p:ph type="title"/>
          </p:nvPr>
        </p:nvSpPr>
        <p:spPr>
          <a:xfrm>
            <a:off x="442387" y="2835910"/>
            <a:ext cx="5156997" cy="387924"/>
          </a:xfrm>
        </p:spPr>
        <p:txBody>
          <a:bodyPr/>
          <a:lstStyle>
            <a:lvl1pPr>
              <a:defRPr sz="2400"/>
            </a:lvl1pPr>
          </a:lstStyle>
          <a:p>
            <a:r>
              <a:rPr lang="es-ES_tradnl" dirty="0" err="1" smtClean="0"/>
              <a:t>Click</a:t>
            </a:r>
            <a:r>
              <a:rPr lang="es-ES_tradnl" dirty="0" smtClean="0"/>
              <a:t> to </a:t>
            </a:r>
            <a:r>
              <a:rPr lang="es-ES_tradnl" dirty="0" err="1" smtClean="0"/>
              <a:t>edit</a:t>
            </a:r>
            <a:r>
              <a:rPr lang="es-ES_tradnl" dirty="0" smtClean="0"/>
              <a:t> Master </a:t>
            </a:r>
            <a:r>
              <a:rPr lang="es-ES_tradnl" dirty="0" err="1" smtClean="0"/>
              <a:t>title</a:t>
            </a:r>
            <a:r>
              <a:rPr lang="es-ES_tradnl" dirty="0" smtClean="0"/>
              <a:t> </a:t>
            </a:r>
            <a:r>
              <a:rPr lang="es-ES_tradnl" dirty="0" err="1" smtClean="0"/>
              <a:t>style</a:t>
            </a:r>
            <a:endParaRPr lang="es-ES_tradnl" dirty="0"/>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s-ES_tradnl" smtClean="0">
                <a:solidFill>
                  <a:srgbClr val="002776"/>
                </a:solidFill>
              </a:rPr>
              <a:pPr/>
              <a:t>‹#›</a:t>
            </a:fld>
            <a:endParaRPr lang="es-ES_tradnl" dirty="0">
              <a:solidFill>
                <a:srgbClr val="002776"/>
              </a:solidFill>
            </a:endParaRPr>
          </a:p>
        </p:txBody>
      </p:sp>
      <p:sp>
        <p:nvSpPr>
          <p:cNvPr id="10" name="Picture Placeholder 9"/>
          <p:cNvSpPr>
            <a:spLocks noGrp="1"/>
          </p:cNvSpPr>
          <p:nvPr>
            <p:ph type="pic" sz="quarter" idx="13"/>
          </p:nvPr>
        </p:nvSpPr>
        <p:spPr>
          <a:xfrm>
            <a:off x="5627526" y="0"/>
            <a:ext cx="4278479" cy="6858000"/>
          </a:xfrm>
        </p:spPr>
        <p:txBody>
          <a:bodyPr/>
          <a:lstStyle/>
          <a:p>
            <a:r>
              <a:rPr lang="es-ES_tradnl" dirty="0" err="1" smtClean="0"/>
              <a:t>Click</a:t>
            </a:r>
            <a:r>
              <a:rPr lang="es-ES_tradnl" dirty="0" smtClean="0"/>
              <a:t> </a:t>
            </a:r>
            <a:r>
              <a:rPr lang="es-ES_tradnl" dirty="0" err="1" smtClean="0"/>
              <a:t>icon</a:t>
            </a:r>
            <a:r>
              <a:rPr lang="es-ES_tradnl" dirty="0" smtClean="0"/>
              <a:t> to </a:t>
            </a:r>
            <a:r>
              <a:rPr lang="es-ES_tradnl" dirty="0" err="1" smtClean="0"/>
              <a:t>add</a:t>
            </a:r>
            <a:r>
              <a:rPr lang="es-ES_tradnl" dirty="0" smtClean="0"/>
              <a:t> </a:t>
            </a:r>
            <a:r>
              <a:rPr lang="es-ES_tradnl" dirty="0" err="1" smtClean="0"/>
              <a:t>picture</a:t>
            </a:r>
            <a:endParaRPr lang="es-ES_tradnl" dirty="0"/>
          </a:p>
        </p:txBody>
      </p:sp>
      <p:sp>
        <p:nvSpPr>
          <p:cNvPr id="5" name="Footer Placeholder 4"/>
          <p:cNvSpPr>
            <a:spLocks noGrp="1"/>
          </p:cNvSpPr>
          <p:nvPr>
            <p:ph type="ftr" sz="quarter" idx="11"/>
          </p:nvPr>
        </p:nvSpPr>
        <p:spPr/>
        <p:txBody>
          <a:bodyPr/>
          <a:lstStyle>
            <a:lvl1pPr>
              <a:defRPr/>
            </a:lvl1pPr>
          </a:lstStyle>
          <a:p>
            <a:endParaRPr lang="es-ES_tradnl" dirty="0">
              <a:solidFill>
                <a:srgbClr val="002776"/>
              </a:solidFill>
            </a:endParaRPr>
          </a:p>
        </p:txBody>
      </p:sp>
    </p:spTree>
    <p:extLst>
      <p:ext uri="{BB962C8B-B14F-4D97-AF65-F5344CB8AC3E}">
        <p14:creationId xmlns:p14="http://schemas.microsoft.com/office/powerpoint/2010/main" val="2577483391"/>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showMasterSp="0" preserve="1" userDrawn="1">
  <p:cSld name="Separador para proyectar">
    <p:bg>
      <p:bgPr>
        <a:solidFill>
          <a:schemeClr val="tx2"/>
        </a:solidFill>
        <a:effectLst/>
      </p:bgPr>
    </p:bg>
    <p:spTree>
      <p:nvGrpSpPr>
        <p:cNvPr id="1" name=""/>
        <p:cNvGrpSpPr/>
        <p:nvPr/>
      </p:nvGrpSpPr>
      <p:grpSpPr>
        <a:xfrm>
          <a:off x="0" y="0"/>
          <a:ext cx="0" cy="0"/>
          <a:chOff x="0" y="0"/>
          <a:chExt cx="0" cy="0"/>
        </a:xfrm>
      </p:grpSpPr>
      <p:sp>
        <p:nvSpPr>
          <p:cNvPr id="148482" name="Title Placeholder 1"/>
          <p:cNvSpPr>
            <a:spLocks noGrp="1"/>
          </p:cNvSpPr>
          <p:nvPr>
            <p:ph type="ctrTitle"/>
          </p:nvPr>
        </p:nvSpPr>
        <p:spPr>
          <a:xfrm>
            <a:off x="1238055" y="2670657"/>
            <a:ext cx="6621716" cy="1400449"/>
          </a:xfrm>
        </p:spPr>
        <p:txBody>
          <a:bodyPr/>
          <a:lstStyle>
            <a:lvl1pPr>
              <a:lnSpc>
                <a:spcPct val="95000"/>
              </a:lnSpc>
              <a:defRPr sz="4600" b="0">
                <a:solidFill>
                  <a:schemeClr val="bg2"/>
                </a:solidFill>
                <a:latin typeface="Times New Roman" pitchFamily="18" charset="0"/>
              </a:defRPr>
            </a:lvl1pPr>
          </a:lstStyle>
          <a:p>
            <a:r>
              <a:rPr lang="es-ES_tradnl" dirty="0" err="1" smtClean="0"/>
              <a:t>Click</a:t>
            </a:r>
            <a:r>
              <a:rPr lang="es-ES_tradnl" dirty="0" smtClean="0"/>
              <a:t> to </a:t>
            </a:r>
            <a:r>
              <a:rPr lang="es-ES_tradnl" dirty="0" err="1" smtClean="0"/>
              <a:t>edit</a:t>
            </a:r>
            <a:r>
              <a:rPr lang="es-ES_tradnl" dirty="0" smtClean="0"/>
              <a:t> Master </a:t>
            </a:r>
            <a:r>
              <a:rPr lang="es-ES_tradnl" dirty="0" err="1" smtClean="0"/>
              <a:t>title</a:t>
            </a:r>
            <a:r>
              <a:rPr lang="es-ES_tradnl" dirty="0" smtClean="0"/>
              <a:t> </a:t>
            </a:r>
            <a:r>
              <a:rPr lang="es-ES_tradnl" dirty="0" err="1" smtClean="0"/>
              <a:t>style</a:t>
            </a:r>
            <a:endParaRPr lang="es-ES_tradnl" dirty="0"/>
          </a:p>
        </p:txBody>
      </p:sp>
      <p:sp>
        <p:nvSpPr>
          <p:cNvPr id="7" name="Slide Number Placeholder 9"/>
          <p:cNvSpPr>
            <a:spLocks noGrp="1"/>
          </p:cNvSpPr>
          <p:nvPr>
            <p:ph type="sldNum" sz="quarter" idx="4"/>
          </p:nvPr>
        </p:nvSpPr>
        <p:spPr/>
        <p:txBody>
          <a:bodyPr/>
          <a:lstStyle>
            <a:lvl1pPr>
              <a:defRPr>
                <a:solidFill>
                  <a:schemeClr val="bg1"/>
                </a:solidFill>
              </a:defRPr>
            </a:lvl1pPr>
          </a:lstStyle>
          <a:p>
            <a:fld id="{CE8A445D-9762-4AF0-AB67-A595631D9EAD}" type="slidenum">
              <a:rPr lang="es-ES_tradnl" smtClean="0">
                <a:solidFill>
                  <a:srgbClr val="FFFFFF"/>
                </a:solidFill>
              </a:rPr>
              <a:pPr/>
              <a:t>‹#›</a:t>
            </a:fld>
            <a:endParaRPr lang="es-ES_tradnl" dirty="0">
              <a:solidFill>
                <a:srgbClr val="FFFFFF"/>
              </a:solidFill>
            </a:endParaRPr>
          </a:p>
        </p:txBody>
      </p:sp>
      <p:sp>
        <p:nvSpPr>
          <p:cNvPr id="10" name="Footer Placeholder 10"/>
          <p:cNvSpPr>
            <a:spLocks noGrp="1"/>
          </p:cNvSpPr>
          <p:nvPr>
            <p:ph type="ftr" sz="quarter" idx="3"/>
          </p:nvPr>
        </p:nvSpPr>
        <p:spPr/>
        <p:txBody>
          <a:bodyPr vert="horz" wrap="square" lIns="0" tIns="0" rIns="0" bIns="0" numCol="1" anchor="t" anchorCtr="0" compatLnSpc="1">
            <a:prstTxWarp prst="textNoShape">
              <a:avLst/>
            </a:prstTxWarp>
            <a:noAutofit/>
          </a:bodyPr>
          <a:lstStyle>
            <a:lvl1pPr algn="l" defTabSz="898846" rtl="0" fontAlgn="base">
              <a:lnSpc>
                <a:spcPts val="1059"/>
              </a:lnSpc>
              <a:spcBef>
                <a:spcPct val="0"/>
              </a:spcBef>
              <a:spcAft>
                <a:spcPct val="0"/>
              </a:spcAft>
              <a:defRPr lang="es-ES" sz="800" kern="1200" smtClean="0">
                <a:solidFill>
                  <a:schemeClr val="bg1"/>
                </a:solidFill>
                <a:latin typeface="Arial" charset="0"/>
                <a:ea typeface="+mn-ea"/>
                <a:cs typeface="Arial" charset="0"/>
              </a:defRPr>
            </a:lvl1pPr>
          </a:lstStyle>
          <a:p>
            <a:endParaRPr lang="es-ES_tradnl" dirty="0">
              <a:solidFill>
                <a:srgbClr val="FFFFFF"/>
              </a:solidFill>
            </a:endParaRPr>
          </a:p>
        </p:txBody>
      </p:sp>
    </p:spTree>
    <p:extLst>
      <p:ext uri="{BB962C8B-B14F-4D97-AF65-F5344CB8AC3E}">
        <p14:creationId xmlns:p14="http://schemas.microsoft.com/office/powerpoint/2010/main" val="2343270324"/>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preserve="1" userDrawn="1">
  <p:cSld name="Título d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err="1" smtClean="0"/>
              <a:t>Click</a:t>
            </a:r>
            <a:r>
              <a:rPr lang="es-ES_tradnl" dirty="0" smtClean="0"/>
              <a:t> to </a:t>
            </a:r>
            <a:r>
              <a:rPr lang="es-ES_tradnl" dirty="0" err="1" smtClean="0"/>
              <a:t>edit</a:t>
            </a:r>
            <a:r>
              <a:rPr lang="es-ES_tradnl" dirty="0" smtClean="0"/>
              <a:t> Master </a:t>
            </a:r>
            <a:r>
              <a:rPr lang="es-ES_tradnl" dirty="0" err="1" smtClean="0"/>
              <a:t>title</a:t>
            </a:r>
            <a:r>
              <a:rPr lang="es-ES_tradnl" dirty="0" smtClean="0"/>
              <a:t> </a:t>
            </a:r>
            <a:r>
              <a:rPr lang="es-ES_tradnl" dirty="0" err="1" smtClean="0"/>
              <a:t>style</a:t>
            </a:r>
            <a:endParaRPr lang="es-ES_tradnl" dirty="0"/>
          </a:p>
        </p:txBody>
      </p:sp>
      <p:sp>
        <p:nvSpPr>
          <p:cNvPr id="3" name="Slide Number Placeholder 2"/>
          <p:cNvSpPr>
            <a:spLocks noGrp="1"/>
          </p:cNvSpPr>
          <p:nvPr>
            <p:ph type="sldNum" sz="quarter" idx="10"/>
          </p:nvPr>
        </p:nvSpPr>
        <p:spPr/>
        <p:txBody>
          <a:bodyPr/>
          <a:lstStyle>
            <a:lvl1pPr>
              <a:defRPr/>
            </a:lvl1pPr>
          </a:lstStyle>
          <a:p>
            <a:fld id="{B8F9516C-5F28-47A9-93BC-66E5818D1F1D}" type="slidenum">
              <a:rPr lang="es-ES_tradnl" smtClean="0">
                <a:solidFill>
                  <a:srgbClr val="002776"/>
                </a:solidFill>
              </a:rPr>
              <a:pPr/>
              <a:t>‹#›</a:t>
            </a:fld>
            <a:endParaRPr lang="es-ES_tradnl" dirty="0">
              <a:solidFill>
                <a:srgbClr val="002776"/>
              </a:solidFill>
            </a:endParaRPr>
          </a:p>
        </p:txBody>
      </p:sp>
      <p:sp>
        <p:nvSpPr>
          <p:cNvPr id="4" name="Footer Placeholder 3"/>
          <p:cNvSpPr>
            <a:spLocks noGrp="1"/>
          </p:cNvSpPr>
          <p:nvPr>
            <p:ph type="ftr" sz="quarter" idx="11"/>
          </p:nvPr>
        </p:nvSpPr>
        <p:spPr/>
        <p:txBody>
          <a:bodyPr/>
          <a:lstStyle>
            <a:lvl1pPr>
              <a:defRPr/>
            </a:lvl1pPr>
          </a:lstStyle>
          <a:p>
            <a:endParaRPr lang="es-ES_tradnl" dirty="0">
              <a:solidFill>
                <a:srgbClr val="002776"/>
              </a:solidFill>
            </a:endParaRPr>
          </a:p>
        </p:txBody>
      </p:sp>
    </p:spTree>
    <p:extLst>
      <p:ext uri="{BB962C8B-B14F-4D97-AF65-F5344CB8AC3E}">
        <p14:creationId xmlns:p14="http://schemas.microsoft.com/office/powerpoint/2010/main" val="339534698"/>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F8BDE2BE-4A0B-4129-99F8-26E0137EA4A3}" type="slidenum">
              <a:rPr lang="es-ES_tradnl" smtClean="0">
                <a:solidFill>
                  <a:srgbClr val="002776"/>
                </a:solidFill>
              </a:rPr>
              <a:pPr/>
              <a:t>‹#›</a:t>
            </a:fld>
            <a:endParaRPr lang="es-ES_tradnl" dirty="0">
              <a:solidFill>
                <a:srgbClr val="002776"/>
              </a:solidFill>
            </a:endParaRPr>
          </a:p>
        </p:txBody>
      </p:sp>
      <p:sp>
        <p:nvSpPr>
          <p:cNvPr id="3" name="Footer Placeholder 2"/>
          <p:cNvSpPr>
            <a:spLocks noGrp="1"/>
          </p:cNvSpPr>
          <p:nvPr>
            <p:ph type="ftr" sz="quarter" idx="11"/>
          </p:nvPr>
        </p:nvSpPr>
        <p:spPr/>
        <p:txBody>
          <a:bodyPr/>
          <a:lstStyle>
            <a:lvl1pPr>
              <a:defRPr/>
            </a:lvl1pPr>
          </a:lstStyle>
          <a:p>
            <a:endParaRPr lang="es-ES_tradnl" dirty="0">
              <a:solidFill>
                <a:srgbClr val="002776"/>
              </a:solidFill>
            </a:endParaRPr>
          </a:p>
        </p:txBody>
      </p:sp>
    </p:spTree>
    <p:extLst>
      <p:ext uri="{BB962C8B-B14F-4D97-AF65-F5344CB8AC3E}">
        <p14:creationId xmlns:p14="http://schemas.microsoft.com/office/powerpoint/2010/main" val="2917775906"/>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preserve="1" userDrawn="1">
  <p:cSld name="Cierre">
    <p:spTree>
      <p:nvGrpSpPr>
        <p:cNvPr id="1" name=""/>
        <p:cNvGrpSpPr/>
        <p:nvPr/>
      </p:nvGrpSpPr>
      <p:grpSpPr>
        <a:xfrm>
          <a:off x="0" y="0"/>
          <a:ext cx="0" cy="0"/>
          <a:chOff x="0" y="0"/>
          <a:chExt cx="0" cy="0"/>
        </a:xfrm>
      </p:grpSpPr>
      <p:sp>
        <p:nvSpPr>
          <p:cNvPr id="4" name="Rectangle 3"/>
          <p:cNvSpPr/>
          <p:nvPr userDrawn="1"/>
        </p:nvSpPr>
        <p:spPr>
          <a:xfrm>
            <a:off x="0" y="0"/>
            <a:ext cx="9906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lstStyle/>
          <a:p>
            <a:pPr algn="ctr" defTabSz="806571" fontAlgn="base">
              <a:spcBef>
                <a:spcPct val="0"/>
              </a:spcBef>
              <a:spcAft>
                <a:spcPct val="0"/>
              </a:spcAft>
            </a:pPr>
            <a:endParaRPr lang="es-ES_tradnl" sz="1800" dirty="0">
              <a:solidFill>
                <a:srgbClr val="FFFFFF"/>
              </a:solidFill>
            </a:endParaRPr>
          </a:p>
        </p:txBody>
      </p:sp>
      <p:pic>
        <p:nvPicPr>
          <p:cNvPr id="5" name="Picture 19" descr="DEL_PRI_RGB"/>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73605" y="2989966"/>
            <a:ext cx="3737611" cy="791253"/>
          </a:xfrm>
          <a:prstGeom prst="rect">
            <a:avLst/>
          </a:prstGeom>
          <a:noFill/>
          <a:ln w="9525">
            <a:noFill/>
            <a:miter lim="800000"/>
            <a:headEnd/>
            <a:tailEnd/>
          </a:ln>
        </p:spPr>
      </p:pic>
      <p:sp>
        <p:nvSpPr>
          <p:cNvPr id="8" name="Text Placeholder 7"/>
          <p:cNvSpPr>
            <a:spLocks noGrp="1"/>
          </p:cNvSpPr>
          <p:nvPr>
            <p:ph type="body" sz="quarter" idx="13"/>
          </p:nvPr>
        </p:nvSpPr>
        <p:spPr>
          <a:xfrm>
            <a:off x="450203" y="4146733"/>
            <a:ext cx="6640474" cy="2288334"/>
          </a:xfrm>
        </p:spPr>
        <p:txBody>
          <a:bodyPr/>
          <a:lstStyle>
            <a:lvl1pPr>
              <a:defRPr sz="700">
                <a:solidFill>
                  <a:srgbClr val="000000"/>
                </a:solidFill>
              </a:defRPr>
            </a:lvl1pPr>
            <a:lvl2pPr>
              <a:defRPr sz="800"/>
            </a:lvl2pPr>
            <a:lvl3pPr>
              <a:defRPr sz="800"/>
            </a:lvl3pPr>
            <a:lvl4pPr>
              <a:defRPr sz="800"/>
            </a:lvl4pPr>
            <a:lvl5pPr>
              <a:defRPr sz="800"/>
            </a:lvl5pPr>
          </a:lstStyle>
          <a:p>
            <a:pPr lvl="0"/>
            <a:r>
              <a:rPr lang="es-ES_tradnl" dirty="0" err="1" smtClean="0"/>
              <a:t>Click</a:t>
            </a:r>
            <a:r>
              <a:rPr lang="es-ES_tradnl" dirty="0" smtClean="0"/>
              <a:t> to </a:t>
            </a:r>
            <a:r>
              <a:rPr lang="es-ES_tradnl" dirty="0" err="1" smtClean="0"/>
              <a:t>edit</a:t>
            </a:r>
            <a:r>
              <a:rPr lang="es-ES_tradnl" dirty="0" smtClean="0"/>
              <a:t> Master </a:t>
            </a:r>
            <a:r>
              <a:rPr lang="es-ES_tradnl" dirty="0" err="1" smtClean="0"/>
              <a:t>text</a:t>
            </a:r>
            <a:r>
              <a:rPr lang="es-ES_tradnl" dirty="0" smtClean="0"/>
              <a:t> </a:t>
            </a:r>
            <a:r>
              <a:rPr lang="es-ES_tradnl" dirty="0" err="1" smtClean="0"/>
              <a:t>styles</a:t>
            </a:r>
            <a:endParaRPr lang="es-ES_tradnl" dirty="0" smtClean="0"/>
          </a:p>
        </p:txBody>
      </p:sp>
      <p:sp>
        <p:nvSpPr>
          <p:cNvPr id="7" name="Slide Number Placeholder 3"/>
          <p:cNvSpPr>
            <a:spLocks noGrp="1"/>
          </p:cNvSpPr>
          <p:nvPr>
            <p:ph type="sldNum" sz="quarter" idx="10"/>
          </p:nvPr>
        </p:nvSpPr>
        <p:spPr>
          <a:xfrm>
            <a:off x="450208" y="6554108"/>
            <a:ext cx="306387" cy="144247"/>
          </a:xfrm>
        </p:spPr>
        <p:txBody>
          <a:bodyPr/>
          <a:lstStyle>
            <a:lvl1pPr>
              <a:defRPr>
                <a:solidFill>
                  <a:schemeClr val="bg1"/>
                </a:solidFill>
              </a:defRPr>
            </a:lvl1pPr>
          </a:lstStyle>
          <a:p>
            <a:fld id="{20A7A354-C5FB-4D1E-BE75-5A939ED93F75}" type="slidenum">
              <a:rPr lang="es-ES_tradnl" smtClean="0">
                <a:solidFill>
                  <a:srgbClr val="FFFFFF"/>
                </a:solidFill>
              </a:rPr>
              <a:pPr/>
              <a:t>‹#›</a:t>
            </a:fld>
            <a:endParaRPr lang="es-ES_tradnl" dirty="0">
              <a:solidFill>
                <a:srgbClr val="FFFFFF"/>
              </a:solidFill>
            </a:endParaRPr>
          </a:p>
        </p:txBody>
      </p:sp>
      <p:sp>
        <p:nvSpPr>
          <p:cNvPr id="9" name="Footer Placeholder 4"/>
          <p:cNvSpPr>
            <a:spLocks noGrp="1"/>
          </p:cNvSpPr>
          <p:nvPr>
            <p:ph type="ftr" sz="quarter" idx="11"/>
          </p:nvPr>
        </p:nvSpPr>
        <p:spPr>
          <a:xfrm>
            <a:off x="836316" y="6554108"/>
            <a:ext cx="4677095" cy="144247"/>
          </a:xfrm>
        </p:spPr>
        <p:txBody>
          <a:bodyPr/>
          <a:lstStyle>
            <a:lvl1pPr>
              <a:defRPr>
                <a:solidFill>
                  <a:schemeClr val="bg1"/>
                </a:solidFill>
              </a:defRPr>
            </a:lvl1pPr>
          </a:lstStyle>
          <a:p>
            <a:endParaRPr lang="es-ES_tradnl" dirty="0">
              <a:solidFill>
                <a:srgbClr val="FFFFFF"/>
              </a:solidFill>
            </a:endParaRPr>
          </a:p>
        </p:txBody>
      </p:sp>
    </p:spTree>
    <p:extLst>
      <p:ext uri="{BB962C8B-B14F-4D97-AF65-F5344CB8AC3E}">
        <p14:creationId xmlns:p14="http://schemas.microsoft.com/office/powerpoint/2010/main" val="1339949912"/>
      </p:ext>
    </p:extLst>
  </p:cSld>
  <p:clrMapOvr>
    <a:masterClrMapping/>
  </p:clrMapOvr>
  <p:timing>
    <p:tnLst>
      <p:par>
        <p:cTn id="1" dur="indefinite" restart="never" nodeType="tmRoot"/>
      </p:par>
    </p:tnLst>
  </p:timing>
</p:sldLayout>
</file>

<file path=ppt/slideLayouts/slideLayout38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148482" name="Title Placeholder 1"/>
          <p:cNvSpPr>
            <a:spLocks noGrp="1"/>
          </p:cNvSpPr>
          <p:nvPr>
            <p:ph type="ctrTitle"/>
          </p:nvPr>
        </p:nvSpPr>
        <p:spPr>
          <a:xfrm>
            <a:off x="1238056" y="2670657"/>
            <a:ext cx="6621716" cy="1456467"/>
          </a:xfrm>
        </p:spPr>
        <p:txBody>
          <a:bodyPr/>
          <a:lstStyle>
            <a:lvl1pPr>
              <a:lnSpc>
                <a:spcPts val="4881"/>
              </a:lnSpc>
              <a:defRPr sz="5300" b="0">
                <a:solidFill>
                  <a:schemeClr val="bg2"/>
                </a:solidFill>
                <a:latin typeface="Times New Roman" pitchFamily="18" charset="0"/>
              </a:defRPr>
            </a:lvl1pPr>
          </a:lstStyle>
          <a:p>
            <a:r>
              <a:rPr lang="en-US"/>
              <a:t>Click to edit </a:t>
            </a:r>
            <a:br>
              <a:rPr lang="en-US"/>
            </a:br>
            <a:r>
              <a:rPr lang="en-US"/>
              <a:t>Master title style</a:t>
            </a:r>
          </a:p>
        </p:txBody>
      </p:sp>
      <p:sp>
        <p:nvSpPr>
          <p:cNvPr id="3" name="Slide Number Placeholder 9"/>
          <p:cNvSpPr>
            <a:spLocks noGrp="1"/>
          </p:cNvSpPr>
          <p:nvPr>
            <p:ph type="sldNum" sz="quarter" idx="10"/>
          </p:nvPr>
        </p:nvSpPr>
        <p:spPr>
          <a:xfrm>
            <a:off x="450205" y="6533098"/>
            <a:ext cx="306387" cy="158250"/>
          </a:xfrm>
        </p:spPr>
        <p:txBody>
          <a:bodyPr/>
          <a:lstStyle>
            <a:lvl1pPr>
              <a:lnSpc>
                <a:spcPts val="1257"/>
              </a:lnSpc>
              <a:defRPr>
                <a:solidFill>
                  <a:schemeClr val="bg2"/>
                </a:solidFill>
              </a:defRPr>
            </a:lvl1pPr>
          </a:lstStyle>
          <a:p>
            <a:pPr>
              <a:defRPr/>
            </a:pPr>
            <a:fld id="{763A6BE3-59AE-40B2-A0E5-5DA4B35828E3}" type="slidenum">
              <a:rPr lang="en-US">
                <a:solidFill>
                  <a:srgbClr val="FFFFFF"/>
                </a:solidFill>
              </a:rPr>
              <a:pPr>
                <a:defRPr/>
              </a:pPr>
              <a:t>‹#›</a:t>
            </a:fld>
            <a:endParaRPr lang="en-US" dirty="0">
              <a:solidFill>
                <a:srgbClr val="FFFFFF"/>
              </a:solidFill>
            </a:endParaRPr>
          </a:p>
        </p:txBody>
      </p:sp>
      <p:sp>
        <p:nvSpPr>
          <p:cNvPr id="4" name="Footer Placeholder 10"/>
          <p:cNvSpPr>
            <a:spLocks noGrp="1"/>
          </p:cNvSpPr>
          <p:nvPr>
            <p:ph type="ftr" sz="quarter" idx="11"/>
          </p:nvPr>
        </p:nvSpPr>
        <p:spPr>
          <a:xfrm>
            <a:off x="834749" y="6533098"/>
            <a:ext cx="4677095" cy="158250"/>
          </a:xfrm>
        </p:spPr>
        <p:txBody>
          <a:bodyPr/>
          <a:lstStyle>
            <a:lvl1pPr>
              <a:lnSpc>
                <a:spcPts val="1257"/>
              </a:lnSpc>
              <a:defRPr>
                <a:solidFill>
                  <a:schemeClr val="bg2"/>
                </a:solidFill>
              </a:defRPr>
            </a:lvl1pPr>
          </a:lstStyle>
          <a:p>
            <a:pPr>
              <a:defRPr/>
            </a:pPr>
            <a:r>
              <a:rPr lang="en-US" dirty="0">
                <a:solidFill>
                  <a:srgbClr val="FFFFFF"/>
                </a:solidFill>
              </a:rPr>
              <a:t>Footer</a:t>
            </a:r>
          </a:p>
        </p:txBody>
      </p:sp>
    </p:spTree>
    <p:extLst>
      <p:ext uri="{BB962C8B-B14F-4D97-AF65-F5344CB8AC3E}">
        <p14:creationId xmlns:p14="http://schemas.microsoft.com/office/powerpoint/2010/main" val="1085634668"/>
      </p:ext>
    </p:extLst>
  </p:cSld>
  <p:clrMapOvr>
    <a:masterClrMapping/>
  </p:clrMapOvr>
  <p:hf hd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4" descr="DEL_COL"/>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73" y="358804"/>
            <a:ext cx="2046552"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433602" name="Rectangle 2"/>
          <p:cNvSpPr>
            <a:spLocks noGrp="1" noChangeArrowheads="1"/>
          </p:cNvSpPr>
          <p:nvPr>
            <p:ph type="ctrTitle"/>
          </p:nvPr>
        </p:nvSpPr>
        <p:spPr>
          <a:xfrm>
            <a:off x="388695" y="2698785"/>
            <a:ext cx="9123495" cy="615553"/>
          </a:xfrm>
        </p:spPr>
        <p:txBody>
          <a:bodyPr>
            <a:spAutoFit/>
          </a:bodyPr>
          <a:lstStyle>
            <a:lvl1pPr>
              <a:lnSpc>
                <a:spcPts val="4800"/>
              </a:lnSpc>
              <a:defRPr sz="4000" b="0">
                <a:latin typeface="Times New Roman" pitchFamily="18" charset="0"/>
              </a:defRPr>
            </a:lvl1pPr>
          </a:lstStyle>
          <a:p>
            <a:r>
              <a:rPr lang="es-AR" noProof="0" smtClean="0"/>
              <a:t>Click to edit Master title style</a:t>
            </a:r>
            <a:endParaRPr lang="es-AR" noProof="0"/>
          </a:p>
        </p:txBody>
      </p:sp>
      <p:sp>
        <p:nvSpPr>
          <p:cNvPr id="1433603" name="Rectangle 3"/>
          <p:cNvSpPr>
            <a:spLocks noGrp="1" noChangeArrowheads="1"/>
          </p:cNvSpPr>
          <p:nvPr>
            <p:ph type="subTitle" idx="1"/>
          </p:nvPr>
        </p:nvSpPr>
        <p:spPr>
          <a:xfrm>
            <a:off x="388673" y="5397535"/>
            <a:ext cx="5849012" cy="276999"/>
          </a:xfrm>
        </p:spPr>
        <p:txBody>
          <a:bodyPr>
            <a:spAutoFit/>
          </a:bodyPr>
          <a:lstStyle>
            <a:lvl1pPr>
              <a:defRPr/>
            </a:lvl1pPr>
          </a:lstStyle>
          <a:p>
            <a:r>
              <a:rPr lang="es-AR" noProof="0" smtClean="0"/>
              <a:t>Click to edit Master subtitle style</a:t>
            </a:r>
            <a:endParaRPr lang="es-AR" noProof="0"/>
          </a:p>
        </p:txBody>
      </p:sp>
    </p:spTree>
    <p:extLst>
      <p:ext uri="{BB962C8B-B14F-4D97-AF65-F5344CB8AC3E}">
        <p14:creationId xmlns:p14="http://schemas.microsoft.com/office/powerpoint/2010/main" val="1098371931"/>
      </p:ext>
    </p:extLst>
  </p:cSld>
  <p:clrMapOvr>
    <a:masterClrMapping/>
  </p:clrMapOvr>
  <p:timing>
    <p:tnLst>
      <p:par>
        <p:cTn id="1" dur="indefinite" restart="never" nodeType="tmRoot"/>
      </p:par>
    </p:tnLst>
  </p:timing>
</p:sldLayout>
</file>

<file path=ppt/slideLayouts/slideLayout3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3218" y="189302"/>
            <a:ext cx="9323074" cy="844470"/>
          </a:xfrm>
        </p:spPr>
        <p:txBody>
          <a:bodyPr/>
          <a:lstStyle>
            <a:lvl1pPr>
              <a:lnSpc>
                <a:spcPct val="100000"/>
              </a:lnSpc>
              <a:defRPr sz="2100"/>
            </a:lvl1pPr>
          </a:lstStyle>
          <a:p>
            <a:r>
              <a:rPr lang="en-US" dirty="0" smtClean="0"/>
              <a:t>Click to edit Master title style</a:t>
            </a:r>
            <a:endParaRPr lang="es-CL"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4" name="Slide Number Placeholder 9"/>
          <p:cNvSpPr>
            <a:spLocks noGrp="1"/>
          </p:cNvSpPr>
          <p:nvPr>
            <p:ph type="sldNum" sz="quarter" idx="10"/>
          </p:nvPr>
        </p:nvSpPr>
        <p:spPr/>
        <p:txBody>
          <a:bodyPr/>
          <a:lstStyle>
            <a:lvl1pPr>
              <a:defRPr/>
            </a:lvl1pPr>
          </a:lstStyle>
          <a:p>
            <a:pPr>
              <a:defRPr/>
            </a:pPr>
            <a:fld id="{183D6856-CF4E-42C4-B228-5F9DD1DB1801}" type="slidenum">
              <a:rPr lang="en-US">
                <a:solidFill>
                  <a:srgbClr val="002776"/>
                </a:solidFill>
              </a:rPr>
              <a:pPr>
                <a:defRPr/>
              </a:pPr>
              <a:t>‹#›</a:t>
            </a:fld>
            <a:endParaRPr lang="en-US" dirty="0">
              <a:solidFill>
                <a:srgbClr val="002776"/>
              </a:solidFill>
            </a:endParaRPr>
          </a:p>
        </p:txBody>
      </p:sp>
      <p:sp>
        <p:nvSpPr>
          <p:cNvPr id="5" name="Footer Placeholder 10"/>
          <p:cNvSpPr>
            <a:spLocks noGrp="1"/>
          </p:cNvSpPr>
          <p:nvPr>
            <p:ph type="ftr" sz="quarter" idx="11"/>
          </p:nvPr>
        </p:nvSpPr>
        <p:spPr/>
        <p:txBody>
          <a:bodyPr/>
          <a:lstStyle>
            <a:lvl1pPr>
              <a:defRPr/>
            </a:lvl1pPr>
          </a:lstStyle>
          <a:p>
            <a:pPr>
              <a:defRPr/>
            </a:pPr>
            <a:r>
              <a:rPr lang="en-US" dirty="0">
                <a:solidFill>
                  <a:srgbClr val="002776"/>
                </a:solidFill>
              </a:rPr>
              <a:t>Footer</a:t>
            </a:r>
          </a:p>
        </p:txBody>
      </p:sp>
    </p:spTree>
    <p:extLst>
      <p:ext uri="{BB962C8B-B14F-4D97-AF65-F5344CB8AC3E}">
        <p14:creationId xmlns:p14="http://schemas.microsoft.com/office/powerpoint/2010/main" val="3972293091"/>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3169" y="4407216"/>
            <a:ext cx="8419396" cy="1361237"/>
          </a:xfrm>
        </p:spPr>
        <p:txBody>
          <a:bodyPr/>
          <a:lstStyle>
            <a:lvl1pPr algn="l">
              <a:defRPr sz="3800" b="1" cap="all"/>
            </a:lvl1pPr>
          </a:lstStyle>
          <a:p>
            <a:r>
              <a:rPr lang="en-US" smtClean="0"/>
              <a:t>Click to edit Master title style</a:t>
            </a:r>
            <a:endParaRPr lang="es-CL"/>
          </a:p>
        </p:txBody>
      </p:sp>
      <p:sp>
        <p:nvSpPr>
          <p:cNvPr id="3" name="Text Placeholder 2"/>
          <p:cNvSpPr>
            <a:spLocks noGrp="1"/>
          </p:cNvSpPr>
          <p:nvPr>
            <p:ph type="body" idx="1"/>
          </p:nvPr>
        </p:nvSpPr>
        <p:spPr>
          <a:xfrm>
            <a:off x="783169" y="2907338"/>
            <a:ext cx="8419396" cy="1499881"/>
          </a:xfrm>
        </p:spPr>
        <p:txBody>
          <a:bodyPr anchor="b"/>
          <a:lstStyle>
            <a:lvl1pPr marL="0" indent="0">
              <a:buNone/>
              <a:defRPr sz="1900"/>
            </a:lvl1pPr>
            <a:lvl2pPr marL="429295" indent="0">
              <a:buNone/>
              <a:defRPr sz="1700"/>
            </a:lvl2pPr>
            <a:lvl3pPr marL="858595" indent="0">
              <a:buNone/>
              <a:defRPr sz="1500"/>
            </a:lvl3pPr>
            <a:lvl4pPr marL="1287890" indent="0">
              <a:buNone/>
              <a:defRPr sz="1300"/>
            </a:lvl4pPr>
            <a:lvl5pPr marL="1717186" indent="0">
              <a:buNone/>
              <a:defRPr sz="1300"/>
            </a:lvl5pPr>
            <a:lvl6pPr marL="2146482" indent="0">
              <a:buNone/>
              <a:defRPr sz="1300"/>
            </a:lvl6pPr>
            <a:lvl7pPr marL="2575780" indent="0">
              <a:buNone/>
              <a:defRPr sz="1300"/>
            </a:lvl7pPr>
            <a:lvl8pPr marL="3005077" indent="0">
              <a:buNone/>
              <a:defRPr sz="1300"/>
            </a:lvl8pPr>
            <a:lvl9pPr marL="3434372" indent="0">
              <a:buNone/>
              <a:defRPr sz="1300"/>
            </a:lvl9pPr>
          </a:lstStyle>
          <a:p>
            <a:pPr lvl="0"/>
            <a:r>
              <a:rPr lang="en-US" smtClean="0"/>
              <a:t>Click to edit Master text styles</a:t>
            </a:r>
          </a:p>
        </p:txBody>
      </p:sp>
      <p:sp>
        <p:nvSpPr>
          <p:cNvPr id="4" name="Slide Number Placeholder 9"/>
          <p:cNvSpPr>
            <a:spLocks noGrp="1"/>
          </p:cNvSpPr>
          <p:nvPr>
            <p:ph type="sldNum" sz="quarter" idx="10"/>
          </p:nvPr>
        </p:nvSpPr>
        <p:spPr/>
        <p:txBody>
          <a:bodyPr/>
          <a:lstStyle>
            <a:lvl1pPr>
              <a:defRPr/>
            </a:lvl1pPr>
          </a:lstStyle>
          <a:p>
            <a:pPr>
              <a:defRPr/>
            </a:pPr>
            <a:fld id="{B7DAC1CF-7529-4767-A444-A1C24573EC07}" type="slidenum">
              <a:rPr lang="en-US">
                <a:solidFill>
                  <a:srgbClr val="002776"/>
                </a:solidFill>
              </a:rPr>
              <a:pPr>
                <a:defRPr/>
              </a:pPr>
              <a:t>‹#›</a:t>
            </a:fld>
            <a:endParaRPr lang="en-US" dirty="0">
              <a:solidFill>
                <a:srgbClr val="002776"/>
              </a:solidFill>
            </a:endParaRPr>
          </a:p>
        </p:txBody>
      </p:sp>
      <p:sp>
        <p:nvSpPr>
          <p:cNvPr id="5" name="Footer Placeholder 10"/>
          <p:cNvSpPr>
            <a:spLocks noGrp="1"/>
          </p:cNvSpPr>
          <p:nvPr>
            <p:ph type="ftr" sz="quarter" idx="11"/>
          </p:nvPr>
        </p:nvSpPr>
        <p:spPr/>
        <p:txBody>
          <a:bodyPr/>
          <a:lstStyle>
            <a:lvl1pPr>
              <a:defRPr/>
            </a:lvl1pPr>
          </a:lstStyle>
          <a:p>
            <a:pPr>
              <a:defRPr/>
            </a:pPr>
            <a:r>
              <a:rPr lang="en-US" dirty="0">
                <a:solidFill>
                  <a:srgbClr val="002776"/>
                </a:solidFill>
              </a:rPr>
              <a:t>Footer</a:t>
            </a:r>
          </a:p>
        </p:txBody>
      </p:sp>
    </p:spTree>
    <p:extLst>
      <p:ext uri="{BB962C8B-B14F-4D97-AF65-F5344CB8AC3E}">
        <p14:creationId xmlns:p14="http://schemas.microsoft.com/office/powerpoint/2010/main" val="3171706715"/>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s-CL" dirty="0"/>
          </a:p>
        </p:txBody>
      </p:sp>
      <p:sp>
        <p:nvSpPr>
          <p:cNvPr id="3" name="Content Placeholder 2"/>
          <p:cNvSpPr>
            <a:spLocks noGrp="1"/>
          </p:cNvSpPr>
          <p:nvPr>
            <p:ph sz="half" idx="1"/>
          </p:nvPr>
        </p:nvSpPr>
        <p:spPr>
          <a:xfrm>
            <a:off x="484601" y="1159577"/>
            <a:ext cx="4392592" cy="5381927"/>
          </a:xfrm>
        </p:spPr>
        <p:txBody>
          <a:bodyPr/>
          <a:lstStyle>
            <a:lvl1pPr>
              <a:defRPr sz="2600"/>
            </a:lvl1pPr>
            <a:lvl2pPr>
              <a:defRPr sz="24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4" name="Content Placeholder 3"/>
          <p:cNvSpPr>
            <a:spLocks noGrp="1"/>
          </p:cNvSpPr>
          <p:nvPr>
            <p:ph sz="half" idx="2"/>
          </p:nvPr>
        </p:nvSpPr>
        <p:spPr>
          <a:xfrm>
            <a:off x="5027259" y="1159577"/>
            <a:ext cx="4392592" cy="5381927"/>
          </a:xfrm>
        </p:spPr>
        <p:txBody>
          <a:bodyPr/>
          <a:lstStyle>
            <a:lvl1pPr>
              <a:defRPr sz="2600"/>
            </a:lvl1pPr>
            <a:lvl2pPr>
              <a:defRPr sz="24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5" name="Slide Number Placeholder 9"/>
          <p:cNvSpPr>
            <a:spLocks noGrp="1"/>
          </p:cNvSpPr>
          <p:nvPr>
            <p:ph type="sldNum" sz="quarter" idx="10"/>
          </p:nvPr>
        </p:nvSpPr>
        <p:spPr/>
        <p:txBody>
          <a:bodyPr/>
          <a:lstStyle>
            <a:lvl1pPr>
              <a:defRPr/>
            </a:lvl1pPr>
          </a:lstStyle>
          <a:p>
            <a:pPr>
              <a:defRPr/>
            </a:pPr>
            <a:fld id="{31880911-99AE-4CB7-A071-1760C35551F7}" type="slidenum">
              <a:rPr lang="en-US">
                <a:solidFill>
                  <a:srgbClr val="002776"/>
                </a:solidFill>
              </a:rPr>
              <a:pPr>
                <a:defRPr/>
              </a:pPr>
              <a:t>‹#›</a:t>
            </a:fld>
            <a:endParaRPr lang="en-US" dirty="0">
              <a:solidFill>
                <a:srgbClr val="002776"/>
              </a:solidFill>
            </a:endParaRPr>
          </a:p>
        </p:txBody>
      </p:sp>
      <p:sp>
        <p:nvSpPr>
          <p:cNvPr id="6" name="Footer Placeholder 10"/>
          <p:cNvSpPr>
            <a:spLocks noGrp="1"/>
          </p:cNvSpPr>
          <p:nvPr>
            <p:ph type="ftr" sz="quarter" idx="11"/>
          </p:nvPr>
        </p:nvSpPr>
        <p:spPr/>
        <p:txBody>
          <a:bodyPr/>
          <a:lstStyle>
            <a:lvl1pPr>
              <a:defRPr/>
            </a:lvl1pPr>
          </a:lstStyle>
          <a:p>
            <a:pPr>
              <a:defRPr/>
            </a:pPr>
            <a:r>
              <a:rPr lang="en-US" dirty="0">
                <a:solidFill>
                  <a:srgbClr val="002776"/>
                </a:solidFill>
              </a:rPr>
              <a:t>Footer</a:t>
            </a:r>
          </a:p>
        </p:txBody>
      </p:sp>
    </p:spTree>
    <p:extLst>
      <p:ext uri="{BB962C8B-B14F-4D97-AF65-F5344CB8AC3E}">
        <p14:creationId xmlns:p14="http://schemas.microsoft.com/office/powerpoint/2010/main" val="843858202"/>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73219" y="189303"/>
            <a:ext cx="9323074" cy="1142767"/>
          </a:xfrm>
        </p:spPr>
        <p:txBody>
          <a:bodyPr/>
          <a:lstStyle>
            <a:lvl1pPr>
              <a:defRPr/>
            </a:lvl1pPr>
          </a:lstStyle>
          <a:p>
            <a:r>
              <a:rPr lang="en-US" dirty="0" smtClean="0"/>
              <a:t>Click to edit Master title style</a:t>
            </a:r>
            <a:endParaRPr lang="es-CL" dirty="0"/>
          </a:p>
        </p:txBody>
      </p:sp>
      <p:sp>
        <p:nvSpPr>
          <p:cNvPr id="3" name="Text Placeholder 2"/>
          <p:cNvSpPr>
            <a:spLocks noGrp="1"/>
          </p:cNvSpPr>
          <p:nvPr>
            <p:ph type="body" idx="1"/>
          </p:nvPr>
        </p:nvSpPr>
        <p:spPr>
          <a:xfrm>
            <a:off x="495540" y="1534892"/>
            <a:ext cx="4376960" cy="640006"/>
          </a:xfrm>
        </p:spPr>
        <p:txBody>
          <a:bodyPr anchor="b"/>
          <a:lstStyle>
            <a:lvl1pPr marL="0" indent="0">
              <a:buNone/>
              <a:defRPr sz="2400" b="1"/>
            </a:lvl1pPr>
            <a:lvl2pPr marL="429295" indent="0">
              <a:buNone/>
              <a:defRPr sz="1900" b="1"/>
            </a:lvl2pPr>
            <a:lvl3pPr marL="858595" indent="0">
              <a:buNone/>
              <a:defRPr sz="1700" b="1"/>
            </a:lvl3pPr>
            <a:lvl4pPr marL="1287890" indent="0">
              <a:buNone/>
              <a:defRPr sz="1500" b="1"/>
            </a:lvl4pPr>
            <a:lvl5pPr marL="1717186" indent="0">
              <a:buNone/>
              <a:defRPr sz="1500" b="1"/>
            </a:lvl5pPr>
            <a:lvl6pPr marL="2146482" indent="0">
              <a:buNone/>
              <a:defRPr sz="1500" b="1"/>
            </a:lvl6pPr>
            <a:lvl7pPr marL="2575780" indent="0">
              <a:buNone/>
              <a:defRPr sz="1500" b="1"/>
            </a:lvl7pPr>
            <a:lvl8pPr marL="3005077" indent="0">
              <a:buNone/>
              <a:defRPr sz="1500" b="1"/>
            </a:lvl8pPr>
            <a:lvl9pPr marL="3434372"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495540" y="2174905"/>
            <a:ext cx="4376960" cy="3950667"/>
          </a:xfrm>
        </p:spPr>
        <p:txBody>
          <a:bodyPr/>
          <a:lstStyle>
            <a:lvl1pPr>
              <a:defRPr sz="24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5" name="Text Placeholder 4"/>
          <p:cNvSpPr>
            <a:spLocks noGrp="1"/>
          </p:cNvSpPr>
          <p:nvPr>
            <p:ph type="body" sz="quarter" idx="3"/>
          </p:nvPr>
        </p:nvSpPr>
        <p:spPr>
          <a:xfrm>
            <a:off x="5031945" y="1534892"/>
            <a:ext cx="4378523" cy="640006"/>
          </a:xfrm>
        </p:spPr>
        <p:txBody>
          <a:bodyPr anchor="b"/>
          <a:lstStyle>
            <a:lvl1pPr marL="0" indent="0">
              <a:buNone/>
              <a:defRPr sz="2400" b="1"/>
            </a:lvl1pPr>
            <a:lvl2pPr marL="429295" indent="0">
              <a:buNone/>
              <a:defRPr sz="1900" b="1"/>
            </a:lvl2pPr>
            <a:lvl3pPr marL="858595" indent="0">
              <a:buNone/>
              <a:defRPr sz="1700" b="1"/>
            </a:lvl3pPr>
            <a:lvl4pPr marL="1287890" indent="0">
              <a:buNone/>
              <a:defRPr sz="1500" b="1"/>
            </a:lvl4pPr>
            <a:lvl5pPr marL="1717186" indent="0">
              <a:buNone/>
              <a:defRPr sz="1500" b="1"/>
            </a:lvl5pPr>
            <a:lvl6pPr marL="2146482" indent="0">
              <a:buNone/>
              <a:defRPr sz="1500" b="1"/>
            </a:lvl6pPr>
            <a:lvl7pPr marL="2575780" indent="0">
              <a:buNone/>
              <a:defRPr sz="1500" b="1"/>
            </a:lvl7pPr>
            <a:lvl8pPr marL="3005077" indent="0">
              <a:buNone/>
              <a:defRPr sz="1500" b="1"/>
            </a:lvl8pPr>
            <a:lvl9pPr marL="3434372"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5031945" y="2174905"/>
            <a:ext cx="4378523" cy="3950667"/>
          </a:xfrm>
        </p:spPr>
        <p:txBody>
          <a:bodyPr/>
          <a:lstStyle>
            <a:lvl1pPr>
              <a:defRPr sz="24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7" name="Slide Number Placeholder 9"/>
          <p:cNvSpPr>
            <a:spLocks noGrp="1"/>
          </p:cNvSpPr>
          <p:nvPr>
            <p:ph type="sldNum" sz="quarter" idx="10"/>
          </p:nvPr>
        </p:nvSpPr>
        <p:spPr/>
        <p:txBody>
          <a:bodyPr/>
          <a:lstStyle>
            <a:lvl1pPr>
              <a:defRPr/>
            </a:lvl1pPr>
          </a:lstStyle>
          <a:p>
            <a:pPr>
              <a:defRPr/>
            </a:pPr>
            <a:fld id="{25280786-EB74-40C5-82A4-C6868B1A696E}" type="slidenum">
              <a:rPr lang="en-US">
                <a:solidFill>
                  <a:srgbClr val="002776"/>
                </a:solidFill>
              </a:rPr>
              <a:pPr>
                <a:defRPr/>
              </a:pPr>
              <a:t>‹#›</a:t>
            </a:fld>
            <a:endParaRPr lang="en-US" dirty="0">
              <a:solidFill>
                <a:srgbClr val="002776"/>
              </a:solidFill>
            </a:endParaRPr>
          </a:p>
        </p:txBody>
      </p:sp>
      <p:sp>
        <p:nvSpPr>
          <p:cNvPr id="8" name="Footer Placeholder 10"/>
          <p:cNvSpPr>
            <a:spLocks noGrp="1"/>
          </p:cNvSpPr>
          <p:nvPr>
            <p:ph type="ftr" sz="quarter" idx="11"/>
          </p:nvPr>
        </p:nvSpPr>
        <p:spPr/>
        <p:txBody>
          <a:bodyPr/>
          <a:lstStyle>
            <a:lvl1pPr>
              <a:defRPr/>
            </a:lvl1pPr>
          </a:lstStyle>
          <a:p>
            <a:pPr>
              <a:defRPr/>
            </a:pPr>
            <a:r>
              <a:rPr lang="en-US" dirty="0">
                <a:solidFill>
                  <a:srgbClr val="002776"/>
                </a:solidFill>
              </a:rPr>
              <a:t>Footer</a:t>
            </a:r>
          </a:p>
        </p:txBody>
      </p:sp>
    </p:spTree>
    <p:extLst>
      <p:ext uri="{BB962C8B-B14F-4D97-AF65-F5344CB8AC3E}">
        <p14:creationId xmlns:p14="http://schemas.microsoft.com/office/powerpoint/2010/main" val="3776990762"/>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s-CL" dirty="0"/>
          </a:p>
        </p:txBody>
      </p:sp>
      <p:sp>
        <p:nvSpPr>
          <p:cNvPr id="3" name="Slide Number Placeholder 9"/>
          <p:cNvSpPr>
            <a:spLocks noGrp="1"/>
          </p:cNvSpPr>
          <p:nvPr>
            <p:ph type="sldNum" sz="quarter" idx="10"/>
          </p:nvPr>
        </p:nvSpPr>
        <p:spPr/>
        <p:txBody>
          <a:bodyPr/>
          <a:lstStyle>
            <a:lvl1pPr>
              <a:defRPr/>
            </a:lvl1pPr>
          </a:lstStyle>
          <a:p>
            <a:pPr>
              <a:defRPr/>
            </a:pPr>
            <a:fld id="{86812F57-7A5F-4E8D-A60F-218CCB32CE6C}" type="slidenum">
              <a:rPr lang="en-US">
                <a:solidFill>
                  <a:srgbClr val="002776"/>
                </a:solidFill>
              </a:rPr>
              <a:pPr>
                <a:defRPr/>
              </a:pPr>
              <a:t>‹#›</a:t>
            </a:fld>
            <a:endParaRPr lang="en-US" dirty="0">
              <a:solidFill>
                <a:srgbClr val="002776"/>
              </a:solidFill>
            </a:endParaRPr>
          </a:p>
        </p:txBody>
      </p:sp>
      <p:sp>
        <p:nvSpPr>
          <p:cNvPr id="4" name="Footer Placeholder 10"/>
          <p:cNvSpPr>
            <a:spLocks noGrp="1"/>
          </p:cNvSpPr>
          <p:nvPr>
            <p:ph type="ftr" sz="quarter" idx="11"/>
          </p:nvPr>
        </p:nvSpPr>
        <p:spPr/>
        <p:txBody>
          <a:bodyPr/>
          <a:lstStyle>
            <a:lvl1pPr>
              <a:defRPr/>
            </a:lvl1pPr>
          </a:lstStyle>
          <a:p>
            <a:pPr>
              <a:defRPr/>
            </a:pPr>
            <a:r>
              <a:rPr lang="en-US" dirty="0">
                <a:solidFill>
                  <a:srgbClr val="002776"/>
                </a:solidFill>
              </a:rPr>
              <a:t>Footer</a:t>
            </a:r>
          </a:p>
        </p:txBody>
      </p:sp>
    </p:spTree>
    <p:extLst>
      <p:ext uri="{BB962C8B-B14F-4D97-AF65-F5344CB8AC3E}">
        <p14:creationId xmlns:p14="http://schemas.microsoft.com/office/powerpoint/2010/main" val="3313514883"/>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542" y="273095"/>
            <a:ext cx="3259272" cy="1162373"/>
          </a:xfrm>
        </p:spPr>
        <p:txBody>
          <a:bodyPr anchor="b"/>
          <a:lstStyle>
            <a:lvl1pPr algn="l">
              <a:defRPr sz="1900" b="1"/>
            </a:lvl1pPr>
          </a:lstStyle>
          <a:p>
            <a:r>
              <a:rPr lang="en-US" smtClean="0"/>
              <a:t>Click to edit Master title style</a:t>
            </a:r>
            <a:endParaRPr lang="es-CL"/>
          </a:p>
        </p:txBody>
      </p:sp>
      <p:sp>
        <p:nvSpPr>
          <p:cNvPr id="3" name="Content Placeholder 2"/>
          <p:cNvSpPr>
            <a:spLocks noGrp="1"/>
          </p:cNvSpPr>
          <p:nvPr>
            <p:ph idx="1"/>
          </p:nvPr>
        </p:nvSpPr>
        <p:spPr>
          <a:xfrm>
            <a:off x="3873618" y="273090"/>
            <a:ext cx="5536855" cy="5852477"/>
          </a:xfrm>
        </p:spPr>
        <p:txBody>
          <a:bodyPr/>
          <a:lstStyle>
            <a:lvl1pPr>
              <a:defRPr sz="3000"/>
            </a:lvl1pPr>
            <a:lvl2pPr>
              <a:defRPr sz="2600"/>
            </a:lvl2pPr>
            <a:lvl3pPr>
              <a:defRPr sz="24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4" name="Text Placeholder 3"/>
          <p:cNvSpPr>
            <a:spLocks noGrp="1"/>
          </p:cNvSpPr>
          <p:nvPr>
            <p:ph type="body" sz="half" idx="2"/>
          </p:nvPr>
        </p:nvSpPr>
        <p:spPr>
          <a:xfrm>
            <a:off x="495542" y="1435466"/>
            <a:ext cx="3259272" cy="4690104"/>
          </a:xfrm>
        </p:spPr>
        <p:txBody>
          <a:bodyPr/>
          <a:lstStyle>
            <a:lvl1pPr marL="0" indent="0">
              <a:buNone/>
              <a:defRPr sz="1300"/>
            </a:lvl1pPr>
            <a:lvl2pPr marL="429295" indent="0">
              <a:buNone/>
              <a:defRPr sz="1100"/>
            </a:lvl2pPr>
            <a:lvl3pPr marL="858595" indent="0">
              <a:buNone/>
              <a:defRPr sz="900"/>
            </a:lvl3pPr>
            <a:lvl4pPr marL="1287890" indent="0">
              <a:buNone/>
              <a:defRPr sz="800"/>
            </a:lvl4pPr>
            <a:lvl5pPr marL="1717186" indent="0">
              <a:buNone/>
              <a:defRPr sz="800"/>
            </a:lvl5pPr>
            <a:lvl6pPr marL="2146482" indent="0">
              <a:buNone/>
              <a:defRPr sz="800"/>
            </a:lvl6pPr>
            <a:lvl7pPr marL="2575780" indent="0">
              <a:buNone/>
              <a:defRPr sz="800"/>
            </a:lvl7pPr>
            <a:lvl8pPr marL="3005077" indent="0">
              <a:buNone/>
              <a:defRPr sz="800"/>
            </a:lvl8pPr>
            <a:lvl9pPr marL="3434372" indent="0">
              <a:buNone/>
              <a:defRPr sz="800"/>
            </a:lvl9pPr>
          </a:lstStyle>
          <a:p>
            <a:pPr lvl="0"/>
            <a:r>
              <a:rPr lang="en-US" smtClean="0"/>
              <a:t>Click to edit Master text styles</a:t>
            </a:r>
          </a:p>
        </p:txBody>
      </p:sp>
      <p:sp>
        <p:nvSpPr>
          <p:cNvPr id="5" name="Slide Number Placeholder 9"/>
          <p:cNvSpPr>
            <a:spLocks noGrp="1"/>
          </p:cNvSpPr>
          <p:nvPr>
            <p:ph type="sldNum" sz="quarter" idx="10"/>
          </p:nvPr>
        </p:nvSpPr>
        <p:spPr/>
        <p:txBody>
          <a:bodyPr/>
          <a:lstStyle>
            <a:lvl1pPr>
              <a:defRPr/>
            </a:lvl1pPr>
          </a:lstStyle>
          <a:p>
            <a:pPr>
              <a:defRPr/>
            </a:pPr>
            <a:fld id="{10B2FFDA-8459-4AAB-8339-1E05B01561E7}" type="slidenum">
              <a:rPr lang="en-US">
                <a:solidFill>
                  <a:srgbClr val="002776"/>
                </a:solidFill>
              </a:rPr>
              <a:pPr>
                <a:defRPr/>
              </a:pPr>
              <a:t>‹#›</a:t>
            </a:fld>
            <a:endParaRPr lang="en-US" dirty="0">
              <a:solidFill>
                <a:srgbClr val="002776"/>
              </a:solidFill>
            </a:endParaRPr>
          </a:p>
        </p:txBody>
      </p:sp>
      <p:sp>
        <p:nvSpPr>
          <p:cNvPr id="6" name="Footer Placeholder 10"/>
          <p:cNvSpPr>
            <a:spLocks noGrp="1"/>
          </p:cNvSpPr>
          <p:nvPr>
            <p:ph type="ftr" sz="quarter" idx="11"/>
          </p:nvPr>
        </p:nvSpPr>
        <p:spPr/>
        <p:txBody>
          <a:bodyPr/>
          <a:lstStyle>
            <a:lvl1pPr>
              <a:defRPr/>
            </a:lvl1pPr>
          </a:lstStyle>
          <a:p>
            <a:pPr>
              <a:defRPr/>
            </a:pPr>
            <a:r>
              <a:rPr lang="en-US" dirty="0">
                <a:solidFill>
                  <a:srgbClr val="002776"/>
                </a:solidFill>
              </a:rPr>
              <a:t>Footer</a:t>
            </a:r>
          </a:p>
        </p:txBody>
      </p:sp>
    </p:spTree>
    <p:extLst>
      <p:ext uri="{BB962C8B-B14F-4D97-AF65-F5344CB8AC3E}">
        <p14:creationId xmlns:p14="http://schemas.microsoft.com/office/powerpoint/2010/main" val="602946934"/>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02" y="4800740"/>
            <a:ext cx="5943287" cy="567182"/>
          </a:xfrm>
        </p:spPr>
        <p:txBody>
          <a:bodyPr anchor="b"/>
          <a:lstStyle>
            <a:lvl1pPr algn="l">
              <a:defRPr sz="1900" b="1"/>
            </a:lvl1pPr>
          </a:lstStyle>
          <a:p>
            <a:r>
              <a:rPr lang="en-US" smtClean="0"/>
              <a:t>Click to edit Master title style</a:t>
            </a:r>
            <a:endParaRPr lang="es-CL"/>
          </a:p>
        </p:txBody>
      </p:sp>
      <p:sp>
        <p:nvSpPr>
          <p:cNvPr id="3" name="Picture Placeholder 2"/>
          <p:cNvSpPr>
            <a:spLocks noGrp="1"/>
          </p:cNvSpPr>
          <p:nvPr>
            <p:ph type="pic" idx="1"/>
          </p:nvPr>
        </p:nvSpPr>
        <p:spPr>
          <a:xfrm>
            <a:off x="1941502" y="613401"/>
            <a:ext cx="5943287" cy="4114520"/>
          </a:xfrm>
        </p:spPr>
        <p:txBody>
          <a:bodyPr/>
          <a:lstStyle>
            <a:lvl1pPr marL="0" indent="0">
              <a:buNone/>
              <a:defRPr sz="3000"/>
            </a:lvl1pPr>
            <a:lvl2pPr marL="429295" indent="0">
              <a:buNone/>
              <a:defRPr sz="2600"/>
            </a:lvl2pPr>
            <a:lvl3pPr marL="858595" indent="0">
              <a:buNone/>
              <a:defRPr sz="2400"/>
            </a:lvl3pPr>
            <a:lvl4pPr marL="1287890" indent="0">
              <a:buNone/>
              <a:defRPr sz="1900"/>
            </a:lvl4pPr>
            <a:lvl5pPr marL="1717186" indent="0">
              <a:buNone/>
              <a:defRPr sz="1900"/>
            </a:lvl5pPr>
            <a:lvl6pPr marL="2146482" indent="0">
              <a:buNone/>
              <a:defRPr sz="1900"/>
            </a:lvl6pPr>
            <a:lvl7pPr marL="2575780" indent="0">
              <a:buNone/>
              <a:defRPr sz="1900"/>
            </a:lvl7pPr>
            <a:lvl8pPr marL="3005077" indent="0">
              <a:buNone/>
              <a:defRPr sz="1900"/>
            </a:lvl8pPr>
            <a:lvl9pPr marL="3434372" indent="0">
              <a:buNone/>
              <a:defRPr sz="1900"/>
            </a:lvl9pPr>
          </a:lstStyle>
          <a:p>
            <a:pPr lvl="0"/>
            <a:endParaRPr lang="es-CL" noProof="0" dirty="0" smtClean="0"/>
          </a:p>
        </p:txBody>
      </p:sp>
      <p:sp>
        <p:nvSpPr>
          <p:cNvPr id="4" name="Text Placeholder 3"/>
          <p:cNvSpPr>
            <a:spLocks noGrp="1"/>
          </p:cNvSpPr>
          <p:nvPr>
            <p:ph type="body" sz="half" idx="2"/>
          </p:nvPr>
        </p:nvSpPr>
        <p:spPr>
          <a:xfrm>
            <a:off x="1941502" y="5367922"/>
            <a:ext cx="5943287" cy="803858"/>
          </a:xfrm>
        </p:spPr>
        <p:txBody>
          <a:bodyPr/>
          <a:lstStyle>
            <a:lvl1pPr marL="0" indent="0">
              <a:buNone/>
              <a:defRPr sz="1300"/>
            </a:lvl1pPr>
            <a:lvl2pPr marL="429295" indent="0">
              <a:buNone/>
              <a:defRPr sz="1100"/>
            </a:lvl2pPr>
            <a:lvl3pPr marL="858595" indent="0">
              <a:buNone/>
              <a:defRPr sz="900"/>
            </a:lvl3pPr>
            <a:lvl4pPr marL="1287890" indent="0">
              <a:buNone/>
              <a:defRPr sz="800"/>
            </a:lvl4pPr>
            <a:lvl5pPr marL="1717186" indent="0">
              <a:buNone/>
              <a:defRPr sz="800"/>
            </a:lvl5pPr>
            <a:lvl6pPr marL="2146482" indent="0">
              <a:buNone/>
              <a:defRPr sz="800"/>
            </a:lvl6pPr>
            <a:lvl7pPr marL="2575780" indent="0">
              <a:buNone/>
              <a:defRPr sz="800"/>
            </a:lvl7pPr>
            <a:lvl8pPr marL="3005077" indent="0">
              <a:buNone/>
              <a:defRPr sz="800"/>
            </a:lvl8pPr>
            <a:lvl9pPr marL="3434372" indent="0">
              <a:buNone/>
              <a:defRPr sz="800"/>
            </a:lvl9pPr>
          </a:lstStyle>
          <a:p>
            <a:pPr lvl="0"/>
            <a:r>
              <a:rPr lang="en-US" smtClean="0"/>
              <a:t>Click to edit Master text styles</a:t>
            </a:r>
          </a:p>
        </p:txBody>
      </p:sp>
      <p:sp>
        <p:nvSpPr>
          <p:cNvPr id="5" name="Slide Number Placeholder 9"/>
          <p:cNvSpPr>
            <a:spLocks noGrp="1"/>
          </p:cNvSpPr>
          <p:nvPr>
            <p:ph type="sldNum" sz="quarter" idx="10"/>
          </p:nvPr>
        </p:nvSpPr>
        <p:spPr/>
        <p:txBody>
          <a:bodyPr/>
          <a:lstStyle>
            <a:lvl1pPr>
              <a:defRPr/>
            </a:lvl1pPr>
          </a:lstStyle>
          <a:p>
            <a:pPr>
              <a:defRPr/>
            </a:pPr>
            <a:fld id="{B57B7E75-A3C7-41F0-AA13-DD8A38F673CC}" type="slidenum">
              <a:rPr lang="en-US">
                <a:solidFill>
                  <a:srgbClr val="002776"/>
                </a:solidFill>
              </a:rPr>
              <a:pPr>
                <a:defRPr/>
              </a:pPr>
              <a:t>‹#›</a:t>
            </a:fld>
            <a:endParaRPr lang="en-US" dirty="0">
              <a:solidFill>
                <a:srgbClr val="002776"/>
              </a:solidFill>
            </a:endParaRPr>
          </a:p>
        </p:txBody>
      </p:sp>
      <p:sp>
        <p:nvSpPr>
          <p:cNvPr id="6" name="Footer Placeholder 10"/>
          <p:cNvSpPr>
            <a:spLocks noGrp="1"/>
          </p:cNvSpPr>
          <p:nvPr>
            <p:ph type="ftr" sz="quarter" idx="11"/>
          </p:nvPr>
        </p:nvSpPr>
        <p:spPr/>
        <p:txBody>
          <a:bodyPr/>
          <a:lstStyle>
            <a:lvl1pPr>
              <a:defRPr/>
            </a:lvl1pPr>
          </a:lstStyle>
          <a:p>
            <a:pPr>
              <a:defRPr/>
            </a:pPr>
            <a:r>
              <a:rPr lang="en-US" dirty="0">
                <a:solidFill>
                  <a:srgbClr val="002776"/>
                </a:solidFill>
              </a:rPr>
              <a:t>Footer</a:t>
            </a:r>
          </a:p>
        </p:txBody>
      </p:sp>
    </p:spTree>
    <p:extLst>
      <p:ext uri="{BB962C8B-B14F-4D97-AF65-F5344CB8AC3E}">
        <p14:creationId xmlns:p14="http://schemas.microsoft.com/office/powerpoint/2010/main" val="4002688065"/>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4" name="Slide Number Placeholder 9"/>
          <p:cNvSpPr>
            <a:spLocks noGrp="1"/>
          </p:cNvSpPr>
          <p:nvPr>
            <p:ph type="sldNum" sz="quarter" idx="10"/>
          </p:nvPr>
        </p:nvSpPr>
        <p:spPr/>
        <p:txBody>
          <a:bodyPr/>
          <a:lstStyle>
            <a:lvl1pPr>
              <a:defRPr/>
            </a:lvl1pPr>
          </a:lstStyle>
          <a:p>
            <a:pPr>
              <a:defRPr/>
            </a:pPr>
            <a:fld id="{0445FC04-BCE8-4F81-A310-FA9F81E23A8D}" type="slidenum">
              <a:rPr lang="en-US">
                <a:solidFill>
                  <a:srgbClr val="002776"/>
                </a:solidFill>
              </a:rPr>
              <a:pPr>
                <a:defRPr/>
              </a:pPr>
              <a:t>‹#›</a:t>
            </a:fld>
            <a:endParaRPr lang="en-US" dirty="0">
              <a:solidFill>
                <a:srgbClr val="002776"/>
              </a:solidFill>
            </a:endParaRPr>
          </a:p>
        </p:txBody>
      </p:sp>
      <p:sp>
        <p:nvSpPr>
          <p:cNvPr id="5" name="Footer Placeholder 10"/>
          <p:cNvSpPr>
            <a:spLocks noGrp="1"/>
          </p:cNvSpPr>
          <p:nvPr>
            <p:ph type="ftr" sz="quarter" idx="11"/>
          </p:nvPr>
        </p:nvSpPr>
        <p:spPr/>
        <p:txBody>
          <a:bodyPr/>
          <a:lstStyle>
            <a:lvl1pPr>
              <a:defRPr/>
            </a:lvl1pPr>
          </a:lstStyle>
          <a:p>
            <a:pPr>
              <a:defRPr/>
            </a:pPr>
            <a:r>
              <a:rPr lang="en-US" dirty="0">
                <a:solidFill>
                  <a:srgbClr val="002776"/>
                </a:solidFill>
              </a:rPr>
              <a:t>Footer</a:t>
            </a:r>
          </a:p>
        </p:txBody>
      </p:sp>
    </p:spTree>
    <p:extLst>
      <p:ext uri="{BB962C8B-B14F-4D97-AF65-F5344CB8AC3E}">
        <p14:creationId xmlns:p14="http://schemas.microsoft.com/office/powerpoint/2010/main" val="1593038278"/>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6039" y="315107"/>
            <a:ext cx="2233813" cy="6226397"/>
          </a:xfrm>
        </p:spPr>
        <p:txBody>
          <a:bodyPr vert="eaVert"/>
          <a:lstStyle/>
          <a:p>
            <a:r>
              <a:rPr lang="en-US" smtClean="0"/>
              <a:t>Click to edit Master title style</a:t>
            </a:r>
            <a:endParaRPr lang="es-CL"/>
          </a:p>
        </p:txBody>
      </p:sp>
      <p:sp>
        <p:nvSpPr>
          <p:cNvPr id="3" name="Vertical Text Placeholder 2"/>
          <p:cNvSpPr>
            <a:spLocks noGrp="1"/>
          </p:cNvSpPr>
          <p:nvPr>
            <p:ph type="body" orient="vert" idx="1"/>
          </p:nvPr>
        </p:nvSpPr>
        <p:spPr>
          <a:xfrm>
            <a:off x="484598" y="315107"/>
            <a:ext cx="6551372" cy="622639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4" name="Slide Number Placeholder 9"/>
          <p:cNvSpPr>
            <a:spLocks noGrp="1"/>
          </p:cNvSpPr>
          <p:nvPr>
            <p:ph type="sldNum" sz="quarter" idx="10"/>
          </p:nvPr>
        </p:nvSpPr>
        <p:spPr/>
        <p:txBody>
          <a:bodyPr/>
          <a:lstStyle>
            <a:lvl1pPr>
              <a:defRPr/>
            </a:lvl1pPr>
          </a:lstStyle>
          <a:p>
            <a:pPr>
              <a:defRPr/>
            </a:pPr>
            <a:fld id="{E90CDFE6-65E2-45D3-8D1D-DBF0EB5205D0}" type="slidenum">
              <a:rPr lang="en-US">
                <a:solidFill>
                  <a:srgbClr val="002776"/>
                </a:solidFill>
              </a:rPr>
              <a:pPr>
                <a:defRPr/>
              </a:pPr>
              <a:t>‹#›</a:t>
            </a:fld>
            <a:endParaRPr lang="en-US" dirty="0">
              <a:solidFill>
                <a:srgbClr val="002776"/>
              </a:solidFill>
            </a:endParaRPr>
          </a:p>
        </p:txBody>
      </p:sp>
      <p:sp>
        <p:nvSpPr>
          <p:cNvPr id="5" name="Footer Placeholder 10"/>
          <p:cNvSpPr>
            <a:spLocks noGrp="1"/>
          </p:cNvSpPr>
          <p:nvPr>
            <p:ph type="ftr" sz="quarter" idx="11"/>
          </p:nvPr>
        </p:nvSpPr>
        <p:spPr/>
        <p:txBody>
          <a:bodyPr/>
          <a:lstStyle>
            <a:lvl1pPr>
              <a:defRPr/>
            </a:lvl1pPr>
          </a:lstStyle>
          <a:p>
            <a:pPr>
              <a:defRPr/>
            </a:pPr>
            <a:r>
              <a:rPr lang="en-US" dirty="0">
                <a:solidFill>
                  <a:srgbClr val="002776"/>
                </a:solidFill>
              </a:rPr>
              <a:t>Footer</a:t>
            </a:r>
          </a:p>
        </p:txBody>
      </p:sp>
    </p:spTree>
    <p:extLst>
      <p:ext uri="{BB962C8B-B14F-4D97-AF65-F5344CB8AC3E}">
        <p14:creationId xmlns:p14="http://schemas.microsoft.com/office/powerpoint/2010/main" val="388192092"/>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2" name="Title 1"/>
          <p:cNvSpPr>
            <a:spLocks noGrp="1"/>
          </p:cNvSpPr>
          <p:nvPr>
            <p:ph type="ctrTitle"/>
          </p:nvPr>
        </p:nvSpPr>
        <p:spPr>
          <a:xfrm>
            <a:off x="402645" y="1828800"/>
            <a:ext cx="5788614" cy="828000"/>
          </a:xfrm>
        </p:spPr>
        <p:txBody>
          <a:bodyPr>
            <a:noAutofit/>
          </a:bodyPr>
          <a:lstStyle>
            <a:lvl1pPr>
              <a:defRPr sz="2900">
                <a:solidFill>
                  <a:schemeClr val="accent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402646" y="4286257"/>
            <a:ext cx="5788120" cy="1500198"/>
          </a:xfrm>
        </p:spPr>
        <p:txBody>
          <a:bodyPr>
            <a:normAutofit/>
          </a:bodyPr>
          <a:lstStyle>
            <a:lvl1pPr marL="0" indent="0" algn="l">
              <a:lnSpc>
                <a:spcPct val="120000"/>
              </a:lnSpc>
              <a:spcBef>
                <a:spcPts val="0"/>
              </a:spcBef>
              <a:spcAft>
                <a:spcPts val="0"/>
              </a:spcAft>
              <a:buNone/>
              <a:defRPr sz="1700" b="0">
                <a:solidFill>
                  <a:schemeClr val="accent5"/>
                </a:solidFill>
              </a:defRPr>
            </a:lvl1pPr>
            <a:lvl2pPr marL="489906" indent="0" algn="ctr">
              <a:buNone/>
              <a:defRPr>
                <a:solidFill>
                  <a:schemeClr val="tx1">
                    <a:tint val="75000"/>
                  </a:schemeClr>
                </a:solidFill>
              </a:defRPr>
            </a:lvl2pPr>
            <a:lvl3pPr marL="979813" indent="0" algn="ctr">
              <a:buNone/>
              <a:defRPr>
                <a:solidFill>
                  <a:schemeClr val="tx1">
                    <a:tint val="75000"/>
                  </a:schemeClr>
                </a:solidFill>
              </a:defRPr>
            </a:lvl3pPr>
            <a:lvl4pPr marL="1469719" indent="0" algn="ctr">
              <a:buNone/>
              <a:defRPr>
                <a:solidFill>
                  <a:schemeClr val="tx1">
                    <a:tint val="75000"/>
                  </a:schemeClr>
                </a:solidFill>
              </a:defRPr>
            </a:lvl4pPr>
            <a:lvl5pPr marL="1959626" indent="0" algn="ctr">
              <a:buNone/>
              <a:defRPr>
                <a:solidFill>
                  <a:schemeClr val="tx1">
                    <a:tint val="75000"/>
                  </a:schemeClr>
                </a:solidFill>
              </a:defRPr>
            </a:lvl5pPr>
            <a:lvl6pPr marL="2449533" indent="0" algn="ctr">
              <a:buNone/>
              <a:defRPr>
                <a:solidFill>
                  <a:schemeClr val="tx1">
                    <a:tint val="75000"/>
                  </a:schemeClr>
                </a:solidFill>
              </a:defRPr>
            </a:lvl6pPr>
            <a:lvl7pPr marL="2939438" indent="0" algn="ctr">
              <a:buNone/>
              <a:defRPr>
                <a:solidFill>
                  <a:schemeClr val="tx1">
                    <a:tint val="75000"/>
                  </a:schemeClr>
                </a:solidFill>
              </a:defRPr>
            </a:lvl7pPr>
            <a:lvl8pPr marL="3429345" indent="0" algn="ctr">
              <a:buNone/>
              <a:defRPr>
                <a:solidFill>
                  <a:schemeClr val="tx1">
                    <a:tint val="75000"/>
                  </a:schemeClr>
                </a:solidFill>
              </a:defRPr>
            </a:lvl8pPr>
            <a:lvl9pPr marL="3919251" indent="0" algn="ctr">
              <a:buNone/>
              <a:defRPr>
                <a:solidFill>
                  <a:schemeClr val="tx1">
                    <a:tint val="75000"/>
                  </a:schemeClr>
                </a:solidFill>
              </a:defRPr>
            </a:lvl9pPr>
          </a:lstStyle>
          <a:p>
            <a:r>
              <a:rPr lang="en-US" smtClean="0"/>
              <a:t>Click to edit Master subtitle style</a:t>
            </a:r>
            <a:endParaRPr lang="en-GB" dirty="0"/>
          </a:p>
        </p:txBody>
      </p:sp>
      <p:pic>
        <p:nvPicPr>
          <p:cNvPr id="9" name="Picture 8" descr="DEL_PRI_RGB.gi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56272" y="433079"/>
            <a:ext cx="2063129" cy="346434"/>
          </a:xfrm>
          <a:prstGeom prst="rect">
            <a:avLst/>
          </a:prstGeom>
        </p:spPr>
      </p:pic>
      <p:sp>
        <p:nvSpPr>
          <p:cNvPr id="8" name="Text Placeholder 5"/>
          <p:cNvSpPr>
            <a:spLocks noGrp="1"/>
          </p:cNvSpPr>
          <p:nvPr>
            <p:ph type="body" sz="quarter" idx="10"/>
          </p:nvPr>
        </p:nvSpPr>
        <p:spPr>
          <a:xfrm>
            <a:off x="406306" y="2663188"/>
            <a:ext cx="5784954" cy="1623070"/>
          </a:xfrm>
        </p:spPr>
        <p:txBody>
          <a:bodyPr>
            <a:noAutofit/>
          </a:bodyPr>
          <a:lstStyle>
            <a:lvl1pPr marL="0" indent="0">
              <a:buNone/>
              <a:defRPr sz="2900">
                <a:solidFill>
                  <a:schemeClr val="accent2"/>
                </a:solidFill>
              </a:defRPr>
            </a:lvl1pPr>
          </a:lstStyle>
          <a:p>
            <a:pPr lvl="0"/>
            <a:r>
              <a:rPr lang="en-US" smtClean="0"/>
              <a:t>Click to edit Master text styles</a:t>
            </a:r>
          </a:p>
        </p:txBody>
      </p:sp>
    </p:spTree>
    <p:extLst>
      <p:ext uri="{BB962C8B-B14F-4D97-AF65-F5344CB8AC3E}">
        <p14:creationId xmlns:p14="http://schemas.microsoft.com/office/powerpoint/2010/main" val="20505039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parador para proyectar">
    <p:bg>
      <p:bgPr>
        <a:solidFill>
          <a:schemeClr val="tx2"/>
        </a:solidFill>
        <a:effectLst/>
      </p:bgPr>
    </p:bg>
    <p:spTree>
      <p:nvGrpSpPr>
        <p:cNvPr id="1" name=""/>
        <p:cNvGrpSpPr/>
        <p:nvPr/>
      </p:nvGrpSpPr>
      <p:grpSpPr>
        <a:xfrm>
          <a:off x="0" y="0"/>
          <a:ext cx="0" cy="0"/>
          <a:chOff x="0" y="0"/>
          <a:chExt cx="0" cy="0"/>
        </a:xfrm>
      </p:grpSpPr>
      <p:sp>
        <p:nvSpPr>
          <p:cNvPr id="148482" name="Title Placeholder 1"/>
          <p:cNvSpPr>
            <a:spLocks noGrp="1"/>
          </p:cNvSpPr>
          <p:nvPr>
            <p:ph type="ctrTitle"/>
          </p:nvPr>
        </p:nvSpPr>
        <p:spPr>
          <a:xfrm>
            <a:off x="1238064" y="2670849"/>
            <a:ext cx="6621716" cy="1400449"/>
          </a:xfrm>
        </p:spPr>
        <p:txBody>
          <a:bodyPr/>
          <a:lstStyle>
            <a:lvl1pPr>
              <a:lnSpc>
                <a:spcPct val="95000"/>
              </a:lnSpc>
              <a:defRPr sz="4700" b="0">
                <a:solidFill>
                  <a:schemeClr val="bg2"/>
                </a:solidFill>
                <a:latin typeface="Times New Roman" pitchFamily="18" charset="0"/>
              </a:defRPr>
            </a:lvl1pPr>
          </a:lstStyle>
          <a:p>
            <a:r>
              <a:rPr lang="en-US" smtClean="0"/>
              <a:t>Click to edit Master title style</a:t>
            </a:r>
            <a:endParaRPr lang="es-ES" dirty="0"/>
          </a:p>
        </p:txBody>
      </p:sp>
      <p:sp>
        <p:nvSpPr>
          <p:cNvPr id="7" name="Slide Number Placeholder 9"/>
          <p:cNvSpPr>
            <a:spLocks noGrp="1"/>
          </p:cNvSpPr>
          <p:nvPr>
            <p:ph type="sldNum" sz="quarter" idx="4"/>
          </p:nvPr>
        </p:nvSpPr>
        <p:spPr/>
        <p:txBody>
          <a:bodyPr/>
          <a:lstStyle>
            <a:lvl1pPr>
              <a:defRPr>
                <a:solidFill>
                  <a:schemeClr val="bg1"/>
                </a:solidFill>
              </a:defRPr>
            </a:lvl1pPr>
          </a:lstStyle>
          <a:p>
            <a:fld id="{CE8A445D-9762-4AF0-AB67-A595631D9EAD}" type="slidenum">
              <a:rPr lang="es-ES">
                <a:solidFill>
                  <a:srgbClr val="FFFFFF"/>
                </a:solidFill>
              </a:rPr>
              <a:pPr/>
              <a:t>‹#›</a:t>
            </a:fld>
            <a:endParaRPr lang="es-ES">
              <a:solidFill>
                <a:srgbClr val="FFFFFF"/>
              </a:solidFill>
            </a:endParaRPr>
          </a:p>
        </p:txBody>
      </p:sp>
      <p:sp>
        <p:nvSpPr>
          <p:cNvPr id="10" name="Footer Placeholder 10"/>
          <p:cNvSpPr>
            <a:spLocks noGrp="1"/>
          </p:cNvSpPr>
          <p:nvPr>
            <p:ph type="ftr" sz="quarter" idx="3"/>
          </p:nvPr>
        </p:nvSpPr>
        <p:spPr/>
        <p:txBody>
          <a:bodyPr vert="horz" wrap="square" lIns="0" tIns="0" rIns="0" bIns="0" numCol="1" anchor="t" anchorCtr="0" compatLnSpc="1">
            <a:prstTxWarp prst="textNoShape">
              <a:avLst/>
            </a:prstTxWarp>
            <a:noAutofit/>
          </a:bodyPr>
          <a:lstStyle>
            <a:lvl1pPr algn="l" defTabSz="913695" rtl="0" fontAlgn="base">
              <a:lnSpc>
                <a:spcPts val="1077"/>
              </a:lnSpc>
              <a:spcBef>
                <a:spcPct val="0"/>
              </a:spcBef>
              <a:spcAft>
                <a:spcPct val="0"/>
              </a:spcAft>
              <a:defRPr lang="es-ES" sz="900" kern="1200" smtClean="0">
                <a:solidFill>
                  <a:schemeClr val="bg1"/>
                </a:solidFill>
                <a:latin typeface="Arial" charset="0"/>
                <a:ea typeface="+mn-ea"/>
                <a:cs typeface="Arial" charset="0"/>
              </a:defRPr>
            </a:lvl1pPr>
          </a:lstStyle>
          <a:p>
            <a:endParaRPr>
              <a:solidFill>
                <a:srgbClr val="FFFFFF"/>
              </a:solidFill>
            </a:endParaRPr>
          </a:p>
        </p:txBody>
      </p:sp>
    </p:spTree>
    <p:extLst>
      <p:ext uri="{BB962C8B-B14F-4D97-AF65-F5344CB8AC3E}">
        <p14:creationId xmlns:p14="http://schemas.microsoft.com/office/powerpoint/2010/main" val="2055867837"/>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AR" noProof="0" smtClean="0"/>
              <a:t>Click to edit Master title style</a:t>
            </a:r>
            <a:endParaRPr lang="es-AR" noProof="0"/>
          </a:p>
        </p:txBody>
      </p:sp>
      <p:sp>
        <p:nvSpPr>
          <p:cNvPr id="3" name="Content Placeholder 2"/>
          <p:cNvSpPr>
            <a:spLocks noGrp="1"/>
          </p:cNvSpPr>
          <p:nvPr>
            <p:ph idx="1"/>
          </p:nvPr>
        </p:nvSpPr>
        <p:spPr/>
        <p:txBody>
          <a:bodyPr/>
          <a:lstStyle/>
          <a:p>
            <a:pPr lvl="0"/>
            <a:r>
              <a:rPr lang="es-AR" noProof="0" smtClean="0"/>
              <a:t>Click to edit Master text styles</a:t>
            </a:r>
          </a:p>
          <a:p>
            <a:pPr lvl="1"/>
            <a:r>
              <a:rPr lang="es-AR" noProof="0" smtClean="0"/>
              <a:t>Second level</a:t>
            </a:r>
          </a:p>
          <a:p>
            <a:pPr lvl="2"/>
            <a:r>
              <a:rPr lang="es-AR" noProof="0" smtClean="0"/>
              <a:t>Third level</a:t>
            </a:r>
          </a:p>
          <a:p>
            <a:pPr lvl="3"/>
            <a:r>
              <a:rPr lang="es-AR" noProof="0" smtClean="0"/>
              <a:t>Fourth level</a:t>
            </a:r>
          </a:p>
          <a:p>
            <a:pPr lvl="4"/>
            <a:r>
              <a:rPr lang="es-AR" noProof="0" smtClean="0"/>
              <a:t>Fifth level</a:t>
            </a:r>
            <a:endParaRPr lang="es-AR" noProof="0"/>
          </a:p>
        </p:txBody>
      </p:sp>
    </p:spTree>
    <p:extLst>
      <p:ext uri="{BB962C8B-B14F-4D97-AF65-F5344CB8AC3E}">
        <p14:creationId xmlns:p14="http://schemas.microsoft.com/office/powerpoint/2010/main" val="3637503556"/>
      </p:ext>
    </p:extLst>
  </p:cSld>
  <p:clrMapOvr>
    <a:masterClrMapping/>
  </p:clrMapOvr>
  <p:timing>
    <p:tnLst>
      <p:par>
        <p:cTn id="1" dur="indefinite" restart="never" nodeType="tmRoot"/>
      </p:par>
    </p:tnLst>
  </p:timing>
</p:sldLayout>
</file>

<file path=ppt/slideLayouts/slideLayout400.xml><?xml version="1.0" encoding="utf-8"?>
<p:sldLayout xmlns:a="http://schemas.openxmlformats.org/drawingml/2006/main" xmlns:r="http://schemas.openxmlformats.org/officeDocument/2006/relationships" xmlns:p="http://schemas.openxmlformats.org/presentationml/2006/main" preserve="1" userDrawn="1">
  <p:cSld name="1_Divider Slide with Image 1">
    <p:bg>
      <p:bgPr>
        <a:solidFill>
          <a:schemeClr val="bg1"/>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1"/>
          </p:nvPr>
        </p:nvSpPr>
        <p:spPr>
          <a:xfrm>
            <a:off x="0" y="2128838"/>
            <a:ext cx="2385352" cy="4729162"/>
          </a:xfrm>
        </p:spPr>
        <p:txBody>
          <a:bodyPr/>
          <a:lstStyle>
            <a:lvl1pPr marL="0" indent="0">
              <a:buNone/>
              <a:defRPr sz="31400" b="0" i="0">
                <a:solidFill>
                  <a:srgbClr val="F2F2F2"/>
                </a:solidFill>
                <a:latin typeface="Arial Narrow Bold"/>
                <a:cs typeface="Arial Narrow Bold"/>
              </a:defRPr>
            </a:lvl1pPr>
          </a:lstStyle>
          <a:p>
            <a:pPr lvl="0"/>
            <a:r>
              <a:rPr lang="en-US" dirty="0" smtClean="0"/>
              <a:t>Click to edit Master text styles</a:t>
            </a:r>
          </a:p>
        </p:txBody>
      </p:sp>
      <p:sp>
        <p:nvSpPr>
          <p:cNvPr id="3" name="Rectangle 2"/>
          <p:cNvSpPr/>
          <p:nvPr userDrawn="1"/>
        </p:nvSpPr>
        <p:spPr>
          <a:xfrm>
            <a:off x="5044725" y="0"/>
            <a:ext cx="4861278" cy="6858000"/>
          </a:xfrm>
          <a:prstGeom prst="rect">
            <a:avLst/>
          </a:prstGeom>
          <a:no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lIns="95756" tIns="47877" rIns="95756" bIns="47877" rtlCol="0" anchor="ctr"/>
          <a:lstStyle/>
          <a:p>
            <a:pPr algn="ctr" defTabSz="979813"/>
            <a:endParaRPr lang="en-US" sz="2000" dirty="0">
              <a:solidFill>
                <a:prstClr val="white"/>
              </a:solidFill>
            </a:endParaRPr>
          </a:p>
        </p:txBody>
      </p:sp>
      <p:sp>
        <p:nvSpPr>
          <p:cNvPr id="6" name="Text Placeholder 5"/>
          <p:cNvSpPr>
            <a:spLocks noGrp="1"/>
          </p:cNvSpPr>
          <p:nvPr>
            <p:ph type="body" sz="quarter" idx="10"/>
          </p:nvPr>
        </p:nvSpPr>
        <p:spPr>
          <a:xfrm>
            <a:off x="397302" y="2571744"/>
            <a:ext cx="4450876" cy="1746256"/>
          </a:xfrm>
        </p:spPr>
        <p:txBody>
          <a:bodyPr>
            <a:noAutofit/>
          </a:bodyPr>
          <a:lstStyle>
            <a:lvl1pPr marL="0" indent="0">
              <a:buNone/>
              <a:defRPr sz="5000">
                <a:solidFill>
                  <a:schemeClr val="accent2"/>
                </a:solidFill>
              </a:defRPr>
            </a:lvl1pPr>
          </a:lstStyle>
          <a:p>
            <a:pPr lvl="0"/>
            <a:r>
              <a:rPr lang="en-US" dirty="0" smtClean="0"/>
              <a:t>Click to edit Master text styles</a:t>
            </a:r>
          </a:p>
        </p:txBody>
      </p:sp>
    </p:spTree>
    <p:extLst>
      <p:ext uri="{BB962C8B-B14F-4D97-AF65-F5344CB8AC3E}">
        <p14:creationId xmlns:p14="http://schemas.microsoft.com/office/powerpoint/2010/main" val="1281893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01.xml><?xml version="1.0" encoding="utf-8"?>
<p:sldLayout xmlns:a="http://schemas.openxmlformats.org/drawingml/2006/main" xmlns:r="http://schemas.openxmlformats.org/officeDocument/2006/relationships" xmlns:p="http://schemas.openxmlformats.org/presentationml/2006/main" showMasterSp="0" preserve="1" userDrawn="1">
  <p:cSld name="Título de presentación">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4952218" y="1195983"/>
            <a:ext cx="4953782" cy="5239081"/>
          </a:xfrm>
        </p:spPr>
        <p:txBody>
          <a:bodyPr/>
          <a:lstStyle/>
          <a:p>
            <a:r>
              <a:rPr lang="es-ES_tradnl" dirty="0" err="1" smtClean="0"/>
              <a:t>Click</a:t>
            </a:r>
            <a:r>
              <a:rPr lang="es-ES_tradnl" dirty="0" smtClean="0"/>
              <a:t> </a:t>
            </a:r>
            <a:r>
              <a:rPr lang="es-ES_tradnl" dirty="0" err="1" smtClean="0"/>
              <a:t>icon</a:t>
            </a:r>
            <a:r>
              <a:rPr lang="es-ES_tradnl" dirty="0" smtClean="0"/>
              <a:t> to </a:t>
            </a:r>
            <a:r>
              <a:rPr lang="es-ES_tradnl" dirty="0" err="1" smtClean="0"/>
              <a:t>add</a:t>
            </a:r>
            <a:r>
              <a:rPr lang="es-ES_tradnl" dirty="0" smtClean="0"/>
              <a:t> </a:t>
            </a:r>
            <a:r>
              <a:rPr lang="es-ES_tradnl" dirty="0" err="1" smtClean="0"/>
              <a:t>picture</a:t>
            </a:r>
            <a:endParaRPr lang="es-ES_tradnl" dirty="0"/>
          </a:p>
        </p:txBody>
      </p:sp>
      <p:sp>
        <p:nvSpPr>
          <p:cNvPr id="120835" name="Title Placeholder 1"/>
          <p:cNvSpPr>
            <a:spLocks noGrp="1"/>
          </p:cNvSpPr>
          <p:nvPr>
            <p:ph type="ctrTitle"/>
          </p:nvPr>
        </p:nvSpPr>
        <p:spPr>
          <a:xfrm>
            <a:off x="830063" y="2886328"/>
            <a:ext cx="4431671" cy="1128762"/>
          </a:xfrm>
        </p:spPr>
        <p:txBody>
          <a:bodyPr/>
          <a:lstStyle>
            <a:lvl1pPr>
              <a:lnSpc>
                <a:spcPct val="95000"/>
              </a:lnSpc>
              <a:defRPr sz="2823" b="0" smtClean="0">
                <a:latin typeface="Times New Roman" pitchFamily="18" charset="0"/>
              </a:defRPr>
            </a:lvl1pPr>
          </a:lstStyle>
          <a:p>
            <a:r>
              <a:rPr lang="es-ES_tradnl" dirty="0" err="1" smtClean="0"/>
              <a:t>Click</a:t>
            </a:r>
            <a:r>
              <a:rPr lang="es-ES_tradnl" dirty="0" smtClean="0"/>
              <a:t> to </a:t>
            </a:r>
            <a:r>
              <a:rPr lang="es-ES_tradnl" dirty="0" err="1" smtClean="0"/>
              <a:t>edit</a:t>
            </a:r>
            <a:r>
              <a:rPr lang="es-ES_tradnl" dirty="0" smtClean="0"/>
              <a:t> Master </a:t>
            </a:r>
            <a:r>
              <a:rPr lang="es-ES_tradnl" dirty="0" err="1" smtClean="0"/>
              <a:t>title</a:t>
            </a:r>
            <a:r>
              <a:rPr lang="es-ES_tradnl" dirty="0" smtClean="0"/>
              <a:t> </a:t>
            </a:r>
            <a:r>
              <a:rPr lang="es-ES_tradnl" dirty="0" err="1" smtClean="0"/>
              <a:t>style</a:t>
            </a:r>
            <a:endParaRPr lang="es-ES_tradnl" dirty="0" smtClean="0"/>
          </a:p>
        </p:txBody>
      </p:sp>
      <p:sp>
        <p:nvSpPr>
          <p:cNvPr id="120836" name="Text Placeholder 2"/>
          <p:cNvSpPr>
            <a:spLocks noGrp="1"/>
          </p:cNvSpPr>
          <p:nvPr>
            <p:ph type="subTitle" idx="1"/>
          </p:nvPr>
        </p:nvSpPr>
        <p:spPr>
          <a:xfrm>
            <a:off x="440822" y="6028936"/>
            <a:ext cx="5135113" cy="303897"/>
          </a:xfrm>
        </p:spPr>
        <p:txBody>
          <a:bodyPr anchor="b"/>
          <a:lstStyle>
            <a:lvl1pPr>
              <a:lnSpc>
                <a:spcPts val="1962"/>
              </a:lnSpc>
              <a:defRPr sz="1588" b="1" smtClean="0"/>
            </a:lvl1pPr>
          </a:lstStyle>
          <a:p>
            <a:r>
              <a:rPr lang="es-ES_tradnl" dirty="0" err="1" smtClean="0"/>
              <a:t>Click</a:t>
            </a:r>
            <a:r>
              <a:rPr lang="es-ES_tradnl" dirty="0" smtClean="0"/>
              <a:t> to </a:t>
            </a:r>
            <a:r>
              <a:rPr lang="es-ES_tradnl" dirty="0" err="1" smtClean="0"/>
              <a:t>edit</a:t>
            </a:r>
            <a:r>
              <a:rPr lang="es-ES_tradnl" dirty="0" smtClean="0"/>
              <a:t> Master </a:t>
            </a:r>
            <a:r>
              <a:rPr lang="es-ES_tradnl" dirty="0" err="1" smtClean="0"/>
              <a:t>subtitle</a:t>
            </a:r>
            <a:r>
              <a:rPr lang="es-ES_tradnl" dirty="0" smtClean="0"/>
              <a:t> </a:t>
            </a:r>
            <a:r>
              <a:rPr lang="es-ES_tradnl" dirty="0" err="1" smtClean="0"/>
              <a:t>style</a:t>
            </a:r>
            <a:endParaRPr lang="es-ES_tradnl" dirty="0" smtClean="0"/>
          </a:p>
        </p:txBody>
      </p:sp>
      <p:pic>
        <p:nvPicPr>
          <p:cNvPr id="120841" name="Picture 5" descr="DEL_PRI_RGB"/>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1079" y="253483"/>
            <a:ext cx="2310410" cy="470551"/>
          </a:xfrm>
          <a:prstGeom prst="rect">
            <a:avLst/>
          </a:prstGeom>
          <a:noFill/>
          <a:ln w="9525">
            <a:noFill/>
            <a:miter lim="800000"/>
            <a:headEnd/>
            <a:tailEnd/>
          </a:ln>
        </p:spPr>
      </p:pic>
      <p:sp>
        <p:nvSpPr>
          <p:cNvPr id="10" name="Slide Number Placeholder 3"/>
          <p:cNvSpPr>
            <a:spLocks noGrp="1"/>
          </p:cNvSpPr>
          <p:nvPr>
            <p:ph type="sldNum" sz="quarter" idx="11"/>
          </p:nvPr>
        </p:nvSpPr>
        <p:spPr>
          <a:xfrm>
            <a:off x="450203" y="6554103"/>
            <a:ext cx="306387" cy="144247"/>
          </a:xfrm>
        </p:spPr>
        <p:txBody>
          <a:bodyPr/>
          <a:lstStyle>
            <a:lvl1pPr>
              <a:defRPr>
                <a:solidFill>
                  <a:schemeClr val="bg1"/>
                </a:solidFill>
              </a:defRPr>
            </a:lvl1pPr>
          </a:lstStyle>
          <a:p>
            <a:fld id="{20A7A354-C5FB-4D1E-BE75-5A939ED93F75}" type="slidenum">
              <a:rPr lang="es-ES_tradnl" smtClean="0">
                <a:solidFill>
                  <a:srgbClr val="FFFFFF"/>
                </a:solidFill>
              </a:rPr>
              <a:pPr/>
              <a:t>‹#›</a:t>
            </a:fld>
            <a:endParaRPr lang="es-ES_tradnl" dirty="0">
              <a:solidFill>
                <a:srgbClr val="FFFFFF"/>
              </a:solidFill>
            </a:endParaRPr>
          </a:p>
        </p:txBody>
      </p:sp>
      <p:sp>
        <p:nvSpPr>
          <p:cNvPr id="11" name="Footer Placeholder 4"/>
          <p:cNvSpPr>
            <a:spLocks noGrp="1"/>
          </p:cNvSpPr>
          <p:nvPr>
            <p:ph type="ftr" sz="quarter" idx="12"/>
          </p:nvPr>
        </p:nvSpPr>
        <p:spPr>
          <a:xfrm>
            <a:off x="836313" y="6554103"/>
            <a:ext cx="4677095" cy="144247"/>
          </a:xfrm>
        </p:spPr>
        <p:txBody>
          <a:bodyPr/>
          <a:lstStyle>
            <a:lvl1pPr>
              <a:defRPr>
                <a:solidFill>
                  <a:schemeClr val="bg1"/>
                </a:solidFill>
              </a:defRPr>
            </a:lvl1pPr>
          </a:lstStyle>
          <a:p>
            <a:endParaRPr lang="es-ES_tradnl" dirty="0">
              <a:solidFill>
                <a:srgbClr val="FFFFFF"/>
              </a:solidFill>
            </a:endParaRPr>
          </a:p>
        </p:txBody>
      </p:sp>
    </p:spTree>
    <p:extLst>
      <p:ext uri="{BB962C8B-B14F-4D97-AF65-F5344CB8AC3E}">
        <p14:creationId xmlns:p14="http://schemas.microsoft.com/office/powerpoint/2010/main" val="859886979"/>
      </p:ext>
    </p:extLst>
  </p:cSld>
  <p:clrMapOvr>
    <a:masterClrMapping/>
  </p:clrMapOvr>
  <p:transition/>
  <p:timing>
    <p:tnLst>
      <p:par>
        <p:cTn id="1" dur="indefinite" restart="never" nodeType="tmRoot"/>
      </p:par>
    </p:tnLst>
  </p:timing>
</p:sldLayout>
</file>

<file path=ppt/slideLayouts/slideLayout402.xml><?xml version="1.0" encoding="utf-8"?>
<p:sldLayout xmlns:a="http://schemas.openxmlformats.org/drawingml/2006/main" xmlns:r="http://schemas.openxmlformats.org/officeDocument/2006/relationships" xmlns:p="http://schemas.openxmlformats.org/presentationml/2006/main" preserve="1" userDrawn="1">
  <p:cSld name="Título y contenido">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fld id="{20A7A354-C5FB-4D1E-BE75-5A939ED93F75}" type="slidenum">
              <a:rPr lang="es-ES_tradnl" smtClean="0">
                <a:solidFill>
                  <a:srgbClr val="002776"/>
                </a:solidFill>
              </a:rPr>
              <a:pPr/>
              <a:t>‹#›</a:t>
            </a:fld>
            <a:endParaRPr lang="es-ES_tradnl" dirty="0">
              <a:solidFill>
                <a:srgbClr val="002776"/>
              </a:solidFill>
            </a:endParaRPr>
          </a:p>
        </p:txBody>
      </p:sp>
      <p:sp>
        <p:nvSpPr>
          <p:cNvPr id="5" name="Footer Placeholder 4"/>
          <p:cNvSpPr>
            <a:spLocks noGrp="1"/>
          </p:cNvSpPr>
          <p:nvPr>
            <p:ph type="ftr" sz="quarter" idx="11"/>
          </p:nvPr>
        </p:nvSpPr>
        <p:spPr/>
        <p:txBody>
          <a:bodyPr/>
          <a:lstStyle>
            <a:lvl1pPr>
              <a:defRPr/>
            </a:lvl1pPr>
          </a:lstStyle>
          <a:p>
            <a:endParaRPr lang="es-ES_tradnl" dirty="0">
              <a:solidFill>
                <a:srgbClr val="002776"/>
              </a:solidFill>
            </a:endParaRPr>
          </a:p>
        </p:txBody>
      </p:sp>
    </p:spTree>
    <p:extLst>
      <p:ext uri="{BB962C8B-B14F-4D97-AF65-F5344CB8AC3E}">
        <p14:creationId xmlns:p14="http://schemas.microsoft.com/office/powerpoint/2010/main" val="2258909991"/>
      </p:ext>
    </p:extLst>
  </p:cSld>
  <p:clrMapOvr>
    <a:masterClrMapping/>
  </p:clrMapOvr>
  <p:timing>
    <p:tnLst>
      <p:par>
        <p:cTn id="1" dur="indefinite" restart="never" nodeType="tmRoot"/>
      </p:par>
    </p:tnLst>
  </p:timing>
</p:sldLayout>
</file>

<file path=ppt/slideLayouts/slideLayout403.xml><?xml version="1.0" encoding="utf-8"?>
<p:sldLayout xmlns:a="http://schemas.openxmlformats.org/drawingml/2006/main" xmlns:r="http://schemas.openxmlformats.org/officeDocument/2006/relationships" xmlns:p="http://schemas.openxmlformats.org/presentationml/2006/main" preserve="1" userDrawn="1">
  <p:cSld name="Separador para imprimir">
    <p:spTree>
      <p:nvGrpSpPr>
        <p:cNvPr id="1" name=""/>
        <p:cNvGrpSpPr/>
        <p:nvPr/>
      </p:nvGrpSpPr>
      <p:grpSpPr>
        <a:xfrm>
          <a:off x="0" y="0"/>
          <a:ext cx="0" cy="0"/>
          <a:chOff x="0" y="0"/>
          <a:chExt cx="0" cy="0"/>
        </a:xfrm>
      </p:grpSpPr>
      <p:sp>
        <p:nvSpPr>
          <p:cNvPr id="2" name="Title 1"/>
          <p:cNvSpPr>
            <a:spLocks noGrp="1"/>
          </p:cNvSpPr>
          <p:nvPr>
            <p:ph type="title"/>
          </p:nvPr>
        </p:nvSpPr>
        <p:spPr>
          <a:xfrm>
            <a:off x="442387" y="2835910"/>
            <a:ext cx="5156997" cy="387924"/>
          </a:xfrm>
        </p:spPr>
        <p:txBody>
          <a:bodyPr/>
          <a:lstStyle>
            <a:lvl1pPr>
              <a:defRPr sz="2470"/>
            </a:lvl1pPr>
          </a:lstStyle>
          <a:p>
            <a:r>
              <a:rPr lang="es-ES_tradnl" dirty="0" err="1" smtClean="0"/>
              <a:t>Click</a:t>
            </a:r>
            <a:r>
              <a:rPr lang="es-ES_tradnl" dirty="0" smtClean="0"/>
              <a:t> to </a:t>
            </a:r>
            <a:r>
              <a:rPr lang="es-ES_tradnl" dirty="0" err="1" smtClean="0"/>
              <a:t>edit</a:t>
            </a:r>
            <a:r>
              <a:rPr lang="es-ES_tradnl" dirty="0" smtClean="0"/>
              <a:t> Master </a:t>
            </a:r>
            <a:r>
              <a:rPr lang="es-ES_tradnl" dirty="0" err="1" smtClean="0"/>
              <a:t>title</a:t>
            </a:r>
            <a:r>
              <a:rPr lang="es-ES_tradnl" dirty="0" smtClean="0"/>
              <a:t> </a:t>
            </a:r>
            <a:r>
              <a:rPr lang="es-ES_tradnl" dirty="0" err="1" smtClean="0"/>
              <a:t>style</a:t>
            </a:r>
            <a:endParaRPr lang="es-ES_tradnl" dirty="0"/>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s-ES_tradnl" smtClean="0">
                <a:solidFill>
                  <a:srgbClr val="002776"/>
                </a:solidFill>
              </a:rPr>
              <a:pPr/>
              <a:t>‹#›</a:t>
            </a:fld>
            <a:endParaRPr lang="es-ES_tradnl" dirty="0">
              <a:solidFill>
                <a:srgbClr val="002776"/>
              </a:solidFill>
            </a:endParaRPr>
          </a:p>
        </p:txBody>
      </p:sp>
      <p:sp>
        <p:nvSpPr>
          <p:cNvPr id="5" name="Footer Placeholder 4"/>
          <p:cNvSpPr>
            <a:spLocks noGrp="1"/>
          </p:cNvSpPr>
          <p:nvPr>
            <p:ph type="ftr" sz="quarter" idx="11"/>
          </p:nvPr>
        </p:nvSpPr>
        <p:spPr/>
        <p:txBody>
          <a:bodyPr/>
          <a:lstStyle>
            <a:lvl1pPr>
              <a:defRPr/>
            </a:lvl1pPr>
          </a:lstStyle>
          <a:p>
            <a:endParaRPr lang="es-ES_tradnl" dirty="0">
              <a:solidFill>
                <a:srgbClr val="002776"/>
              </a:solidFill>
            </a:endParaRPr>
          </a:p>
        </p:txBody>
      </p:sp>
    </p:spTree>
    <p:extLst>
      <p:ext uri="{BB962C8B-B14F-4D97-AF65-F5344CB8AC3E}">
        <p14:creationId xmlns:p14="http://schemas.microsoft.com/office/powerpoint/2010/main" val="4737778"/>
      </p:ext>
    </p:extLst>
  </p:cSld>
  <p:clrMapOvr>
    <a:masterClrMapping/>
  </p:clrMapOvr>
  <p:timing>
    <p:tnLst>
      <p:par>
        <p:cTn id="1" dur="indefinite" restart="never" nodeType="tmRoot"/>
      </p:par>
    </p:tnLst>
  </p:timing>
</p:sldLayout>
</file>

<file path=ppt/slideLayouts/slideLayout404.xml><?xml version="1.0" encoding="utf-8"?>
<p:sldLayout xmlns:a="http://schemas.openxmlformats.org/drawingml/2006/main" xmlns:r="http://schemas.openxmlformats.org/officeDocument/2006/relationships" xmlns:p="http://schemas.openxmlformats.org/presentationml/2006/main" showMasterSp="0" preserve="1" userDrawn="1">
  <p:cSld name="Separador para proyectar">
    <p:bg>
      <p:bgPr>
        <a:solidFill>
          <a:schemeClr val="tx2"/>
        </a:solidFill>
        <a:effectLst/>
      </p:bgPr>
    </p:bg>
    <p:spTree>
      <p:nvGrpSpPr>
        <p:cNvPr id="1" name=""/>
        <p:cNvGrpSpPr/>
        <p:nvPr/>
      </p:nvGrpSpPr>
      <p:grpSpPr>
        <a:xfrm>
          <a:off x="0" y="0"/>
          <a:ext cx="0" cy="0"/>
          <a:chOff x="0" y="0"/>
          <a:chExt cx="0" cy="0"/>
        </a:xfrm>
      </p:grpSpPr>
      <p:sp>
        <p:nvSpPr>
          <p:cNvPr id="148482" name="Title Placeholder 1"/>
          <p:cNvSpPr>
            <a:spLocks noGrp="1"/>
          </p:cNvSpPr>
          <p:nvPr>
            <p:ph type="ctrTitle"/>
          </p:nvPr>
        </p:nvSpPr>
        <p:spPr>
          <a:xfrm>
            <a:off x="1238055" y="2670657"/>
            <a:ext cx="6621716" cy="1400449"/>
          </a:xfrm>
        </p:spPr>
        <p:txBody>
          <a:bodyPr/>
          <a:lstStyle>
            <a:lvl1pPr>
              <a:lnSpc>
                <a:spcPct val="95000"/>
              </a:lnSpc>
              <a:defRPr sz="4587" b="0">
                <a:solidFill>
                  <a:schemeClr val="bg2"/>
                </a:solidFill>
                <a:latin typeface="Times New Roman" pitchFamily="18" charset="0"/>
              </a:defRPr>
            </a:lvl1pPr>
          </a:lstStyle>
          <a:p>
            <a:r>
              <a:rPr lang="es-ES_tradnl" dirty="0" err="1" smtClean="0"/>
              <a:t>Click</a:t>
            </a:r>
            <a:r>
              <a:rPr lang="es-ES_tradnl" dirty="0" smtClean="0"/>
              <a:t> to </a:t>
            </a:r>
            <a:r>
              <a:rPr lang="es-ES_tradnl" dirty="0" err="1" smtClean="0"/>
              <a:t>edit</a:t>
            </a:r>
            <a:r>
              <a:rPr lang="es-ES_tradnl" dirty="0" smtClean="0"/>
              <a:t> Master </a:t>
            </a:r>
            <a:r>
              <a:rPr lang="es-ES_tradnl" dirty="0" err="1" smtClean="0"/>
              <a:t>title</a:t>
            </a:r>
            <a:r>
              <a:rPr lang="es-ES_tradnl" dirty="0" smtClean="0"/>
              <a:t> </a:t>
            </a:r>
            <a:r>
              <a:rPr lang="es-ES_tradnl" dirty="0" err="1" smtClean="0"/>
              <a:t>style</a:t>
            </a:r>
            <a:endParaRPr lang="es-ES_tradnl" dirty="0"/>
          </a:p>
        </p:txBody>
      </p:sp>
      <p:sp>
        <p:nvSpPr>
          <p:cNvPr id="7" name="Slide Number Placeholder 9"/>
          <p:cNvSpPr>
            <a:spLocks noGrp="1"/>
          </p:cNvSpPr>
          <p:nvPr>
            <p:ph type="sldNum" sz="quarter" idx="4"/>
          </p:nvPr>
        </p:nvSpPr>
        <p:spPr/>
        <p:txBody>
          <a:bodyPr/>
          <a:lstStyle>
            <a:lvl1pPr>
              <a:defRPr>
                <a:solidFill>
                  <a:schemeClr val="bg1"/>
                </a:solidFill>
              </a:defRPr>
            </a:lvl1pPr>
          </a:lstStyle>
          <a:p>
            <a:fld id="{CE8A445D-9762-4AF0-AB67-A595631D9EAD}" type="slidenum">
              <a:rPr lang="es-ES_tradnl" smtClean="0">
                <a:solidFill>
                  <a:srgbClr val="FFFFFF"/>
                </a:solidFill>
              </a:rPr>
              <a:pPr/>
              <a:t>‹#›</a:t>
            </a:fld>
            <a:endParaRPr lang="es-ES_tradnl" dirty="0">
              <a:solidFill>
                <a:srgbClr val="FFFFFF"/>
              </a:solidFill>
            </a:endParaRPr>
          </a:p>
        </p:txBody>
      </p:sp>
      <p:sp>
        <p:nvSpPr>
          <p:cNvPr id="10" name="Footer Placeholder 10"/>
          <p:cNvSpPr>
            <a:spLocks noGrp="1"/>
          </p:cNvSpPr>
          <p:nvPr>
            <p:ph type="ftr" sz="quarter" idx="3"/>
          </p:nvPr>
        </p:nvSpPr>
        <p:spPr/>
        <p:txBody>
          <a:bodyPr vert="horz" wrap="square" lIns="0" tIns="0" rIns="0" bIns="0" numCol="1" anchor="t" anchorCtr="0" compatLnSpc="1">
            <a:prstTxWarp prst="textNoShape">
              <a:avLst/>
            </a:prstTxWarp>
            <a:noAutofit/>
          </a:bodyPr>
          <a:lstStyle>
            <a:lvl1pPr algn="l" defTabSz="898972" rtl="0" fontAlgn="base">
              <a:lnSpc>
                <a:spcPts val="1059"/>
              </a:lnSpc>
              <a:spcBef>
                <a:spcPct val="0"/>
              </a:spcBef>
              <a:spcAft>
                <a:spcPct val="0"/>
              </a:spcAft>
              <a:defRPr lang="es-ES" sz="882" kern="1200" smtClean="0">
                <a:solidFill>
                  <a:schemeClr val="bg1"/>
                </a:solidFill>
                <a:latin typeface="Arial" charset="0"/>
                <a:ea typeface="+mn-ea"/>
                <a:cs typeface="Arial" charset="0"/>
              </a:defRPr>
            </a:lvl1pPr>
          </a:lstStyle>
          <a:p>
            <a:endParaRPr lang="es-ES_tradnl" dirty="0">
              <a:solidFill>
                <a:srgbClr val="FFFFFF"/>
              </a:solidFill>
            </a:endParaRPr>
          </a:p>
        </p:txBody>
      </p:sp>
    </p:spTree>
    <p:extLst>
      <p:ext uri="{BB962C8B-B14F-4D97-AF65-F5344CB8AC3E}">
        <p14:creationId xmlns:p14="http://schemas.microsoft.com/office/powerpoint/2010/main" val="3731519224"/>
      </p:ext>
    </p:extLst>
  </p:cSld>
  <p:clrMapOvr>
    <a:masterClrMapping/>
  </p:clrMapOvr>
  <p:timing>
    <p:tnLst>
      <p:par>
        <p:cTn id="1" dur="indefinite" restart="never" nodeType="tmRoot"/>
      </p:par>
    </p:tnLst>
  </p:timing>
</p:sldLayout>
</file>

<file path=ppt/slideLayouts/slideLayout405.xml><?xml version="1.0" encoding="utf-8"?>
<p:sldLayout xmlns:a="http://schemas.openxmlformats.org/drawingml/2006/main" xmlns:r="http://schemas.openxmlformats.org/officeDocument/2006/relationships" xmlns:p="http://schemas.openxmlformats.org/presentationml/2006/main" preserve="1" userDrawn="1">
  <p:cSld name="Título de sl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vl1pPr>
          </a:lstStyle>
          <a:p>
            <a:fld id="{B8F9516C-5F28-47A9-93BC-66E5818D1F1D}" type="slidenum">
              <a:rPr lang="es-ES_tradnl" smtClean="0">
                <a:solidFill>
                  <a:srgbClr val="002776"/>
                </a:solidFill>
              </a:rPr>
              <a:pPr/>
              <a:t>‹#›</a:t>
            </a:fld>
            <a:endParaRPr lang="es-ES_tradnl" dirty="0">
              <a:solidFill>
                <a:srgbClr val="002776"/>
              </a:solidFill>
            </a:endParaRPr>
          </a:p>
        </p:txBody>
      </p:sp>
      <p:sp>
        <p:nvSpPr>
          <p:cNvPr id="4" name="Footer Placeholder 3"/>
          <p:cNvSpPr>
            <a:spLocks noGrp="1"/>
          </p:cNvSpPr>
          <p:nvPr>
            <p:ph type="ftr" sz="quarter" idx="11"/>
          </p:nvPr>
        </p:nvSpPr>
        <p:spPr/>
        <p:txBody>
          <a:bodyPr/>
          <a:lstStyle>
            <a:lvl1pPr>
              <a:defRPr/>
            </a:lvl1pPr>
          </a:lstStyle>
          <a:p>
            <a:endParaRPr lang="es-ES_tradnl" dirty="0">
              <a:solidFill>
                <a:srgbClr val="002776"/>
              </a:solidFill>
            </a:endParaRPr>
          </a:p>
        </p:txBody>
      </p:sp>
    </p:spTree>
    <p:extLst>
      <p:ext uri="{BB962C8B-B14F-4D97-AF65-F5344CB8AC3E}">
        <p14:creationId xmlns:p14="http://schemas.microsoft.com/office/powerpoint/2010/main" val="1895854330"/>
      </p:ext>
    </p:extLst>
  </p:cSld>
  <p:clrMapOvr>
    <a:masterClrMapping/>
  </p:clrMapOvr>
  <p:timing>
    <p:tnLst>
      <p:par>
        <p:cTn id="1" dur="indefinite" restart="never" nodeType="tmRoot"/>
      </p:par>
    </p:tnLst>
  </p:timing>
</p:sldLayout>
</file>

<file path=ppt/slideLayouts/slideLayout406.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F8BDE2BE-4A0B-4129-99F8-26E0137EA4A3}" type="slidenum">
              <a:rPr lang="es-ES_tradnl" smtClean="0">
                <a:solidFill>
                  <a:srgbClr val="002776"/>
                </a:solidFill>
              </a:rPr>
              <a:pPr/>
              <a:t>‹#›</a:t>
            </a:fld>
            <a:endParaRPr lang="es-ES_tradnl" dirty="0">
              <a:solidFill>
                <a:srgbClr val="002776"/>
              </a:solidFill>
            </a:endParaRPr>
          </a:p>
        </p:txBody>
      </p:sp>
      <p:sp>
        <p:nvSpPr>
          <p:cNvPr id="3" name="Footer Placeholder 2"/>
          <p:cNvSpPr>
            <a:spLocks noGrp="1"/>
          </p:cNvSpPr>
          <p:nvPr>
            <p:ph type="ftr" sz="quarter" idx="11"/>
          </p:nvPr>
        </p:nvSpPr>
        <p:spPr/>
        <p:txBody>
          <a:bodyPr/>
          <a:lstStyle>
            <a:lvl1pPr>
              <a:defRPr/>
            </a:lvl1pPr>
          </a:lstStyle>
          <a:p>
            <a:endParaRPr lang="es-ES_tradnl" dirty="0">
              <a:solidFill>
                <a:srgbClr val="002776"/>
              </a:solidFill>
            </a:endParaRPr>
          </a:p>
        </p:txBody>
      </p:sp>
    </p:spTree>
    <p:extLst>
      <p:ext uri="{BB962C8B-B14F-4D97-AF65-F5344CB8AC3E}">
        <p14:creationId xmlns:p14="http://schemas.microsoft.com/office/powerpoint/2010/main" val="2513150089"/>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preserve="1" userDrawn="1">
  <p:cSld name="Cierre">
    <p:spTree>
      <p:nvGrpSpPr>
        <p:cNvPr id="1" name=""/>
        <p:cNvGrpSpPr/>
        <p:nvPr/>
      </p:nvGrpSpPr>
      <p:grpSpPr>
        <a:xfrm>
          <a:off x="0" y="0"/>
          <a:ext cx="0" cy="0"/>
          <a:chOff x="0" y="0"/>
          <a:chExt cx="0" cy="0"/>
        </a:xfrm>
      </p:grpSpPr>
      <p:sp>
        <p:nvSpPr>
          <p:cNvPr id="4" name="Rectangle 3"/>
          <p:cNvSpPr/>
          <p:nvPr userDrawn="1"/>
        </p:nvSpPr>
        <p:spPr>
          <a:xfrm>
            <a:off x="0" y="0"/>
            <a:ext cx="9906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6684" fontAlgn="base">
              <a:spcBef>
                <a:spcPct val="0"/>
              </a:spcBef>
              <a:spcAft>
                <a:spcPct val="0"/>
              </a:spcAft>
            </a:pPr>
            <a:endParaRPr lang="es-ES_tradnl" sz="1764" dirty="0">
              <a:solidFill>
                <a:srgbClr val="FFFFFF"/>
              </a:solidFill>
            </a:endParaRPr>
          </a:p>
        </p:txBody>
      </p:sp>
      <p:pic>
        <p:nvPicPr>
          <p:cNvPr id="5" name="Picture 19" descr="DEL_PRI_RGB"/>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73605" y="2989961"/>
            <a:ext cx="3737611" cy="791253"/>
          </a:xfrm>
          <a:prstGeom prst="rect">
            <a:avLst/>
          </a:prstGeom>
          <a:noFill/>
          <a:ln w="9525">
            <a:noFill/>
            <a:miter lim="800000"/>
            <a:headEnd/>
            <a:tailEnd/>
          </a:ln>
        </p:spPr>
      </p:pic>
      <p:sp>
        <p:nvSpPr>
          <p:cNvPr id="8" name="Text Placeholder 7"/>
          <p:cNvSpPr>
            <a:spLocks noGrp="1"/>
          </p:cNvSpPr>
          <p:nvPr>
            <p:ph type="body" sz="quarter" idx="13"/>
          </p:nvPr>
        </p:nvSpPr>
        <p:spPr>
          <a:xfrm>
            <a:off x="450203" y="4146732"/>
            <a:ext cx="6640474" cy="2288334"/>
          </a:xfrm>
        </p:spPr>
        <p:txBody>
          <a:bodyPr/>
          <a:lstStyle>
            <a:lvl1pPr>
              <a:defRPr sz="618">
                <a:solidFill>
                  <a:srgbClr val="000000"/>
                </a:solidFill>
              </a:defRPr>
            </a:lvl1pPr>
            <a:lvl2pPr>
              <a:defRPr sz="706"/>
            </a:lvl2pPr>
            <a:lvl3pPr>
              <a:defRPr sz="706"/>
            </a:lvl3pPr>
            <a:lvl4pPr>
              <a:defRPr sz="706"/>
            </a:lvl4pPr>
            <a:lvl5pPr>
              <a:defRPr sz="706"/>
            </a:lvl5pPr>
          </a:lstStyle>
          <a:p>
            <a:pPr lvl="0"/>
            <a:r>
              <a:rPr lang="es-ES_tradnl" dirty="0" err="1" smtClean="0"/>
              <a:t>Click</a:t>
            </a:r>
            <a:r>
              <a:rPr lang="es-ES_tradnl" dirty="0" smtClean="0"/>
              <a:t> to </a:t>
            </a:r>
            <a:r>
              <a:rPr lang="es-ES_tradnl" dirty="0" err="1" smtClean="0"/>
              <a:t>edit</a:t>
            </a:r>
            <a:r>
              <a:rPr lang="es-ES_tradnl" dirty="0" smtClean="0"/>
              <a:t> Master </a:t>
            </a:r>
            <a:r>
              <a:rPr lang="es-ES_tradnl" dirty="0" err="1" smtClean="0"/>
              <a:t>text</a:t>
            </a:r>
            <a:r>
              <a:rPr lang="es-ES_tradnl" dirty="0" smtClean="0"/>
              <a:t> </a:t>
            </a:r>
            <a:r>
              <a:rPr lang="es-ES_tradnl" dirty="0" err="1" smtClean="0"/>
              <a:t>styles</a:t>
            </a:r>
            <a:endParaRPr lang="es-ES_tradnl" dirty="0" smtClean="0"/>
          </a:p>
        </p:txBody>
      </p:sp>
      <p:sp>
        <p:nvSpPr>
          <p:cNvPr id="7" name="Slide Number Placeholder 3"/>
          <p:cNvSpPr>
            <a:spLocks noGrp="1"/>
          </p:cNvSpPr>
          <p:nvPr>
            <p:ph type="sldNum" sz="quarter" idx="10"/>
          </p:nvPr>
        </p:nvSpPr>
        <p:spPr>
          <a:xfrm>
            <a:off x="450203" y="6554103"/>
            <a:ext cx="306387" cy="144247"/>
          </a:xfrm>
        </p:spPr>
        <p:txBody>
          <a:bodyPr/>
          <a:lstStyle>
            <a:lvl1pPr>
              <a:defRPr>
                <a:solidFill>
                  <a:schemeClr val="bg1"/>
                </a:solidFill>
              </a:defRPr>
            </a:lvl1pPr>
          </a:lstStyle>
          <a:p>
            <a:fld id="{20A7A354-C5FB-4D1E-BE75-5A939ED93F75}" type="slidenum">
              <a:rPr lang="es-ES_tradnl" smtClean="0">
                <a:solidFill>
                  <a:srgbClr val="FFFFFF"/>
                </a:solidFill>
              </a:rPr>
              <a:pPr/>
              <a:t>‹#›</a:t>
            </a:fld>
            <a:endParaRPr lang="es-ES_tradnl" dirty="0">
              <a:solidFill>
                <a:srgbClr val="FFFFFF"/>
              </a:solidFill>
            </a:endParaRPr>
          </a:p>
        </p:txBody>
      </p:sp>
      <p:sp>
        <p:nvSpPr>
          <p:cNvPr id="9" name="Footer Placeholder 4"/>
          <p:cNvSpPr>
            <a:spLocks noGrp="1"/>
          </p:cNvSpPr>
          <p:nvPr>
            <p:ph type="ftr" sz="quarter" idx="11"/>
          </p:nvPr>
        </p:nvSpPr>
        <p:spPr>
          <a:xfrm>
            <a:off x="836313" y="6554103"/>
            <a:ext cx="4677095" cy="144247"/>
          </a:xfrm>
        </p:spPr>
        <p:txBody>
          <a:bodyPr/>
          <a:lstStyle>
            <a:lvl1pPr>
              <a:defRPr>
                <a:solidFill>
                  <a:schemeClr val="bg1"/>
                </a:solidFill>
              </a:defRPr>
            </a:lvl1pPr>
          </a:lstStyle>
          <a:p>
            <a:endParaRPr lang="es-ES_tradnl" dirty="0">
              <a:solidFill>
                <a:srgbClr val="FFFFFF"/>
              </a:solidFill>
            </a:endParaRPr>
          </a:p>
        </p:txBody>
      </p:sp>
    </p:spTree>
    <p:extLst>
      <p:ext uri="{BB962C8B-B14F-4D97-AF65-F5344CB8AC3E}">
        <p14:creationId xmlns:p14="http://schemas.microsoft.com/office/powerpoint/2010/main" val="3296462586"/>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AR" noProof="0" smtClean="0"/>
              <a:t>Click to edit Master title style</a:t>
            </a:r>
            <a:endParaRPr lang="es-AR" noProof="0"/>
          </a:p>
        </p:txBody>
      </p:sp>
      <p:sp>
        <p:nvSpPr>
          <p:cNvPr id="3" name="Rectangle 5"/>
          <p:cNvSpPr>
            <a:spLocks noGrp="1" noChangeArrowheads="1"/>
          </p:cNvSpPr>
          <p:nvPr>
            <p:ph type="sldNum" sz="quarter" idx="10"/>
          </p:nvPr>
        </p:nvSpPr>
        <p:spPr>
          <a:xfrm>
            <a:off x="388695" y="6567488"/>
            <a:ext cx="385233" cy="152400"/>
          </a:xfrm>
          <a:prstGeom prst="rect">
            <a:avLst/>
          </a:prstGeom>
        </p:spPr>
        <p:txBody>
          <a:bodyPr lIns="91387" tIns="45695" rIns="91387" bIns="45695"/>
          <a:lstStyle>
            <a:lvl1pPr>
              <a:defRPr/>
            </a:lvl1pPr>
          </a:lstStyle>
          <a:p>
            <a:pPr fontAlgn="base">
              <a:spcBef>
                <a:spcPct val="0"/>
              </a:spcBef>
              <a:spcAft>
                <a:spcPct val="0"/>
              </a:spcAft>
              <a:defRPr/>
            </a:pPr>
            <a:fld id="{4E0537CB-44F0-47B9-BBFF-84B4A03DE057}" type="slidenum">
              <a:rPr lang="es-AR" altLang="en-GB" sz="1400">
                <a:solidFill>
                  <a:srgbClr val="000066"/>
                </a:solidFill>
                <a:cs typeface="Arial" charset="0"/>
              </a:rPr>
              <a:pPr fontAlgn="base">
                <a:spcBef>
                  <a:spcPct val="0"/>
                </a:spcBef>
                <a:spcAft>
                  <a:spcPct val="0"/>
                </a:spcAft>
                <a:defRPr/>
              </a:pPr>
              <a:t>‹#›</a:t>
            </a:fld>
            <a:endParaRPr lang="es-AR" altLang="en-GB" sz="1400" dirty="0">
              <a:solidFill>
                <a:srgbClr val="000066"/>
              </a:solidFill>
              <a:cs typeface="Arial" charset="0"/>
            </a:endParaRPr>
          </a:p>
        </p:txBody>
      </p:sp>
    </p:spTree>
    <p:extLst>
      <p:ext uri="{BB962C8B-B14F-4D97-AF65-F5344CB8AC3E}">
        <p14:creationId xmlns:p14="http://schemas.microsoft.com/office/powerpoint/2010/main" val="1889156376"/>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0657035"/>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Cierre">
    <p:spTree>
      <p:nvGrpSpPr>
        <p:cNvPr id="1" name=""/>
        <p:cNvGrpSpPr/>
        <p:nvPr/>
      </p:nvGrpSpPr>
      <p:grpSpPr>
        <a:xfrm>
          <a:off x="0" y="0"/>
          <a:ext cx="0" cy="0"/>
          <a:chOff x="0" y="0"/>
          <a:chExt cx="0" cy="0"/>
        </a:xfrm>
      </p:grpSpPr>
      <p:sp>
        <p:nvSpPr>
          <p:cNvPr id="4" name="Rectangle 3"/>
          <p:cNvSpPr/>
          <p:nvPr userDrawn="1"/>
        </p:nvSpPr>
        <p:spPr>
          <a:xfrm>
            <a:off x="0" y="0"/>
            <a:ext cx="9906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81992" tIns="40997" rIns="81992" bIns="40997" rtlCol="0" anchor="ctr"/>
          <a:lstStyle/>
          <a:p>
            <a:pPr algn="ctr" fontAlgn="base">
              <a:spcBef>
                <a:spcPct val="0"/>
              </a:spcBef>
              <a:spcAft>
                <a:spcPct val="0"/>
              </a:spcAft>
            </a:pPr>
            <a:endParaRPr lang="nb-NO" sz="1400">
              <a:solidFill>
                <a:srgbClr val="FFFFFF"/>
              </a:solidFill>
            </a:endParaRPr>
          </a:p>
        </p:txBody>
      </p:sp>
      <p:pic>
        <p:nvPicPr>
          <p:cNvPr id="5" name="Picture 19" descr="DEL_PRI_RGB"/>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373627" y="2990174"/>
            <a:ext cx="3737612" cy="791253"/>
          </a:xfrm>
          <a:prstGeom prst="rect">
            <a:avLst/>
          </a:prstGeom>
          <a:noFill/>
          <a:ln w="9525">
            <a:noFill/>
            <a:miter lim="800000"/>
            <a:headEnd/>
            <a:tailEnd/>
          </a:ln>
        </p:spPr>
      </p:pic>
      <p:sp>
        <p:nvSpPr>
          <p:cNvPr id="8" name="Text Placeholder 7"/>
          <p:cNvSpPr>
            <a:spLocks noGrp="1"/>
          </p:cNvSpPr>
          <p:nvPr>
            <p:ph type="body" sz="quarter" idx="13"/>
          </p:nvPr>
        </p:nvSpPr>
        <p:spPr>
          <a:xfrm>
            <a:off x="450285" y="4146733"/>
            <a:ext cx="6640475" cy="2288334"/>
          </a:xfrm>
        </p:spPr>
        <p:txBody>
          <a:bodyPr/>
          <a:lstStyle>
            <a:lvl1pPr>
              <a:defRPr sz="600">
                <a:solidFill>
                  <a:srgbClr val="000000"/>
                </a:solidFill>
              </a:defRPr>
            </a:lvl1pPr>
            <a:lvl2pPr>
              <a:defRPr sz="700"/>
            </a:lvl2pPr>
            <a:lvl3pPr>
              <a:defRPr sz="700"/>
            </a:lvl3pPr>
            <a:lvl4pPr>
              <a:defRPr sz="700"/>
            </a:lvl4pPr>
            <a:lvl5pPr>
              <a:defRPr sz="700"/>
            </a:lvl5pPr>
          </a:lstStyle>
          <a:p>
            <a:pPr lvl="0"/>
            <a:r>
              <a:rPr lang="en-US" smtClean="0"/>
              <a:t>Click to edit Master text styles</a:t>
            </a:r>
          </a:p>
        </p:txBody>
      </p:sp>
      <p:sp>
        <p:nvSpPr>
          <p:cNvPr id="7" name="Slide Number Placeholder 3"/>
          <p:cNvSpPr>
            <a:spLocks noGrp="1"/>
          </p:cNvSpPr>
          <p:nvPr>
            <p:ph type="sldNum" sz="quarter" idx="10"/>
          </p:nvPr>
        </p:nvSpPr>
        <p:spPr>
          <a:xfrm>
            <a:off x="450307" y="6554316"/>
            <a:ext cx="306387" cy="144247"/>
          </a:xfrm>
          <a:prstGeom prst="rect">
            <a:avLst/>
          </a:prstGeom>
        </p:spPr>
        <p:txBody>
          <a:bodyPr lIns="91387" tIns="45695" rIns="91387" bIns="45695"/>
          <a:lstStyle>
            <a:lvl1pPr>
              <a:defRPr>
                <a:solidFill>
                  <a:schemeClr val="bg1"/>
                </a:solidFill>
              </a:defRPr>
            </a:lvl1pPr>
          </a:lstStyle>
          <a:p>
            <a:pPr fontAlgn="base">
              <a:spcBef>
                <a:spcPct val="0"/>
              </a:spcBef>
              <a:spcAft>
                <a:spcPct val="0"/>
              </a:spcAft>
            </a:pPr>
            <a:fld id="{20A7A354-C5FB-4D1E-BE75-5A939ED93F75}" type="slidenum">
              <a:rPr lang="es-ES" sz="1400" smtClean="0">
                <a:solidFill>
                  <a:srgbClr val="FFFFFF"/>
                </a:solidFill>
                <a:cs typeface="Arial" charset="0"/>
              </a:rPr>
              <a:pPr fontAlgn="base">
                <a:spcBef>
                  <a:spcPct val="0"/>
                </a:spcBef>
                <a:spcAft>
                  <a:spcPct val="0"/>
                </a:spcAft>
              </a:pPr>
              <a:t>‹#›</a:t>
            </a:fld>
            <a:endParaRPr lang="es-ES" sz="1400">
              <a:solidFill>
                <a:srgbClr val="FFFFFF"/>
              </a:solidFill>
              <a:cs typeface="Arial" charset="0"/>
            </a:endParaRPr>
          </a:p>
        </p:txBody>
      </p:sp>
      <p:sp>
        <p:nvSpPr>
          <p:cNvPr id="9" name="Footer Placeholder 4"/>
          <p:cNvSpPr>
            <a:spLocks noGrp="1"/>
          </p:cNvSpPr>
          <p:nvPr>
            <p:ph type="ftr" sz="quarter" idx="11"/>
          </p:nvPr>
        </p:nvSpPr>
        <p:spPr>
          <a:xfrm>
            <a:off x="836319" y="6554316"/>
            <a:ext cx="4677095" cy="144247"/>
          </a:xfrm>
          <a:prstGeom prst="rect">
            <a:avLst/>
          </a:prstGeom>
        </p:spPr>
        <p:txBody>
          <a:bodyPr lIns="91387" tIns="45695" rIns="91387" bIns="45695"/>
          <a:lstStyle>
            <a:lvl1pPr>
              <a:defRPr>
                <a:solidFill>
                  <a:schemeClr val="bg1"/>
                </a:solidFill>
              </a:defRPr>
            </a:lvl1pPr>
          </a:lstStyle>
          <a:p>
            <a:pPr fontAlgn="base">
              <a:spcBef>
                <a:spcPct val="0"/>
              </a:spcBef>
              <a:spcAft>
                <a:spcPct val="0"/>
              </a:spcAft>
            </a:pPr>
            <a:endParaRPr lang="es-ES" sz="1400">
              <a:solidFill>
                <a:srgbClr val="FFFFFF"/>
              </a:solidFill>
              <a:cs typeface="Arial" charset="0"/>
            </a:endParaRPr>
          </a:p>
        </p:txBody>
      </p:sp>
    </p:spTree>
    <p:extLst>
      <p:ext uri="{BB962C8B-B14F-4D97-AF65-F5344CB8AC3E}">
        <p14:creationId xmlns:p14="http://schemas.microsoft.com/office/powerpoint/2010/main" val="628384777"/>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4" descr="DEL_COL"/>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73" y="358804"/>
            <a:ext cx="2046552"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433602" name="Rectangle 2"/>
          <p:cNvSpPr>
            <a:spLocks noGrp="1" noChangeArrowheads="1"/>
          </p:cNvSpPr>
          <p:nvPr>
            <p:ph type="ctrTitle"/>
          </p:nvPr>
        </p:nvSpPr>
        <p:spPr>
          <a:xfrm>
            <a:off x="388695" y="2698785"/>
            <a:ext cx="9123495" cy="615553"/>
          </a:xfrm>
        </p:spPr>
        <p:txBody>
          <a:bodyPr>
            <a:spAutoFit/>
          </a:bodyPr>
          <a:lstStyle>
            <a:lvl1pPr>
              <a:lnSpc>
                <a:spcPts val="4800"/>
              </a:lnSpc>
              <a:defRPr sz="4000" b="0">
                <a:latin typeface="Times New Roman" pitchFamily="18" charset="0"/>
              </a:defRPr>
            </a:lvl1pPr>
          </a:lstStyle>
          <a:p>
            <a:r>
              <a:rPr lang="es-AR" noProof="0" smtClean="0"/>
              <a:t>Click to edit Master title style</a:t>
            </a:r>
            <a:endParaRPr lang="es-AR" noProof="0"/>
          </a:p>
        </p:txBody>
      </p:sp>
      <p:sp>
        <p:nvSpPr>
          <p:cNvPr id="1433603" name="Rectangle 3"/>
          <p:cNvSpPr>
            <a:spLocks noGrp="1" noChangeArrowheads="1"/>
          </p:cNvSpPr>
          <p:nvPr>
            <p:ph type="subTitle" idx="1"/>
          </p:nvPr>
        </p:nvSpPr>
        <p:spPr>
          <a:xfrm>
            <a:off x="388673" y="5397535"/>
            <a:ext cx="5849012" cy="276999"/>
          </a:xfrm>
        </p:spPr>
        <p:txBody>
          <a:bodyPr>
            <a:spAutoFit/>
          </a:bodyPr>
          <a:lstStyle>
            <a:lvl1pPr>
              <a:defRPr/>
            </a:lvl1pPr>
          </a:lstStyle>
          <a:p>
            <a:r>
              <a:rPr lang="es-AR" noProof="0" smtClean="0"/>
              <a:t>Click to edit Master subtitle style</a:t>
            </a:r>
            <a:endParaRPr lang="es-AR" noProof="0"/>
          </a:p>
        </p:txBody>
      </p:sp>
    </p:spTree>
    <p:extLst>
      <p:ext uri="{BB962C8B-B14F-4D97-AF65-F5344CB8AC3E}">
        <p14:creationId xmlns:p14="http://schemas.microsoft.com/office/powerpoint/2010/main" val="2015570958"/>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AR" noProof="0" smtClean="0"/>
              <a:t>Click to edit Master title style</a:t>
            </a:r>
            <a:endParaRPr lang="es-AR" noProof="0"/>
          </a:p>
        </p:txBody>
      </p:sp>
      <p:sp>
        <p:nvSpPr>
          <p:cNvPr id="3" name="Content Placeholder 2"/>
          <p:cNvSpPr>
            <a:spLocks noGrp="1"/>
          </p:cNvSpPr>
          <p:nvPr>
            <p:ph idx="1"/>
          </p:nvPr>
        </p:nvSpPr>
        <p:spPr/>
        <p:txBody>
          <a:bodyPr/>
          <a:lstStyle/>
          <a:p>
            <a:pPr lvl="0"/>
            <a:r>
              <a:rPr lang="es-AR" noProof="0" smtClean="0"/>
              <a:t>Click to edit Master text styles</a:t>
            </a:r>
          </a:p>
          <a:p>
            <a:pPr lvl="1"/>
            <a:r>
              <a:rPr lang="es-AR" noProof="0" smtClean="0"/>
              <a:t>Second level</a:t>
            </a:r>
          </a:p>
          <a:p>
            <a:pPr lvl="2"/>
            <a:r>
              <a:rPr lang="es-AR" noProof="0" smtClean="0"/>
              <a:t>Third level</a:t>
            </a:r>
          </a:p>
          <a:p>
            <a:pPr lvl="3"/>
            <a:r>
              <a:rPr lang="es-AR" noProof="0" smtClean="0"/>
              <a:t>Fourth level</a:t>
            </a:r>
          </a:p>
          <a:p>
            <a:pPr lvl="4"/>
            <a:r>
              <a:rPr lang="es-AR" noProof="0" smtClean="0"/>
              <a:t>Fifth level</a:t>
            </a:r>
            <a:endParaRPr lang="es-AR" noProof="0"/>
          </a:p>
        </p:txBody>
      </p:sp>
    </p:spTree>
    <p:extLst>
      <p:ext uri="{BB962C8B-B14F-4D97-AF65-F5344CB8AC3E}">
        <p14:creationId xmlns:p14="http://schemas.microsoft.com/office/powerpoint/2010/main" val="3641145306"/>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AR" noProof="0" smtClean="0"/>
              <a:t>Click to edit Master title style</a:t>
            </a:r>
            <a:endParaRPr lang="es-AR" noProof="0"/>
          </a:p>
        </p:txBody>
      </p:sp>
      <p:sp>
        <p:nvSpPr>
          <p:cNvPr id="3" name="Rectangle 5"/>
          <p:cNvSpPr>
            <a:spLocks noGrp="1" noChangeArrowheads="1"/>
          </p:cNvSpPr>
          <p:nvPr>
            <p:ph type="sldNum" sz="quarter" idx="10"/>
          </p:nvPr>
        </p:nvSpPr>
        <p:spPr>
          <a:xfrm>
            <a:off x="388695" y="6567488"/>
            <a:ext cx="385233" cy="152400"/>
          </a:xfrm>
          <a:prstGeom prst="rect">
            <a:avLst/>
          </a:prstGeom>
        </p:spPr>
        <p:txBody>
          <a:bodyPr lIns="91387" tIns="45695" rIns="91387" bIns="45695"/>
          <a:lstStyle>
            <a:lvl1pPr>
              <a:defRPr/>
            </a:lvl1pPr>
          </a:lstStyle>
          <a:p>
            <a:pPr fontAlgn="base">
              <a:spcBef>
                <a:spcPct val="0"/>
              </a:spcBef>
              <a:spcAft>
                <a:spcPct val="0"/>
              </a:spcAft>
              <a:defRPr/>
            </a:pPr>
            <a:fld id="{4E0537CB-44F0-47B9-BBFF-84B4A03DE057}" type="slidenum">
              <a:rPr lang="es-AR" altLang="en-GB" sz="1400">
                <a:solidFill>
                  <a:srgbClr val="000066"/>
                </a:solidFill>
                <a:cs typeface="Arial" charset="0"/>
              </a:rPr>
              <a:pPr fontAlgn="base">
                <a:spcBef>
                  <a:spcPct val="0"/>
                </a:spcBef>
                <a:spcAft>
                  <a:spcPct val="0"/>
                </a:spcAft>
                <a:defRPr/>
              </a:pPr>
              <a:t>‹#›</a:t>
            </a:fld>
            <a:endParaRPr lang="es-AR" altLang="en-GB" sz="1400" dirty="0">
              <a:solidFill>
                <a:srgbClr val="000066"/>
              </a:solidFill>
              <a:cs typeface="Arial" charset="0"/>
            </a:endParaRPr>
          </a:p>
        </p:txBody>
      </p:sp>
    </p:spTree>
    <p:extLst>
      <p:ext uri="{BB962C8B-B14F-4D97-AF65-F5344CB8AC3E}">
        <p14:creationId xmlns:p14="http://schemas.microsoft.com/office/powerpoint/2010/main" val="918821237"/>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8244877"/>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Cierre">
    <p:spTree>
      <p:nvGrpSpPr>
        <p:cNvPr id="1" name=""/>
        <p:cNvGrpSpPr/>
        <p:nvPr/>
      </p:nvGrpSpPr>
      <p:grpSpPr>
        <a:xfrm>
          <a:off x="0" y="0"/>
          <a:ext cx="0" cy="0"/>
          <a:chOff x="0" y="0"/>
          <a:chExt cx="0" cy="0"/>
        </a:xfrm>
      </p:grpSpPr>
      <p:sp>
        <p:nvSpPr>
          <p:cNvPr id="4" name="Rectangle 3"/>
          <p:cNvSpPr/>
          <p:nvPr userDrawn="1"/>
        </p:nvSpPr>
        <p:spPr>
          <a:xfrm>
            <a:off x="0" y="0"/>
            <a:ext cx="9906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81992" tIns="40997" rIns="81992" bIns="40997" rtlCol="0" anchor="ctr"/>
          <a:lstStyle/>
          <a:p>
            <a:pPr algn="ctr" fontAlgn="base">
              <a:spcBef>
                <a:spcPct val="0"/>
              </a:spcBef>
              <a:spcAft>
                <a:spcPct val="0"/>
              </a:spcAft>
            </a:pPr>
            <a:endParaRPr lang="nb-NO" sz="1400">
              <a:solidFill>
                <a:srgbClr val="FFFFFF"/>
              </a:solidFill>
            </a:endParaRPr>
          </a:p>
        </p:txBody>
      </p:sp>
      <p:pic>
        <p:nvPicPr>
          <p:cNvPr id="5" name="Picture 19" descr="DEL_PRI_RGB"/>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373627" y="2990170"/>
            <a:ext cx="3737612" cy="791253"/>
          </a:xfrm>
          <a:prstGeom prst="rect">
            <a:avLst/>
          </a:prstGeom>
          <a:noFill/>
          <a:ln w="9525">
            <a:noFill/>
            <a:miter lim="800000"/>
            <a:headEnd/>
            <a:tailEnd/>
          </a:ln>
        </p:spPr>
      </p:pic>
      <p:sp>
        <p:nvSpPr>
          <p:cNvPr id="8" name="Text Placeholder 7"/>
          <p:cNvSpPr>
            <a:spLocks noGrp="1"/>
          </p:cNvSpPr>
          <p:nvPr>
            <p:ph type="body" sz="quarter" idx="13"/>
          </p:nvPr>
        </p:nvSpPr>
        <p:spPr>
          <a:xfrm>
            <a:off x="450285" y="4146733"/>
            <a:ext cx="6640475" cy="2288334"/>
          </a:xfrm>
        </p:spPr>
        <p:txBody>
          <a:bodyPr/>
          <a:lstStyle>
            <a:lvl1pPr>
              <a:defRPr sz="600">
                <a:solidFill>
                  <a:srgbClr val="000000"/>
                </a:solidFill>
              </a:defRPr>
            </a:lvl1pPr>
            <a:lvl2pPr>
              <a:defRPr sz="700"/>
            </a:lvl2pPr>
            <a:lvl3pPr>
              <a:defRPr sz="700"/>
            </a:lvl3pPr>
            <a:lvl4pPr>
              <a:defRPr sz="700"/>
            </a:lvl4pPr>
            <a:lvl5pPr>
              <a:defRPr sz="700"/>
            </a:lvl5pPr>
          </a:lstStyle>
          <a:p>
            <a:pPr lvl="0"/>
            <a:r>
              <a:rPr lang="en-US" smtClean="0"/>
              <a:t>Click to edit Master text styles</a:t>
            </a:r>
          </a:p>
        </p:txBody>
      </p:sp>
      <p:sp>
        <p:nvSpPr>
          <p:cNvPr id="7" name="Slide Number Placeholder 3"/>
          <p:cNvSpPr>
            <a:spLocks noGrp="1"/>
          </p:cNvSpPr>
          <p:nvPr>
            <p:ph type="sldNum" sz="quarter" idx="10"/>
          </p:nvPr>
        </p:nvSpPr>
        <p:spPr>
          <a:xfrm>
            <a:off x="450304" y="6554312"/>
            <a:ext cx="306387" cy="144247"/>
          </a:xfrm>
          <a:prstGeom prst="rect">
            <a:avLst/>
          </a:prstGeom>
        </p:spPr>
        <p:txBody>
          <a:bodyPr lIns="91387" tIns="45695" rIns="91387" bIns="45695"/>
          <a:lstStyle>
            <a:lvl1pPr>
              <a:defRPr>
                <a:solidFill>
                  <a:schemeClr val="bg1"/>
                </a:solidFill>
              </a:defRPr>
            </a:lvl1pPr>
          </a:lstStyle>
          <a:p>
            <a:pPr fontAlgn="base">
              <a:spcBef>
                <a:spcPct val="0"/>
              </a:spcBef>
              <a:spcAft>
                <a:spcPct val="0"/>
              </a:spcAft>
            </a:pPr>
            <a:fld id="{20A7A354-C5FB-4D1E-BE75-5A939ED93F75}" type="slidenum">
              <a:rPr lang="es-ES" sz="1400" smtClean="0">
                <a:solidFill>
                  <a:srgbClr val="FFFFFF"/>
                </a:solidFill>
                <a:cs typeface="Arial" charset="0"/>
              </a:rPr>
              <a:pPr fontAlgn="base">
                <a:spcBef>
                  <a:spcPct val="0"/>
                </a:spcBef>
                <a:spcAft>
                  <a:spcPct val="0"/>
                </a:spcAft>
              </a:pPr>
              <a:t>‹#›</a:t>
            </a:fld>
            <a:endParaRPr lang="es-ES" sz="1400">
              <a:solidFill>
                <a:srgbClr val="FFFFFF"/>
              </a:solidFill>
              <a:cs typeface="Arial" charset="0"/>
            </a:endParaRPr>
          </a:p>
        </p:txBody>
      </p:sp>
      <p:sp>
        <p:nvSpPr>
          <p:cNvPr id="9" name="Footer Placeholder 4"/>
          <p:cNvSpPr>
            <a:spLocks noGrp="1"/>
          </p:cNvSpPr>
          <p:nvPr>
            <p:ph type="ftr" sz="quarter" idx="11"/>
          </p:nvPr>
        </p:nvSpPr>
        <p:spPr>
          <a:xfrm>
            <a:off x="836319" y="6554312"/>
            <a:ext cx="4677095" cy="144247"/>
          </a:xfrm>
          <a:prstGeom prst="rect">
            <a:avLst/>
          </a:prstGeom>
        </p:spPr>
        <p:txBody>
          <a:bodyPr lIns="91387" tIns="45695" rIns="91387" bIns="45695"/>
          <a:lstStyle>
            <a:lvl1pPr>
              <a:defRPr>
                <a:solidFill>
                  <a:schemeClr val="bg1"/>
                </a:solidFill>
              </a:defRPr>
            </a:lvl1pPr>
          </a:lstStyle>
          <a:p>
            <a:pPr fontAlgn="base">
              <a:spcBef>
                <a:spcPct val="0"/>
              </a:spcBef>
              <a:spcAft>
                <a:spcPct val="0"/>
              </a:spcAft>
            </a:pPr>
            <a:endParaRPr lang="es-ES" sz="1400">
              <a:solidFill>
                <a:srgbClr val="FFFFFF"/>
              </a:solidFill>
              <a:cs typeface="Arial" charset="0"/>
            </a:endParaRPr>
          </a:p>
        </p:txBody>
      </p:sp>
    </p:spTree>
    <p:extLst>
      <p:ext uri="{BB962C8B-B14F-4D97-AF65-F5344CB8AC3E}">
        <p14:creationId xmlns:p14="http://schemas.microsoft.com/office/powerpoint/2010/main" val="2451188455"/>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Título y conteni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Slide Number Placeholder 3"/>
          <p:cNvSpPr>
            <a:spLocks noGrp="1"/>
          </p:cNvSpPr>
          <p:nvPr>
            <p:ph type="sldNum" sz="quarter" idx="10"/>
          </p:nvPr>
        </p:nvSpPr>
        <p:spPr>
          <a:xfrm>
            <a:off x="450687" y="6554975"/>
            <a:ext cx="306123" cy="142875"/>
          </a:xfrm>
          <a:prstGeom prst="rect">
            <a:avLst/>
          </a:prstGeom>
        </p:spPr>
        <p:txBody>
          <a:bodyPr lIns="91387" tIns="45695" rIns="91387" bIns="45695"/>
          <a:lstStyle>
            <a:lvl1pPr>
              <a:defRPr>
                <a:latin typeface="Arial" charset="0"/>
                <a:cs typeface="+mn-cs"/>
              </a:defRPr>
            </a:lvl1pPr>
          </a:lstStyle>
          <a:p>
            <a:pPr fontAlgn="base">
              <a:spcBef>
                <a:spcPct val="0"/>
              </a:spcBef>
              <a:spcAft>
                <a:spcPct val="0"/>
              </a:spcAft>
              <a:defRPr/>
            </a:pPr>
            <a:fld id="{D63B6927-5F57-4794-A118-AB3AF61C6A24}" type="slidenum">
              <a:rPr lang="es-ES" sz="1400">
                <a:solidFill>
                  <a:srgbClr val="000066"/>
                </a:solidFill>
              </a:rPr>
              <a:pPr fontAlgn="base">
                <a:spcBef>
                  <a:spcPct val="0"/>
                </a:spcBef>
                <a:spcAft>
                  <a:spcPct val="0"/>
                </a:spcAft>
                <a:defRPr/>
              </a:pPr>
              <a:t>‹#›</a:t>
            </a:fld>
            <a:endParaRPr lang="es-ES" sz="1400">
              <a:solidFill>
                <a:srgbClr val="000066"/>
              </a:solidFill>
            </a:endParaRPr>
          </a:p>
        </p:txBody>
      </p:sp>
      <p:sp>
        <p:nvSpPr>
          <p:cNvPr id="5" name="Footer Placeholder 4"/>
          <p:cNvSpPr>
            <a:spLocks noGrp="1"/>
          </p:cNvSpPr>
          <p:nvPr>
            <p:ph type="ftr" sz="quarter" idx="11"/>
          </p:nvPr>
        </p:nvSpPr>
        <p:spPr>
          <a:xfrm>
            <a:off x="835820" y="6554975"/>
            <a:ext cx="4677833" cy="142875"/>
          </a:xfrm>
          <a:prstGeom prst="rect">
            <a:avLst/>
          </a:prstGeom>
        </p:spPr>
        <p:txBody>
          <a:bodyPr lIns="91387" tIns="45695" rIns="91387" bIns="45695"/>
          <a:lstStyle>
            <a:lvl1pPr>
              <a:defRPr>
                <a:latin typeface="Arial" charset="0"/>
                <a:cs typeface="+mn-cs"/>
              </a:defRPr>
            </a:lvl1pPr>
          </a:lstStyle>
          <a:p>
            <a:pPr fontAlgn="base">
              <a:spcBef>
                <a:spcPct val="0"/>
              </a:spcBef>
              <a:spcAft>
                <a:spcPct val="0"/>
              </a:spcAft>
              <a:defRPr/>
            </a:pPr>
            <a:endParaRPr lang="es-ES" sz="1400">
              <a:solidFill>
                <a:srgbClr val="000066"/>
              </a:solidFill>
            </a:endParaRPr>
          </a:p>
        </p:txBody>
      </p:sp>
    </p:spTree>
    <p:extLst>
      <p:ext uri="{BB962C8B-B14F-4D97-AF65-F5344CB8AC3E}">
        <p14:creationId xmlns:p14="http://schemas.microsoft.com/office/powerpoint/2010/main" val="1516258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ítulo d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Slide Number Placeholder 2"/>
          <p:cNvSpPr>
            <a:spLocks noGrp="1"/>
          </p:cNvSpPr>
          <p:nvPr>
            <p:ph type="sldNum" sz="quarter" idx="10"/>
          </p:nvPr>
        </p:nvSpPr>
        <p:spPr/>
        <p:txBody>
          <a:bodyPr/>
          <a:lstStyle>
            <a:lvl1pPr>
              <a:defRPr/>
            </a:lvl1pPr>
          </a:lstStyle>
          <a:p>
            <a:fld id="{B8F9516C-5F28-47A9-93BC-66E5818D1F1D}" type="slidenum">
              <a:rPr lang="es-ES">
                <a:solidFill>
                  <a:srgbClr val="002776"/>
                </a:solidFill>
              </a:rPr>
              <a:pPr/>
              <a:t>‹#›</a:t>
            </a:fld>
            <a:endParaRPr lang="es-ES">
              <a:solidFill>
                <a:srgbClr val="002776"/>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1523806742"/>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ítulo de presentación">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4952218" y="1195983"/>
            <a:ext cx="4953782" cy="5239081"/>
          </a:xfrm>
        </p:spPr>
        <p:txBody>
          <a:bodyPr/>
          <a:lstStyle/>
          <a:p>
            <a:r>
              <a:rPr lang="en-US" smtClean="0"/>
              <a:t>Click icon to add picture</a:t>
            </a:r>
            <a:endParaRPr lang="es-ES"/>
          </a:p>
        </p:txBody>
      </p:sp>
      <p:sp>
        <p:nvSpPr>
          <p:cNvPr id="120835" name="Title Placeholder 1"/>
          <p:cNvSpPr>
            <a:spLocks noGrp="1"/>
          </p:cNvSpPr>
          <p:nvPr>
            <p:ph type="ctrTitle"/>
          </p:nvPr>
        </p:nvSpPr>
        <p:spPr>
          <a:xfrm>
            <a:off x="830106" y="2886328"/>
            <a:ext cx="4431671" cy="1128762"/>
          </a:xfrm>
        </p:spPr>
        <p:txBody>
          <a:bodyPr/>
          <a:lstStyle>
            <a:lvl1pPr>
              <a:lnSpc>
                <a:spcPct val="95000"/>
              </a:lnSpc>
              <a:defRPr sz="2900" b="0" smtClean="0">
                <a:latin typeface="Times New Roman" pitchFamily="18" charset="0"/>
              </a:defRPr>
            </a:lvl1pPr>
          </a:lstStyle>
          <a:p>
            <a:r>
              <a:rPr lang="en-US" smtClean="0"/>
              <a:t>Click to edit Master title style</a:t>
            </a:r>
            <a:endParaRPr lang="es-ES" dirty="0" smtClean="0"/>
          </a:p>
        </p:txBody>
      </p:sp>
      <p:sp>
        <p:nvSpPr>
          <p:cNvPr id="120836" name="Text Placeholder 2"/>
          <p:cNvSpPr>
            <a:spLocks noGrp="1"/>
          </p:cNvSpPr>
          <p:nvPr>
            <p:ph type="subTitle" idx="1"/>
          </p:nvPr>
        </p:nvSpPr>
        <p:spPr>
          <a:xfrm>
            <a:off x="440822" y="6029135"/>
            <a:ext cx="5135113" cy="303897"/>
          </a:xfrm>
        </p:spPr>
        <p:txBody>
          <a:bodyPr anchor="b"/>
          <a:lstStyle>
            <a:lvl1pPr>
              <a:lnSpc>
                <a:spcPts val="1995"/>
              </a:lnSpc>
              <a:defRPr sz="1600" b="1" smtClean="0"/>
            </a:lvl1pPr>
          </a:lstStyle>
          <a:p>
            <a:r>
              <a:rPr lang="en-US" smtClean="0"/>
              <a:t>Click to edit Master subtitle style</a:t>
            </a:r>
            <a:endParaRPr lang="es-ES" dirty="0" smtClean="0"/>
          </a:p>
        </p:txBody>
      </p:sp>
      <p:pic>
        <p:nvPicPr>
          <p:cNvPr id="120841" name="Picture 5" descr="DEL_PRI_RGB"/>
          <p:cNvPicPr>
            <a:picLocks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311094" y="253483"/>
            <a:ext cx="2310410" cy="470551"/>
          </a:xfrm>
          <a:prstGeom prst="rect">
            <a:avLst/>
          </a:prstGeom>
          <a:noFill/>
          <a:ln w="9525">
            <a:noFill/>
            <a:miter lim="800000"/>
            <a:headEnd/>
            <a:tailEnd/>
          </a:ln>
        </p:spPr>
      </p:pic>
      <p:sp>
        <p:nvSpPr>
          <p:cNvPr id="10" name="Slide Number Placeholder 3"/>
          <p:cNvSpPr>
            <a:spLocks noGrp="1"/>
          </p:cNvSpPr>
          <p:nvPr>
            <p:ph type="sldNum" sz="quarter" idx="11"/>
          </p:nvPr>
        </p:nvSpPr>
        <p:spPr>
          <a:xfrm>
            <a:off x="450299" y="6554302"/>
            <a:ext cx="306387" cy="144247"/>
          </a:xfrm>
        </p:spPr>
        <p:txBody>
          <a:bodyPr/>
          <a:lstStyle>
            <a:lvl1pPr>
              <a:defRPr>
                <a:solidFill>
                  <a:schemeClr val="bg1"/>
                </a:solidFill>
              </a:defRPr>
            </a:lvl1pPr>
          </a:lstStyle>
          <a:p>
            <a:fld id="{20A7A354-C5FB-4D1E-BE75-5A939ED93F75}" type="slidenum">
              <a:rPr lang="es-ES" smtClean="0">
                <a:solidFill>
                  <a:srgbClr val="FFFFFF"/>
                </a:solidFill>
              </a:rPr>
              <a:pPr/>
              <a:t>‹#›</a:t>
            </a:fld>
            <a:endParaRPr lang="es-ES">
              <a:solidFill>
                <a:srgbClr val="FFFFFF"/>
              </a:solidFill>
            </a:endParaRPr>
          </a:p>
        </p:txBody>
      </p:sp>
      <p:sp>
        <p:nvSpPr>
          <p:cNvPr id="11" name="Footer Placeholder 4"/>
          <p:cNvSpPr>
            <a:spLocks noGrp="1"/>
          </p:cNvSpPr>
          <p:nvPr>
            <p:ph type="ftr" sz="quarter" idx="12"/>
          </p:nvPr>
        </p:nvSpPr>
        <p:spPr>
          <a:xfrm>
            <a:off x="836319" y="6554302"/>
            <a:ext cx="4677095" cy="144247"/>
          </a:xfrm>
        </p:spPr>
        <p:txBody>
          <a:bodyPr/>
          <a:lstStyle>
            <a:lvl1pPr>
              <a:defRPr>
                <a:solidFill>
                  <a:schemeClr val="bg1"/>
                </a:solidFill>
              </a:defRPr>
            </a:lvl1pPr>
          </a:lstStyle>
          <a:p>
            <a:endParaRPr lang="es-ES">
              <a:solidFill>
                <a:srgbClr val="FFFFFF"/>
              </a:solidFill>
            </a:endParaRPr>
          </a:p>
        </p:txBody>
      </p:sp>
    </p:spTree>
    <p:extLst>
      <p:ext uri="{BB962C8B-B14F-4D97-AF65-F5344CB8AC3E}">
        <p14:creationId xmlns:p14="http://schemas.microsoft.com/office/powerpoint/2010/main" val="3834653632"/>
      </p:ext>
    </p:extLst>
  </p:cSld>
  <p:clrMapOvr>
    <a:masterClrMapping/>
  </p:clrMapOvr>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ítulo y contenido">
    <p:spTree>
      <p:nvGrpSpPr>
        <p:cNvPr id="1" name=""/>
        <p:cNvGrpSpPr/>
        <p:nvPr/>
      </p:nvGrpSpPr>
      <p:grpSpPr>
        <a:xfrm>
          <a:off x="0" y="0"/>
          <a:ext cx="0" cy="0"/>
          <a:chOff x="0" y="0"/>
          <a:chExt cx="0" cy="0"/>
        </a:xfrm>
      </p:grpSpPr>
      <p:sp>
        <p:nvSpPr>
          <p:cNvPr id="2" name="Title 1"/>
          <p:cNvSpPr>
            <a:spLocks noGrp="1"/>
          </p:cNvSpPr>
          <p:nvPr>
            <p:ph type="title"/>
          </p:nvPr>
        </p:nvSpPr>
        <p:spPr>
          <a:xfrm>
            <a:off x="442413" y="710569"/>
            <a:ext cx="9124399" cy="630202"/>
          </a:xfrm>
        </p:spPr>
        <p:txBody>
          <a:bodyPr/>
          <a:lstStyle/>
          <a:p>
            <a:r>
              <a:rPr lang="en-US" smtClean="0"/>
              <a:t>Click to edit Master title style</a:t>
            </a:r>
            <a:endParaRPr lang="es-E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s-ES">
                <a:solidFill>
                  <a:srgbClr val="002776"/>
                </a:solidFill>
              </a:rPr>
              <a:pPr/>
              <a:t>‹#›</a:t>
            </a:fld>
            <a:endParaRPr lang="es-ES">
              <a:solidFill>
                <a:srgbClr val="002776"/>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3948214803"/>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eparador para imprimir">
    <p:spTree>
      <p:nvGrpSpPr>
        <p:cNvPr id="1" name=""/>
        <p:cNvGrpSpPr/>
        <p:nvPr/>
      </p:nvGrpSpPr>
      <p:grpSpPr>
        <a:xfrm>
          <a:off x="0" y="0"/>
          <a:ext cx="0" cy="0"/>
          <a:chOff x="0" y="0"/>
          <a:chExt cx="0" cy="0"/>
        </a:xfrm>
      </p:grpSpPr>
      <p:sp>
        <p:nvSpPr>
          <p:cNvPr id="2" name="Title 1"/>
          <p:cNvSpPr>
            <a:spLocks noGrp="1"/>
          </p:cNvSpPr>
          <p:nvPr>
            <p:ph type="title"/>
          </p:nvPr>
        </p:nvSpPr>
        <p:spPr>
          <a:xfrm>
            <a:off x="442428" y="2835910"/>
            <a:ext cx="5156997" cy="387924"/>
          </a:xfrm>
        </p:spPr>
        <p:txBody>
          <a:bodyPr/>
          <a:lstStyle>
            <a:lvl1pPr>
              <a:defRPr sz="2500"/>
            </a:lvl1pPr>
          </a:lstStyle>
          <a:p>
            <a:r>
              <a:rPr lang="en-US" smtClean="0"/>
              <a:t>Click to edit Master title style</a:t>
            </a:r>
            <a:endParaRPr lang="es-ES" dirty="0"/>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s-ES">
                <a:solidFill>
                  <a:srgbClr val="002776"/>
                </a:solidFill>
              </a:rPr>
              <a:pPr/>
              <a:t>‹#›</a:t>
            </a:fld>
            <a:endParaRPr lang="es-ES">
              <a:solidFill>
                <a:srgbClr val="002776"/>
              </a:solidFill>
            </a:endParaRPr>
          </a:p>
        </p:txBody>
      </p:sp>
      <p:sp>
        <p:nvSpPr>
          <p:cNvPr id="10" name="Picture Placeholder 9"/>
          <p:cNvSpPr>
            <a:spLocks noGrp="1"/>
          </p:cNvSpPr>
          <p:nvPr>
            <p:ph type="pic" sz="quarter" idx="13"/>
          </p:nvPr>
        </p:nvSpPr>
        <p:spPr>
          <a:xfrm>
            <a:off x="5627520" y="0"/>
            <a:ext cx="4278480" cy="6858000"/>
          </a:xfrm>
        </p:spPr>
        <p:txBody>
          <a:bodyPr/>
          <a:lstStyle/>
          <a:p>
            <a:r>
              <a:rPr lang="en-US" smtClean="0"/>
              <a:t>Click icon to add picture</a:t>
            </a:r>
            <a:endParaRPr lang="es-ES"/>
          </a:p>
        </p:txBody>
      </p:sp>
      <p:sp>
        <p:nvSpPr>
          <p:cNvPr id="5" name="Footer Placeholder 4"/>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1052163420"/>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Separador para proyectar">
    <p:bg>
      <p:bgPr>
        <a:solidFill>
          <a:schemeClr val="tx2"/>
        </a:solidFill>
        <a:effectLst/>
      </p:bgPr>
    </p:bg>
    <p:spTree>
      <p:nvGrpSpPr>
        <p:cNvPr id="1" name=""/>
        <p:cNvGrpSpPr/>
        <p:nvPr/>
      </p:nvGrpSpPr>
      <p:grpSpPr>
        <a:xfrm>
          <a:off x="0" y="0"/>
          <a:ext cx="0" cy="0"/>
          <a:chOff x="0" y="0"/>
          <a:chExt cx="0" cy="0"/>
        </a:xfrm>
      </p:grpSpPr>
      <p:sp>
        <p:nvSpPr>
          <p:cNvPr id="148482" name="Title Placeholder 1"/>
          <p:cNvSpPr>
            <a:spLocks noGrp="1"/>
          </p:cNvSpPr>
          <p:nvPr>
            <p:ph type="ctrTitle"/>
          </p:nvPr>
        </p:nvSpPr>
        <p:spPr>
          <a:xfrm>
            <a:off x="1238064" y="2670834"/>
            <a:ext cx="6621716" cy="1400449"/>
          </a:xfrm>
        </p:spPr>
        <p:txBody>
          <a:bodyPr/>
          <a:lstStyle>
            <a:lvl1pPr>
              <a:lnSpc>
                <a:spcPct val="95000"/>
              </a:lnSpc>
              <a:defRPr sz="4700" b="0">
                <a:solidFill>
                  <a:schemeClr val="bg2"/>
                </a:solidFill>
                <a:latin typeface="Times New Roman" pitchFamily="18" charset="0"/>
              </a:defRPr>
            </a:lvl1pPr>
          </a:lstStyle>
          <a:p>
            <a:r>
              <a:rPr lang="en-US" smtClean="0"/>
              <a:t>Click to edit Master title style</a:t>
            </a:r>
            <a:endParaRPr lang="es-ES" dirty="0"/>
          </a:p>
        </p:txBody>
      </p:sp>
      <p:sp>
        <p:nvSpPr>
          <p:cNvPr id="7" name="Slide Number Placeholder 9"/>
          <p:cNvSpPr>
            <a:spLocks noGrp="1"/>
          </p:cNvSpPr>
          <p:nvPr>
            <p:ph type="sldNum" sz="quarter" idx="4"/>
          </p:nvPr>
        </p:nvSpPr>
        <p:spPr/>
        <p:txBody>
          <a:bodyPr/>
          <a:lstStyle>
            <a:lvl1pPr>
              <a:defRPr>
                <a:solidFill>
                  <a:schemeClr val="bg1"/>
                </a:solidFill>
              </a:defRPr>
            </a:lvl1pPr>
          </a:lstStyle>
          <a:p>
            <a:fld id="{CE8A445D-9762-4AF0-AB67-A595631D9EAD}" type="slidenum">
              <a:rPr lang="es-ES">
                <a:solidFill>
                  <a:srgbClr val="FFFFFF"/>
                </a:solidFill>
              </a:rPr>
              <a:pPr/>
              <a:t>‹#›</a:t>
            </a:fld>
            <a:endParaRPr lang="es-ES">
              <a:solidFill>
                <a:srgbClr val="FFFFFF"/>
              </a:solidFill>
            </a:endParaRPr>
          </a:p>
        </p:txBody>
      </p:sp>
      <p:sp>
        <p:nvSpPr>
          <p:cNvPr id="10" name="Footer Placeholder 10"/>
          <p:cNvSpPr>
            <a:spLocks noGrp="1"/>
          </p:cNvSpPr>
          <p:nvPr>
            <p:ph type="ftr" sz="quarter" idx="3"/>
          </p:nvPr>
        </p:nvSpPr>
        <p:spPr/>
        <p:txBody>
          <a:bodyPr vert="horz" wrap="square" lIns="0" tIns="0" rIns="0" bIns="0" numCol="1" anchor="t" anchorCtr="0" compatLnSpc="1">
            <a:prstTxWarp prst="textNoShape">
              <a:avLst/>
            </a:prstTxWarp>
            <a:noAutofit/>
          </a:bodyPr>
          <a:lstStyle>
            <a:lvl1pPr algn="l" defTabSz="913695" rtl="0" fontAlgn="base">
              <a:lnSpc>
                <a:spcPts val="1077"/>
              </a:lnSpc>
              <a:spcBef>
                <a:spcPct val="0"/>
              </a:spcBef>
              <a:spcAft>
                <a:spcPct val="0"/>
              </a:spcAft>
              <a:defRPr lang="es-ES" sz="900" kern="1200" smtClean="0">
                <a:solidFill>
                  <a:schemeClr val="bg1"/>
                </a:solidFill>
                <a:latin typeface="Arial" charset="0"/>
                <a:ea typeface="+mn-ea"/>
                <a:cs typeface="Arial" charset="0"/>
              </a:defRPr>
            </a:lvl1pPr>
          </a:lstStyle>
          <a:p>
            <a:endParaRPr>
              <a:solidFill>
                <a:srgbClr val="FFFFFF"/>
              </a:solidFill>
            </a:endParaRPr>
          </a:p>
        </p:txBody>
      </p:sp>
    </p:spTree>
    <p:extLst>
      <p:ext uri="{BB962C8B-B14F-4D97-AF65-F5344CB8AC3E}">
        <p14:creationId xmlns:p14="http://schemas.microsoft.com/office/powerpoint/2010/main" val="2749307149"/>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ítulo d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Slide Number Placeholder 2"/>
          <p:cNvSpPr>
            <a:spLocks noGrp="1"/>
          </p:cNvSpPr>
          <p:nvPr>
            <p:ph type="sldNum" sz="quarter" idx="10"/>
          </p:nvPr>
        </p:nvSpPr>
        <p:spPr/>
        <p:txBody>
          <a:bodyPr/>
          <a:lstStyle>
            <a:lvl1pPr>
              <a:defRPr/>
            </a:lvl1pPr>
          </a:lstStyle>
          <a:p>
            <a:fld id="{B8F9516C-5F28-47A9-93BC-66E5818D1F1D}" type="slidenum">
              <a:rPr lang="es-ES">
                <a:solidFill>
                  <a:srgbClr val="002776"/>
                </a:solidFill>
              </a:rPr>
              <a:pPr/>
              <a:t>‹#›</a:t>
            </a:fld>
            <a:endParaRPr lang="es-ES">
              <a:solidFill>
                <a:srgbClr val="002776"/>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1873721370"/>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F8BDE2BE-4A0B-4129-99F8-26E0137EA4A3}" type="slidenum">
              <a:rPr lang="es-ES">
                <a:solidFill>
                  <a:srgbClr val="002776"/>
                </a:solidFill>
              </a:rPr>
              <a:pPr/>
              <a:t>‹#›</a:t>
            </a:fld>
            <a:endParaRPr lang="es-ES">
              <a:solidFill>
                <a:srgbClr val="002776"/>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513097222"/>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ierre">
    <p:spTree>
      <p:nvGrpSpPr>
        <p:cNvPr id="1" name=""/>
        <p:cNvGrpSpPr/>
        <p:nvPr/>
      </p:nvGrpSpPr>
      <p:grpSpPr>
        <a:xfrm>
          <a:off x="0" y="0"/>
          <a:ext cx="0" cy="0"/>
          <a:chOff x="0" y="0"/>
          <a:chExt cx="0" cy="0"/>
        </a:xfrm>
      </p:grpSpPr>
      <p:sp>
        <p:nvSpPr>
          <p:cNvPr id="4" name="Rectangle 3"/>
          <p:cNvSpPr/>
          <p:nvPr userDrawn="1"/>
        </p:nvSpPr>
        <p:spPr>
          <a:xfrm>
            <a:off x="0" y="0"/>
            <a:ext cx="9906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81992" tIns="40997" rIns="81992" bIns="40997" rtlCol="0" anchor="ctr"/>
          <a:lstStyle/>
          <a:p>
            <a:pPr algn="ctr" fontAlgn="base">
              <a:spcBef>
                <a:spcPct val="0"/>
              </a:spcBef>
              <a:spcAft>
                <a:spcPct val="0"/>
              </a:spcAft>
            </a:pPr>
            <a:endParaRPr lang="nb-NO">
              <a:solidFill>
                <a:srgbClr val="FFFFFF"/>
              </a:solidFill>
            </a:endParaRPr>
          </a:p>
        </p:txBody>
      </p:sp>
      <p:pic>
        <p:nvPicPr>
          <p:cNvPr id="5" name="Picture 19" descr="DEL_PRI_RGB"/>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373627" y="2990160"/>
            <a:ext cx="3737612" cy="791253"/>
          </a:xfrm>
          <a:prstGeom prst="rect">
            <a:avLst/>
          </a:prstGeom>
          <a:noFill/>
          <a:ln w="9525">
            <a:noFill/>
            <a:miter lim="800000"/>
            <a:headEnd/>
            <a:tailEnd/>
          </a:ln>
        </p:spPr>
      </p:pic>
      <p:sp>
        <p:nvSpPr>
          <p:cNvPr id="8" name="Text Placeholder 7"/>
          <p:cNvSpPr>
            <a:spLocks noGrp="1"/>
          </p:cNvSpPr>
          <p:nvPr>
            <p:ph type="body" sz="quarter" idx="13"/>
          </p:nvPr>
        </p:nvSpPr>
        <p:spPr>
          <a:xfrm>
            <a:off x="450285" y="4146733"/>
            <a:ext cx="6640475" cy="2288334"/>
          </a:xfrm>
        </p:spPr>
        <p:txBody>
          <a:bodyPr/>
          <a:lstStyle>
            <a:lvl1pPr>
              <a:defRPr sz="600">
                <a:solidFill>
                  <a:srgbClr val="000000"/>
                </a:solidFill>
              </a:defRPr>
            </a:lvl1pPr>
            <a:lvl2pPr>
              <a:defRPr sz="700"/>
            </a:lvl2pPr>
            <a:lvl3pPr>
              <a:defRPr sz="700"/>
            </a:lvl3pPr>
            <a:lvl4pPr>
              <a:defRPr sz="700"/>
            </a:lvl4pPr>
            <a:lvl5pPr>
              <a:defRPr sz="700"/>
            </a:lvl5pPr>
          </a:lstStyle>
          <a:p>
            <a:pPr lvl="0"/>
            <a:r>
              <a:rPr lang="en-US" smtClean="0"/>
              <a:t>Click to edit Master text styles</a:t>
            </a:r>
          </a:p>
        </p:txBody>
      </p:sp>
      <p:sp>
        <p:nvSpPr>
          <p:cNvPr id="7" name="Slide Number Placeholder 3"/>
          <p:cNvSpPr>
            <a:spLocks noGrp="1"/>
          </p:cNvSpPr>
          <p:nvPr>
            <p:ph type="sldNum" sz="quarter" idx="10"/>
          </p:nvPr>
        </p:nvSpPr>
        <p:spPr>
          <a:xfrm>
            <a:off x="450299" y="6554302"/>
            <a:ext cx="306387" cy="144247"/>
          </a:xfrm>
        </p:spPr>
        <p:txBody>
          <a:bodyPr/>
          <a:lstStyle>
            <a:lvl1pPr>
              <a:defRPr>
                <a:solidFill>
                  <a:schemeClr val="bg1"/>
                </a:solidFill>
              </a:defRPr>
            </a:lvl1pPr>
          </a:lstStyle>
          <a:p>
            <a:fld id="{20A7A354-C5FB-4D1E-BE75-5A939ED93F75}" type="slidenum">
              <a:rPr lang="es-ES" smtClean="0">
                <a:solidFill>
                  <a:srgbClr val="FFFFFF"/>
                </a:solidFill>
              </a:rPr>
              <a:pPr/>
              <a:t>‹#›</a:t>
            </a:fld>
            <a:endParaRPr lang="es-ES">
              <a:solidFill>
                <a:srgbClr val="FFFFFF"/>
              </a:solidFill>
            </a:endParaRPr>
          </a:p>
        </p:txBody>
      </p:sp>
      <p:sp>
        <p:nvSpPr>
          <p:cNvPr id="9" name="Footer Placeholder 4"/>
          <p:cNvSpPr>
            <a:spLocks noGrp="1"/>
          </p:cNvSpPr>
          <p:nvPr>
            <p:ph type="ftr" sz="quarter" idx="11"/>
          </p:nvPr>
        </p:nvSpPr>
        <p:spPr>
          <a:xfrm>
            <a:off x="836319" y="6554302"/>
            <a:ext cx="4677095" cy="144247"/>
          </a:xfrm>
        </p:spPr>
        <p:txBody>
          <a:bodyPr/>
          <a:lstStyle>
            <a:lvl1pPr>
              <a:defRPr>
                <a:solidFill>
                  <a:schemeClr val="bg1"/>
                </a:solidFill>
              </a:defRPr>
            </a:lvl1pPr>
          </a:lstStyle>
          <a:p>
            <a:endParaRPr lang="es-ES">
              <a:solidFill>
                <a:srgbClr val="FFFFFF"/>
              </a:solidFill>
            </a:endParaRPr>
          </a:p>
        </p:txBody>
      </p:sp>
    </p:spTree>
    <p:extLst>
      <p:ext uri="{BB962C8B-B14F-4D97-AF65-F5344CB8AC3E}">
        <p14:creationId xmlns:p14="http://schemas.microsoft.com/office/powerpoint/2010/main" val="4140688362"/>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Single Column - RIGHT">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a:xfrm>
            <a:off x="2068515" y="1155726"/>
            <a:ext cx="7689850" cy="5297487"/>
          </a:xfrm>
        </p:spPr>
        <p:txBody>
          <a:bodyPr/>
          <a:lstStyle>
            <a:lvl1pPr>
              <a:spcBef>
                <a:spcPts val="800"/>
              </a:spcBef>
              <a:spcAft>
                <a:spcPts val="0"/>
              </a:spcAft>
              <a:tabLst/>
              <a:defRPr sz="1000"/>
            </a:lvl1pPr>
            <a:lvl2pPr>
              <a:tabLst/>
              <a:defRPr/>
            </a:lvl2pPr>
            <a:lvl3pPr>
              <a:tabLst/>
              <a:defRPr/>
            </a:lvl3pPr>
            <a:lvl4pPr>
              <a:tabLst/>
              <a:defRPr/>
            </a:lvl4pPr>
            <a:lvl5pPr marL="180865" indent="-90434">
              <a:spcBef>
                <a:spcPts val="0"/>
              </a:spcBef>
              <a:spcAft>
                <a:spcPts val="200"/>
              </a:spcAft>
              <a:buFont typeface="Arial" pitchFamily="34" charset="0"/>
              <a:buChar char="‒"/>
              <a:tabLst/>
              <a:defRPr sz="1000">
                <a:solidFill>
                  <a:schemeClr val="tx1"/>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Title 1"/>
          <p:cNvSpPr>
            <a:spLocks noGrp="1"/>
          </p:cNvSpPr>
          <p:nvPr>
            <p:ph type="title"/>
          </p:nvPr>
        </p:nvSpPr>
        <p:spPr/>
        <p:txBody>
          <a:bodyPr/>
          <a:lstStyle/>
          <a:p>
            <a:r>
              <a:rPr lang="en-US" dirty="0" smtClean="0"/>
              <a:t>Click to edit Master title style</a:t>
            </a:r>
            <a:endParaRPr lang="en-GB" dirty="0"/>
          </a:p>
        </p:txBody>
      </p:sp>
      <p:sp>
        <p:nvSpPr>
          <p:cNvPr id="4" name="Rectangle 3"/>
          <p:cNvSpPr>
            <a:spLocks noGrp="1" noChangeArrowheads="1"/>
          </p:cNvSpPr>
          <p:nvPr>
            <p:ph type="sldNum" sz="quarter" idx="13"/>
          </p:nvPr>
        </p:nvSpPr>
        <p:spPr/>
        <p:txBody>
          <a:bodyPr/>
          <a:lstStyle>
            <a:lvl1pPr>
              <a:defRPr/>
            </a:lvl1pPr>
          </a:lstStyle>
          <a:p>
            <a:pPr>
              <a:defRPr/>
            </a:pPr>
            <a:fld id="{8EA2F6D9-B176-4745-841A-A45BCBE1422E}" type="slidenum">
              <a:rPr lang="en-GB">
                <a:solidFill>
                  <a:srgbClr val="002776"/>
                </a:solidFill>
              </a:rPr>
              <a:pPr>
                <a:defRPr/>
              </a:pPr>
              <a:t>‹#›</a:t>
            </a:fld>
            <a:endParaRPr lang="en-GB" dirty="0">
              <a:solidFill>
                <a:srgbClr val="002776"/>
              </a:solidFill>
            </a:endParaRPr>
          </a:p>
        </p:txBody>
      </p:sp>
    </p:spTree>
    <p:extLst>
      <p:ext uri="{BB962C8B-B14F-4D97-AF65-F5344CB8AC3E}">
        <p14:creationId xmlns:p14="http://schemas.microsoft.com/office/powerpoint/2010/main" val="298837858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ítulo de presentación">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4952218" y="1195983"/>
            <a:ext cx="4953782" cy="5239081"/>
          </a:xfrm>
        </p:spPr>
        <p:txBody>
          <a:bodyPr/>
          <a:lstStyle/>
          <a:p>
            <a:r>
              <a:rPr lang="en-US" smtClean="0"/>
              <a:t>Click icon to add picture</a:t>
            </a:r>
            <a:endParaRPr lang="es-ES"/>
          </a:p>
        </p:txBody>
      </p:sp>
      <p:sp>
        <p:nvSpPr>
          <p:cNvPr id="120835" name="Title Placeholder 1"/>
          <p:cNvSpPr>
            <a:spLocks noGrp="1"/>
          </p:cNvSpPr>
          <p:nvPr>
            <p:ph type="ctrTitle"/>
          </p:nvPr>
        </p:nvSpPr>
        <p:spPr>
          <a:xfrm>
            <a:off x="830106" y="2886328"/>
            <a:ext cx="4431671" cy="1128762"/>
          </a:xfrm>
        </p:spPr>
        <p:txBody>
          <a:bodyPr/>
          <a:lstStyle>
            <a:lvl1pPr>
              <a:lnSpc>
                <a:spcPct val="95000"/>
              </a:lnSpc>
              <a:defRPr sz="2900" b="0" smtClean="0">
                <a:latin typeface="Times New Roman" pitchFamily="18" charset="0"/>
              </a:defRPr>
            </a:lvl1pPr>
          </a:lstStyle>
          <a:p>
            <a:r>
              <a:rPr lang="en-US" smtClean="0"/>
              <a:t>Click to edit Master title style</a:t>
            </a:r>
            <a:endParaRPr lang="es-ES" dirty="0" smtClean="0"/>
          </a:p>
        </p:txBody>
      </p:sp>
      <p:sp>
        <p:nvSpPr>
          <p:cNvPr id="120836" name="Text Placeholder 2"/>
          <p:cNvSpPr>
            <a:spLocks noGrp="1"/>
          </p:cNvSpPr>
          <p:nvPr>
            <p:ph type="subTitle" idx="1"/>
          </p:nvPr>
        </p:nvSpPr>
        <p:spPr>
          <a:xfrm>
            <a:off x="440822" y="6029121"/>
            <a:ext cx="5135113" cy="303897"/>
          </a:xfrm>
        </p:spPr>
        <p:txBody>
          <a:bodyPr anchor="b"/>
          <a:lstStyle>
            <a:lvl1pPr>
              <a:lnSpc>
                <a:spcPts val="1995"/>
              </a:lnSpc>
              <a:defRPr sz="1600" b="1" smtClean="0"/>
            </a:lvl1pPr>
          </a:lstStyle>
          <a:p>
            <a:r>
              <a:rPr lang="en-US" smtClean="0"/>
              <a:t>Click to edit Master subtitle style</a:t>
            </a:r>
            <a:endParaRPr lang="es-ES" dirty="0" smtClean="0"/>
          </a:p>
        </p:txBody>
      </p:sp>
      <p:pic>
        <p:nvPicPr>
          <p:cNvPr id="120841" name="Picture 5" descr="DEL_PRI_RGB"/>
          <p:cNvPicPr>
            <a:picLocks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311094" y="253483"/>
            <a:ext cx="2310410" cy="470551"/>
          </a:xfrm>
          <a:prstGeom prst="rect">
            <a:avLst/>
          </a:prstGeom>
          <a:noFill/>
          <a:ln w="9525">
            <a:noFill/>
            <a:miter lim="800000"/>
            <a:headEnd/>
            <a:tailEnd/>
          </a:ln>
        </p:spPr>
      </p:pic>
      <p:sp>
        <p:nvSpPr>
          <p:cNvPr id="10" name="Slide Number Placeholder 3"/>
          <p:cNvSpPr>
            <a:spLocks noGrp="1"/>
          </p:cNvSpPr>
          <p:nvPr>
            <p:ph type="sldNum" sz="quarter" idx="11"/>
          </p:nvPr>
        </p:nvSpPr>
        <p:spPr>
          <a:xfrm>
            <a:off x="450291" y="6554288"/>
            <a:ext cx="306387" cy="144247"/>
          </a:xfrm>
        </p:spPr>
        <p:txBody>
          <a:bodyPr/>
          <a:lstStyle>
            <a:lvl1pPr>
              <a:defRPr>
                <a:solidFill>
                  <a:schemeClr val="bg1"/>
                </a:solidFill>
              </a:defRPr>
            </a:lvl1pPr>
          </a:lstStyle>
          <a:p>
            <a:fld id="{20A7A354-C5FB-4D1E-BE75-5A939ED93F75}" type="slidenum">
              <a:rPr lang="es-ES" smtClean="0">
                <a:solidFill>
                  <a:srgbClr val="FFFFFF"/>
                </a:solidFill>
              </a:rPr>
              <a:pPr/>
              <a:t>‹#›</a:t>
            </a:fld>
            <a:endParaRPr lang="es-ES">
              <a:solidFill>
                <a:srgbClr val="FFFFFF"/>
              </a:solidFill>
            </a:endParaRPr>
          </a:p>
        </p:txBody>
      </p:sp>
      <p:sp>
        <p:nvSpPr>
          <p:cNvPr id="11" name="Footer Placeholder 4"/>
          <p:cNvSpPr>
            <a:spLocks noGrp="1"/>
          </p:cNvSpPr>
          <p:nvPr>
            <p:ph type="ftr" sz="quarter" idx="12"/>
          </p:nvPr>
        </p:nvSpPr>
        <p:spPr>
          <a:xfrm>
            <a:off x="836319" y="6554288"/>
            <a:ext cx="4677095" cy="144247"/>
          </a:xfrm>
        </p:spPr>
        <p:txBody>
          <a:bodyPr/>
          <a:lstStyle>
            <a:lvl1pPr>
              <a:defRPr>
                <a:solidFill>
                  <a:schemeClr val="bg1"/>
                </a:solidFill>
              </a:defRPr>
            </a:lvl1pPr>
          </a:lstStyle>
          <a:p>
            <a:endParaRPr lang="es-ES">
              <a:solidFill>
                <a:srgbClr val="FFFFFF"/>
              </a:solidFill>
            </a:endParaRPr>
          </a:p>
        </p:txBody>
      </p:sp>
    </p:spTree>
    <p:extLst>
      <p:ext uri="{BB962C8B-B14F-4D97-AF65-F5344CB8AC3E}">
        <p14:creationId xmlns:p14="http://schemas.microsoft.com/office/powerpoint/2010/main" val="2191923515"/>
      </p:ext>
    </p:extLst>
  </p:cSld>
  <p:clrMapOvr>
    <a:masterClrMapping/>
  </p:clrMapOvr>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ítulo y contenido">
    <p:spTree>
      <p:nvGrpSpPr>
        <p:cNvPr id="1" name=""/>
        <p:cNvGrpSpPr/>
        <p:nvPr/>
      </p:nvGrpSpPr>
      <p:grpSpPr>
        <a:xfrm>
          <a:off x="0" y="0"/>
          <a:ext cx="0" cy="0"/>
          <a:chOff x="0" y="0"/>
          <a:chExt cx="0" cy="0"/>
        </a:xfrm>
      </p:grpSpPr>
      <p:sp>
        <p:nvSpPr>
          <p:cNvPr id="2" name="Title 1"/>
          <p:cNvSpPr>
            <a:spLocks noGrp="1"/>
          </p:cNvSpPr>
          <p:nvPr>
            <p:ph type="title"/>
          </p:nvPr>
        </p:nvSpPr>
        <p:spPr>
          <a:xfrm>
            <a:off x="442413" y="710569"/>
            <a:ext cx="9124399" cy="630202"/>
          </a:xfrm>
        </p:spPr>
        <p:txBody>
          <a:bodyPr/>
          <a:lstStyle/>
          <a:p>
            <a:r>
              <a:rPr lang="en-US" smtClean="0"/>
              <a:t>Click to edit Master title style</a:t>
            </a:r>
            <a:endParaRPr lang="es-E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s-ES">
                <a:solidFill>
                  <a:srgbClr val="002776"/>
                </a:solidFill>
              </a:rPr>
              <a:pPr/>
              <a:t>‹#›</a:t>
            </a:fld>
            <a:endParaRPr lang="es-ES">
              <a:solidFill>
                <a:srgbClr val="002776"/>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353592625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F8BDE2BE-4A0B-4129-99F8-26E0137EA4A3}" type="slidenum">
              <a:rPr lang="es-ES">
                <a:solidFill>
                  <a:srgbClr val="002776"/>
                </a:solidFill>
              </a:rPr>
              <a:pPr/>
              <a:t>‹#›</a:t>
            </a:fld>
            <a:endParaRPr lang="es-ES">
              <a:solidFill>
                <a:srgbClr val="002776"/>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3937932837"/>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eparador para imprimir">
    <p:spTree>
      <p:nvGrpSpPr>
        <p:cNvPr id="1" name=""/>
        <p:cNvGrpSpPr/>
        <p:nvPr/>
      </p:nvGrpSpPr>
      <p:grpSpPr>
        <a:xfrm>
          <a:off x="0" y="0"/>
          <a:ext cx="0" cy="0"/>
          <a:chOff x="0" y="0"/>
          <a:chExt cx="0" cy="0"/>
        </a:xfrm>
      </p:grpSpPr>
      <p:sp>
        <p:nvSpPr>
          <p:cNvPr id="2" name="Title 1"/>
          <p:cNvSpPr>
            <a:spLocks noGrp="1"/>
          </p:cNvSpPr>
          <p:nvPr>
            <p:ph type="title"/>
          </p:nvPr>
        </p:nvSpPr>
        <p:spPr>
          <a:xfrm>
            <a:off x="442428" y="2835910"/>
            <a:ext cx="5156997" cy="387924"/>
          </a:xfrm>
        </p:spPr>
        <p:txBody>
          <a:bodyPr/>
          <a:lstStyle>
            <a:lvl1pPr>
              <a:defRPr sz="2500"/>
            </a:lvl1pPr>
          </a:lstStyle>
          <a:p>
            <a:r>
              <a:rPr lang="en-US" smtClean="0"/>
              <a:t>Click to edit Master title style</a:t>
            </a:r>
            <a:endParaRPr lang="es-ES" dirty="0"/>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s-ES">
                <a:solidFill>
                  <a:srgbClr val="002776"/>
                </a:solidFill>
              </a:rPr>
              <a:pPr/>
              <a:t>‹#›</a:t>
            </a:fld>
            <a:endParaRPr lang="es-ES">
              <a:solidFill>
                <a:srgbClr val="002776"/>
              </a:solidFill>
            </a:endParaRPr>
          </a:p>
        </p:txBody>
      </p:sp>
      <p:sp>
        <p:nvSpPr>
          <p:cNvPr id="10" name="Picture Placeholder 9"/>
          <p:cNvSpPr>
            <a:spLocks noGrp="1"/>
          </p:cNvSpPr>
          <p:nvPr>
            <p:ph type="pic" sz="quarter" idx="13"/>
          </p:nvPr>
        </p:nvSpPr>
        <p:spPr>
          <a:xfrm>
            <a:off x="5627520" y="0"/>
            <a:ext cx="4278480" cy="6858000"/>
          </a:xfrm>
        </p:spPr>
        <p:txBody>
          <a:bodyPr/>
          <a:lstStyle/>
          <a:p>
            <a:r>
              <a:rPr lang="en-US" smtClean="0"/>
              <a:t>Click icon to add picture</a:t>
            </a:r>
            <a:endParaRPr lang="es-ES"/>
          </a:p>
        </p:txBody>
      </p:sp>
      <p:sp>
        <p:nvSpPr>
          <p:cNvPr id="5" name="Footer Placeholder 4"/>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3478204284"/>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Separador para proyectar">
    <p:bg>
      <p:bgPr>
        <a:solidFill>
          <a:schemeClr val="tx2"/>
        </a:solidFill>
        <a:effectLst/>
      </p:bgPr>
    </p:bg>
    <p:spTree>
      <p:nvGrpSpPr>
        <p:cNvPr id="1" name=""/>
        <p:cNvGrpSpPr/>
        <p:nvPr/>
      </p:nvGrpSpPr>
      <p:grpSpPr>
        <a:xfrm>
          <a:off x="0" y="0"/>
          <a:ext cx="0" cy="0"/>
          <a:chOff x="0" y="0"/>
          <a:chExt cx="0" cy="0"/>
        </a:xfrm>
      </p:grpSpPr>
      <p:sp>
        <p:nvSpPr>
          <p:cNvPr id="148482" name="Title Placeholder 1"/>
          <p:cNvSpPr>
            <a:spLocks noGrp="1"/>
          </p:cNvSpPr>
          <p:nvPr>
            <p:ph type="ctrTitle"/>
          </p:nvPr>
        </p:nvSpPr>
        <p:spPr>
          <a:xfrm>
            <a:off x="1238064" y="2670820"/>
            <a:ext cx="6621716" cy="1400449"/>
          </a:xfrm>
        </p:spPr>
        <p:txBody>
          <a:bodyPr/>
          <a:lstStyle>
            <a:lvl1pPr>
              <a:lnSpc>
                <a:spcPct val="95000"/>
              </a:lnSpc>
              <a:defRPr sz="4700" b="0">
                <a:solidFill>
                  <a:schemeClr val="bg2"/>
                </a:solidFill>
                <a:latin typeface="Times New Roman" pitchFamily="18" charset="0"/>
              </a:defRPr>
            </a:lvl1pPr>
          </a:lstStyle>
          <a:p>
            <a:r>
              <a:rPr lang="en-US" smtClean="0"/>
              <a:t>Click to edit Master title style</a:t>
            </a:r>
            <a:endParaRPr lang="es-ES" dirty="0"/>
          </a:p>
        </p:txBody>
      </p:sp>
      <p:sp>
        <p:nvSpPr>
          <p:cNvPr id="7" name="Slide Number Placeholder 9"/>
          <p:cNvSpPr>
            <a:spLocks noGrp="1"/>
          </p:cNvSpPr>
          <p:nvPr>
            <p:ph type="sldNum" sz="quarter" idx="4"/>
          </p:nvPr>
        </p:nvSpPr>
        <p:spPr/>
        <p:txBody>
          <a:bodyPr/>
          <a:lstStyle>
            <a:lvl1pPr>
              <a:defRPr>
                <a:solidFill>
                  <a:schemeClr val="bg1"/>
                </a:solidFill>
              </a:defRPr>
            </a:lvl1pPr>
          </a:lstStyle>
          <a:p>
            <a:fld id="{CE8A445D-9762-4AF0-AB67-A595631D9EAD}" type="slidenum">
              <a:rPr lang="es-ES">
                <a:solidFill>
                  <a:srgbClr val="FFFFFF"/>
                </a:solidFill>
              </a:rPr>
              <a:pPr/>
              <a:t>‹#›</a:t>
            </a:fld>
            <a:endParaRPr lang="es-ES">
              <a:solidFill>
                <a:srgbClr val="FFFFFF"/>
              </a:solidFill>
            </a:endParaRPr>
          </a:p>
        </p:txBody>
      </p:sp>
      <p:sp>
        <p:nvSpPr>
          <p:cNvPr id="10" name="Footer Placeholder 10"/>
          <p:cNvSpPr>
            <a:spLocks noGrp="1"/>
          </p:cNvSpPr>
          <p:nvPr>
            <p:ph type="ftr" sz="quarter" idx="3"/>
          </p:nvPr>
        </p:nvSpPr>
        <p:spPr/>
        <p:txBody>
          <a:bodyPr vert="horz" wrap="square" lIns="0" tIns="0" rIns="0" bIns="0" numCol="1" anchor="t" anchorCtr="0" compatLnSpc="1">
            <a:prstTxWarp prst="textNoShape">
              <a:avLst/>
            </a:prstTxWarp>
            <a:noAutofit/>
          </a:bodyPr>
          <a:lstStyle>
            <a:lvl1pPr algn="l" defTabSz="913695" rtl="0" fontAlgn="base">
              <a:lnSpc>
                <a:spcPts val="1077"/>
              </a:lnSpc>
              <a:spcBef>
                <a:spcPct val="0"/>
              </a:spcBef>
              <a:spcAft>
                <a:spcPct val="0"/>
              </a:spcAft>
              <a:defRPr lang="es-ES" sz="900" kern="1200" smtClean="0">
                <a:solidFill>
                  <a:schemeClr val="bg1"/>
                </a:solidFill>
                <a:latin typeface="Arial" charset="0"/>
                <a:ea typeface="+mn-ea"/>
                <a:cs typeface="Arial" charset="0"/>
              </a:defRPr>
            </a:lvl1pPr>
          </a:lstStyle>
          <a:p>
            <a:endParaRPr>
              <a:solidFill>
                <a:srgbClr val="FFFFFF"/>
              </a:solidFill>
            </a:endParaRPr>
          </a:p>
        </p:txBody>
      </p:sp>
    </p:spTree>
    <p:extLst>
      <p:ext uri="{BB962C8B-B14F-4D97-AF65-F5344CB8AC3E}">
        <p14:creationId xmlns:p14="http://schemas.microsoft.com/office/powerpoint/2010/main" val="3917224106"/>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ítulo d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Slide Number Placeholder 2"/>
          <p:cNvSpPr>
            <a:spLocks noGrp="1"/>
          </p:cNvSpPr>
          <p:nvPr>
            <p:ph type="sldNum" sz="quarter" idx="10"/>
          </p:nvPr>
        </p:nvSpPr>
        <p:spPr/>
        <p:txBody>
          <a:bodyPr/>
          <a:lstStyle>
            <a:lvl1pPr>
              <a:defRPr/>
            </a:lvl1pPr>
          </a:lstStyle>
          <a:p>
            <a:fld id="{B8F9516C-5F28-47A9-93BC-66E5818D1F1D}" type="slidenum">
              <a:rPr lang="es-ES">
                <a:solidFill>
                  <a:srgbClr val="002776"/>
                </a:solidFill>
              </a:rPr>
              <a:pPr/>
              <a:t>‹#›</a:t>
            </a:fld>
            <a:endParaRPr lang="es-ES">
              <a:solidFill>
                <a:srgbClr val="002776"/>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4160459733"/>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F8BDE2BE-4A0B-4129-99F8-26E0137EA4A3}" type="slidenum">
              <a:rPr lang="es-ES">
                <a:solidFill>
                  <a:srgbClr val="002776"/>
                </a:solidFill>
              </a:rPr>
              <a:pPr/>
              <a:t>‹#›</a:t>
            </a:fld>
            <a:endParaRPr lang="es-ES">
              <a:solidFill>
                <a:srgbClr val="002776"/>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3788774723"/>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ierre">
    <p:spTree>
      <p:nvGrpSpPr>
        <p:cNvPr id="1" name=""/>
        <p:cNvGrpSpPr/>
        <p:nvPr/>
      </p:nvGrpSpPr>
      <p:grpSpPr>
        <a:xfrm>
          <a:off x="0" y="0"/>
          <a:ext cx="0" cy="0"/>
          <a:chOff x="0" y="0"/>
          <a:chExt cx="0" cy="0"/>
        </a:xfrm>
      </p:grpSpPr>
      <p:sp>
        <p:nvSpPr>
          <p:cNvPr id="4" name="Rectangle 3"/>
          <p:cNvSpPr/>
          <p:nvPr userDrawn="1"/>
        </p:nvSpPr>
        <p:spPr>
          <a:xfrm>
            <a:off x="0" y="0"/>
            <a:ext cx="9906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81992" tIns="40997" rIns="81992" bIns="40997" rtlCol="0" anchor="ctr"/>
          <a:lstStyle/>
          <a:p>
            <a:pPr algn="ctr" fontAlgn="base">
              <a:spcBef>
                <a:spcPct val="0"/>
              </a:spcBef>
              <a:spcAft>
                <a:spcPct val="0"/>
              </a:spcAft>
            </a:pPr>
            <a:endParaRPr lang="nb-NO">
              <a:solidFill>
                <a:srgbClr val="FFFFFF"/>
              </a:solidFill>
            </a:endParaRPr>
          </a:p>
        </p:txBody>
      </p:sp>
      <p:pic>
        <p:nvPicPr>
          <p:cNvPr id="5" name="Picture 19" descr="DEL_PRI_RGB"/>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373627" y="2990146"/>
            <a:ext cx="3737612" cy="791253"/>
          </a:xfrm>
          <a:prstGeom prst="rect">
            <a:avLst/>
          </a:prstGeom>
          <a:noFill/>
          <a:ln w="9525">
            <a:noFill/>
            <a:miter lim="800000"/>
            <a:headEnd/>
            <a:tailEnd/>
          </a:ln>
        </p:spPr>
      </p:pic>
      <p:sp>
        <p:nvSpPr>
          <p:cNvPr id="8" name="Text Placeholder 7"/>
          <p:cNvSpPr>
            <a:spLocks noGrp="1"/>
          </p:cNvSpPr>
          <p:nvPr>
            <p:ph type="body" sz="quarter" idx="13"/>
          </p:nvPr>
        </p:nvSpPr>
        <p:spPr>
          <a:xfrm>
            <a:off x="450285" y="4146733"/>
            <a:ext cx="6640475" cy="2288334"/>
          </a:xfrm>
        </p:spPr>
        <p:txBody>
          <a:bodyPr/>
          <a:lstStyle>
            <a:lvl1pPr>
              <a:defRPr sz="600">
                <a:solidFill>
                  <a:srgbClr val="000000"/>
                </a:solidFill>
              </a:defRPr>
            </a:lvl1pPr>
            <a:lvl2pPr>
              <a:defRPr sz="700"/>
            </a:lvl2pPr>
            <a:lvl3pPr>
              <a:defRPr sz="700"/>
            </a:lvl3pPr>
            <a:lvl4pPr>
              <a:defRPr sz="700"/>
            </a:lvl4pPr>
            <a:lvl5pPr>
              <a:defRPr sz="700"/>
            </a:lvl5pPr>
          </a:lstStyle>
          <a:p>
            <a:pPr lvl="0"/>
            <a:r>
              <a:rPr lang="en-US" smtClean="0"/>
              <a:t>Click to edit Master text styles</a:t>
            </a:r>
          </a:p>
        </p:txBody>
      </p:sp>
      <p:sp>
        <p:nvSpPr>
          <p:cNvPr id="7" name="Slide Number Placeholder 3"/>
          <p:cNvSpPr>
            <a:spLocks noGrp="1"/>
          </p:cNvSpPr>
          <p:nvPr>
            <p:ph type="sldNum" sz="quarter" idx="10"/>
          </p:nvPr>
        </p:nvSpPr>
        <p:spPr>
          <a:xfrm>
            <a:off x="450291" y="6554288"/>
            <a:ext cx="306387" cy="144247"/>
          </a:xfrm>
        </p:spPr>
        <p:txBody>
          <a:bodyPr/>
          <a:lstStyle>
            <a:lvl1pPr>
              <a:defRPr>
                <a:solidFill>
                  <a:schemeClr val="bg1"/>
                </a:solidFill>
              </a:defRPr>
            </a:lvl1pPr>
          </a:lstStyle>
          <a:p>
            <a:fld id="{20A7A354-C5FB-4D1E-BE75-5A939ED93F75}" type="slidenum">
              <a:rPr lang="es-ES" smtClean="0">
                <a:solidFill>
                  <a:srgbClr val="FFFFFF"/>
                </a:solidFill>
              </a:rPr>
              <a:pPr/>
              <a:t>‹#›</a:t>
            </a:fld>
            <a:endParaRPr lang="es-ES">
              <a:solidFill>
                <a:srgbClr val="FFFFFF"/>
              </a:solidFill>
            </a:endParaRPr>
          </a:p>
        </p:txBody>
      </p:sp>
      <p:sp>
        <p:nvSpPr>
          <p:cNvPr id="9" name="Footer Placeholder 4"/>
          <p:cNvSpPr>
            <a:spLocks noGrp="1"/>
          </p:cNvSpPr>
          <p:nvPr>
            <p:ph type="ftr" sz="quarter" idx="11"/>
          </p:nvPr>
        </p:nvSpPr>
        <p:spPr>
          <a:xfrm>
            <a:off x="836319" y="6554288"/>
            <a:ext cx="4677095" cy="144247"/>
          </a:xfrm>
        </p:spPr>
        <p:txBody>
          <a:bodyPr/>
          <a:lstStyle>
            <a:lvl1pPr>
              <a:defRPr>
                <a:solidFill>
                  <a:schemeClr val="bg1"/>
                </a:solidFill>
              </a:defRPr>
            </a:lvl1pPr>
          </a:lstStyle>
          <a:p>
            <a:endParaRPr lang="es-ES">
              <a:solidFill>
                <a:srgbClr val="FFFFFF"/>
              </a:solidFill>
            </a:endParaRPr>
          </a:p>
        </p:txBody>
      </p:sp>
    </p:spTree>
    <p:extLst>
      <p:ext uri="{BB962C8B-B14F-4D97-AF65-F5344CB8AC3E}">
        <p14:creationId xmlns:p14="http://schemas.microsoft.com/office/powerpoint/2010/main" val="1556274903"/>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Single Column - RIGHT">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a:xfrm>
            <a:off x="2068515" y="1155726"/>
            <a:ext cx="7689850" cy="5297487"/>
          </a:xfrm>
        </p:spPr>
        <p:txBody>
          <a:bodyPr/>
          <a:lstStyle>
            <a:lvl1pPr>
              <a:spcBef>
                <a:spcPts val="800"/>
              </a:spcBef>
              <a:spcAft>
                <a:spcPts val="0"/>
              </a:spcAft>
              <a:tabLst/>
              <a:defRPr sz="1000"/>
            </a:lvl1pPr>
            <a:lvl2pPr>
              <a:tabLst/>
              <a:defRPr/>
            </a:lvl2pPr>
            <a:lvl3pPr>
              <a:tabLst/>
              <a:defRPr/>
            </a:lvl3pPr>
            <a:lvl4pPr>
              <a:tabLst/>
              <a:defRPr/>
            </a:lvl4pPr>
            <a:lvl5pPr marL="180865" indent="-90434">
              <a:spcBef>
                <a:spcPts val="0"/>
              </a:spcBef>
              <a:spcAft>
                <a:spcPts val="200"/>
              </a:spcAft>
              <a:buFont typeface="Arial" pitchFamily="34" charset="0"/>
              <a:buChar char="‒"/>
              <a:tabLst/>
              <a:defRPr sz="1000">
                <a:solidFill>
                  <a:schemeClr val="tx1"/>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Title 1"/>
          <p:cNvSpPr>
            <a:spLocks noGrp="1"/>
          </p:cNvSpPr>
          <p:nvPr>
            <p:ph type="title"/>
          </p:nvPr>
        </p:nvSpPr>
        <p:spPr/>
        <p:txBody>
          <a:bodyPr/>
          <a:lstStyle/>
          <a:p>
            <a:r>
              <a:rPr lang="en-US" dirty="0" smtClean="0"/>
              <a:t>Click to edit Master title style</a:t>
            </a:r>
            <a:endParaRPr lang="en-GB" dirty="0"/>
          </a:p>
        </p:txBody>
      </p:sp>
      <p:sp>
        <p:nvSpPr>
          <p:cNvPr id="4" name="Rectangle 3"/>
          <p:cNvSpPr>
            <a:spLocks noGrp="1" noChangeArrowheads="1"/>
          </p:cNvSpPr>
          <p:nvPr>
            <p:ph type="sldNum" sz="quarter" idx="13"/>
          </p:nvPr>
        </p:nvSpPr>
        <p:spPr/>
        <p:txBody>
          <a:bodyPr/>
          <a:lstStyle>
            <a:lvl1pPr>
              <a:defRPr/>
            </a:lvl1pPr>
          </a:lstStyle>
          <a:p>
            <a:pPr>
              <a:defRPr/>
            </a:pPr>
            <a:fld id="{8EA2F6D9-B176-4745-841A-A45BCBE1422E}" type="slidenum">
              <a:rPr lang="en-GB">
                <a:solidFill>
                  <a:srgbClr val="002776"/>
                </a:solidFill>
              </a:rPr>
              <a:pPr>
                <a:defRPr/>
              </a:pPr>
              <a:t>‹#›</a:t>
            </a:fld>
            <a:endParaRPr lang="en-GB" dirty="0">
              <a:solidFill>
                <a:srgbClr val="002776"/>
              </a:solidFill>
            </a:endParaRPr>
          </a:p>
        </p:txBody>
      </p:sp>
    </p:spTree>
    <p:extLst>
      <p:ext uri="{BB962C8B-B14F-4D97-AF65-F5344CB8AC3E}">
        <p14:creationId xmlns:p14="http://schemas.microsoft.com/office/powerpoint/2010/main" val="128136791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148482" name="Title Placeholder 1"/>
          <p:cNvSpPr>
            <a:spLocks noGrp="1"/>
          </p:cNvSpPr>
          <p:nvPr>
            <p:ph type="ctrTitle"/>
          </p:nvPr>
        </p:nvSpPr>
        <p:spPr>
          <a:xfrm>
            <a:off x="1238055" y="2670657"/>
            <a:ext cx="6621716" cy="1128762"/>
          </a:xfrm>
        </p:spPr>
        <p:txBody>
          <a:bodyPr/>
          <a:lstStyle>
            <a:lvl1pPr>
              <a:lnSpc>
                <a:spcPts val="4888"/>
              </a:lnSpc>
              <a:defRPr sz="4900" b="0">
                <a:solidFill>
                  <a:schemeClr val="bg2"/>
                </a:solidFill>
                <a:latin typeface="Times New Roman" pitchFamily="18" charset="0"/>
              </a:defRPr>
            </a:lvl1pPr>
          </a:lstStyle>
          <a:p>
            <a:r>
              <a:rPr lang="es-ES"/>
              <a:t>Click to edit </a:t>
            </a:r>
            <a:br>
              <a:rPr lang="es-ES"/>
            </a:br>
            <a:r>
              <a:rPr lang="es-ES"/>
              <a:t>Master title style</a:t>
            </a:r>
          </a:p>
        </p:txBody>
      </p:sp>
      <p:sp>
        <p:nvSpPr>
          <p:cNvPr id="6" name="Rectangle 5"/>
          <p:cNvSpPr>
            <a:spLocks noChangeArrowheads="1"/>
          </p:cNvSpPr>
          <p:nvPr userDrawn="1"/>
        </p:nvSpPr>
        <p:spPr bwMode="auto">
          <a:xfrm>
            <a:off x="6931233" y="6554280"/>
            <a:ext cx="2505810" cy="144247"/>
          </a:xfrm>
          <a:prstGeom prst="rect">
            <a:avLst/>
          </a:prstGeom>
          <a:noFill/>
          <a:ln w="25400" algn="ctr">
            <a:noFill/>
            <a:miter lim="800000"/>
            <a:headEnd/>
            <a:tailEnd/>
          </a:ln>
        </p:spPr>
        <p:txBody>
          <a:bodyPr lIns="0" tIns="0" rIns="0" bIns="0"/>
          <a:lstStyle/>
          <a:p>
            <a:pPr algn="r" defTabSz="957434" fontAlgn="base">
              <a:lnSpc>
                <a:spcPts val="1128"/>
              </a:lnSpc>
              <a:spcBef>
                <a:spcPct val="0"/>
              </a:spcBef>
              <a:spcAft>
                <a:spcPct val="0"/>
              </a:spcAft>
            </a:pPr>
            <a:r>
              <a:rPr lang="es-ES" sz="800" dirty="0">
                <a:solidFill>
                  <a:srgbClr val="FFFFFF"/>
                </a:solidFill>
                <a:cs typeface="Arial" charset="0"/>
              </a:rPr>
              <a:t>© </a:t>
            </a:r>
            <a:r>
              <a:rPr lang="es-ES" sz="800" dirty="0" smtClean="0">
                <a:solidFill>
                  <a:srgbClr val="FFFFFF"/>
                </a:solidFill>
                <a:cs typeface="Arial" charset="0"/>
              </a:rPr>
              <a:t>2014 Deloitte Consulting S.L.U.</a:t>
            </a:r>
            <a:endParaRPr lang="es-ES" sz="800" dirty="0">
              <a:solidFill>
                <a:srgbClr val="FFFFFF"/>
              </a:solidFill>
              <a:cs typeface="Arial" charset="0"/>
            </a:endParaRPr>
          </a:p>
        </p:txBody>
      </p:sp>
      <p:sp>
        <p:nvSpPr>
          <p:cNvPr id="7" name="Slide Number Placeholder 9"/>
          <p:cNvSpPr>
            <a:spLocks noGrp="1"/>
          </p:cNvSpPr>
          <p:nvPr>
            <p:ph type="sldNum" sz="quarter" idx="4"/>
          </p:nvPr>
        </p:nvSpPr>
        <p:spPr/>
        <p:txBody>
          <a:bodyPr/>
          <a:lstStyle>
            <a:lvl1pPr>
              <a:defRPr>
                <a:solidFill>
                  <a:schemeClr val="bg1"/>
                </a:solidFill>
              </a:defRPr>
            </a:lvl1pPr>
          </a:lstStyle>
          <a:p>
            <a:pPr fontAlgn="base">
              <a:spcBef>
                <a:spcPct val="0"/>
              </a:spcBef>
              <a:spcAft>
                <a:spcPct val="0"/>
              </a:spcAft>
            </a:pPr>
            <a:fld id="{BB8A525C-1C5B-49A5-AD9D-6349DB0D5632}" type="slidenum">
              <a:rPr lang="es-ES">
                <a:solidFill>
                  <a:srgbClr val="FFFFFF"/>
                </a:solidFill>
                <a:cs typeface="Arial" charset="0"/>
              </a:rPr>
              <a:pPr fontAlgn="base">
                <a:spcBef>
                  <a:spcPct val="0"/>
                </a:spcBef>
                <a:spcAft>
                  <a:spcPct val="0"/>
                </a:spcAft>
              </a:pPr>
              <a:t>‹#›</a:t>
            </a:fld>
            <a:endParaRPr lang="es-ES">
              <a:solidFill>
                <a:srgbClr val="FFFFFF"/>
              </a:solidFill>
              <a:cs typeface="Arial" charset="0"/>
            </a:endParaRPr>
          </a:p>
        </p:txBody>
      </p:sp>
      <p:sp>
        <p:nvSpPr>
          <p:cNvPr id="10" name="Footer Placeholder 10"/>
          <p:cNvSpPr>
            <a:spLocks noGrp="1"/>
          </p:cNvSpPr>
          <p:nvPr>
            <p:ph type="ftr" sz="quarter" idx="3"/>
          </p:nvPr>
        </p:nvSpPr>
        <p:spPr/>
        <p:txBody>
          <a:bodyPr/>
          <a:lstStyle>
            <a:lvl1pPr>
              <a:defRPr>
                <a:solidFill>
                  <a:schemeClr val="bg1"/>
                </a:solidFill>
              </a:defRPr>
            </a:lvl1pPr>
          </a:lstStyle>
          <a:p>
            <a:pPr fontAlgn="base">
              <a:spcBef>
                <a:spcPct val="0"/>
              </a:spcBef>
              <a:spcAft>
                <a:spcPct val="0"/>
              </a:spcAft>
            </a:pPr>
            <a:endParaRPr lang="es-ES">
              <a:solidFill>
                <a:srgbClr val="FFFFFF"/>
              </a:solidFill>
              <a:cs typeface="Arial" charset="0"/>
            </a:endParaRPr>
          </a:p>
        </p:txBody>
      </p:sp>
    </p:spTree>
    <p:extLst>
      <p:ext uri="{BB962C8B-B14F-4D97-AF65-F5344CB8AC3E}">
        <p14:creationId xmlns:p14="http://schemas.microsoft.com/office/powerpoint/2010/main" val="112730486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Slide Number Placeholder 3"/>
          <p:cNvSpPr>
            <a:spLocks noGrp="1"/>
          </p:cNvSpPr>
          <p:nvPr>
            <p:ph type="sldNum" sz="quarter" idx="10"/>
          </p:nvPr>
        </p:nvSpPr>
        <p:spPr/>
        <p:txBody>
          <a:bodyPr/>
          <a:lstStyle>
            <a:lvl1pPr>
              <a:defRPr/>
            </a:lvl1pPr>
          </a:lstStyle>
          <a:p>
            <a:pPr fontAlgn="base">
              <a:spcBef>
                <a:spcPct val="0"/>
              </a:spcBef>
              <a:spcAft>
                <a:spcPct val="0"/>
              </a:spcAft>
            </a:pPr>
            <a:fld id="{66610EB1-83C8-4E7D-B52A-8FFA1C1C9D65}" type="slidenum">
              <a:rPr lang="es-ES">
                <a:solidFill>
                  <a:srgbClr val="002776"/>
                </a:solidFill>
                <a:cs typeface="Arial" charset="0"/>
              </a:rPr>
              <a:pPr fontAlgn="base">
                <a:spcBef>
                  <a:spcPct val="0"/>
                </a:spcBef>
                <a:spcAft>
                  <a:spcPct val="0"/>
                </a:spcAft>
              </a:pPr>
              <a:t>‹#›</a:t>
            </a:fld>
            <a:endParaRPr lang="es-ES">
              <a:solidFill>
                <a:srgbClr val="002776"/>
              </a:solidFill>
              <a:cs typeface="Arial" charset="0"/>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pPr>
            <a:endParaRPr lang="es-ES">
              <a:solidFill>
                <a:srgbClr val="002776"/>
              </a:solidFill>
              <a:cs typeface="Arial" charset="0"/>
            </a:endParaRPr>
          </a:p>
        </p:txBody>
      </p:sp>
    </p:spTree>
    <p:extLst>
      <p:ext uri="{BB962C8B-B14F-4D97-AF65-F5344CB8AC3E}">
        <p14:creationId xmlns:p14="http://schemas.microsoft.com/office/powerpoint/2010/main" val="107027323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3164" y="4407373"/>
            <a:ext cx="8419396" cy="1361237"/>
          </a:xfrm>
        </p:spPr>
        <p:txBody>
          <a:bodyPr/>
          <a:lstStyle>
            <a:lvl1pPr algn="l">
              <a:defRPr sz="3800" b="1" cap="all"/>
            </a:lvl1pPr>
          </a:lstStyle>
          <a:p>
            <a:r>
              <a:rPr lang="en-US" smtClean="0"/>
              <a:t>Click to edit Master title style</a:t>
            </a:r>
            <a:endParaRPr lang="es-ES"/>
          </a:p>
        </p:txBody>
      </p:sp>
      <p:sp>
        <p:nvSpPr>
          <p:cNvPr id="3" name="Text Placeholder 2"/>
          <p:cNvSpPr>
            <a:spLocks noGrp="1"/>
          </p:cNvSpPr>
          <p:nvPr>
            <p:ph type="body" idx="1"/>
          </p:nvPr>
        </p:nvSpPr>
        <p:spPr>
          <a:xfrm>
            <a:off x="783164" y="2907338"/>
            <a:ext cx="8419396" cy="1499881"/>
          </a:xfrm>
        </p:spPr>
        <p:txBody>
          <a:bodyPr anchor="b"/>
          <a:lstStyle>
            <a:lvl1pPr marL="0" indent="0">
              <a:buNone/>
              <a:defRPr sz="1900"/>
            </a:lvl1pPr>
            <a:lvl2pPr marL="429504" indent="0">
              <a:buNone/>
              <a:defRPr sz="1700"/>
            </a:lvl2pPr>
            <a:lvl3pPr marL="859007" indent="0">
              <a:buNone/>
              <a:defRPr sz="1500"/>
            </a:lvl3pPr>
            <a:lvl4pPr marL="1288512" indent="0">
              <a:buNone/>
              <a:defRPr sz="1300"/>
            </a:lvl4pPr>
            <a:lvl5pPr marL="1718014" indent="0">
              <a:buNone/>
              <a:defRPr sz="1300"/>
            </a:lvl5pPr>
            <a:lvl6pPr marL="2147519" indent="0">
              <a:buNone/>
              <a:defRPr sz="1300"/>
            </a:lvl6pPr>
            <a:lvl7pPr marL="2577021" indent="0">
              <a:buNone/>
              <a:defRPr sz="1300"/>
            </a:lvl7pPr>
            <a:lvl8pPr marL="3006525" indent="0">
              <a:buNone/>
              <a:defRPr sz="1300"/>
            </a:lvl8pPr>
            <a:lvl9pPr marL="3436028" indent="0">
              <a:buNone/>
              <a:defRPr sz="13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pPr fontAlgn="base">
              <a:spcBef>
                <a:spcPct val="0"/>
              </a:spcBef>
              <a:spcAft>
                <a:spcPct val="0"/>
              </a:spcAft>
            </a:pPr>
            <a:fld id="{5F701811-840D-4250-9BEE-3541E299F606}" type="slidenum">
              <a:rPr lang="es-ES">
                <a:solidFill>
                  <a:srgbClr val="002776"/>
                </a:solidFill>
                <a:cs typeface="Arial" charset="0"/>
              </a:rPr>
              <a:pPr fontAlgn="base">
                <a:spcBef>
                  <a:spcPct val="0"/>
                </a:spcBef>
                <a:spcAft>
                  <a:spcPct val="0"/>
                </a:spcAft>
              </a:pPr>
              <a:t>‹#›</a:t>
            </a:fld>
            <a:endParaRPr lang="es-ES">
              <a:solidFill>
                <a:srgbClr val="002776"/>
              </a:solidFill>
              <a:cs typeface="Arial" charset="0"/>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pPr>
            <a:endParaRPr lang="es-ES">
              <a:solidFill>
                <a:srgbClr val="002776"/>
              </a:solidFill>
              <a:cs typeface="Arial" charset="0"/>
            </a:endParaRPr>
          </a:p>
        </p:txBody>
      </p:sp>
    </p:spTree>
    <p:extLst>
      <p:ext uri="{BB962C8B-B14F-4D97-AF65-F5344CB8AC3E}">
        <p14:creationId xmlns:p14="http://schemas.microsoft.com/office/powerpoint/2010/main" val="254290160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Content Placeholder 2"/>
          <p:cNvSpPr>
            <a:spLocks noGrp="1"/>
          </p:cNvSpPr>
          <p:nvPr>
            <p:ph sz="half" idx="1"/>
          </p:nvPr>
        </p:nvSpPr>
        <p:spPr>
          <a:xfrm>
            <a:off x="439282" y="1190382"/>
            <a:ext cx="4486385" cy="5219474"/>
          </a:xfrm>
        </p:spPr>
        <p:txBody>
          <a:bodyPr/>
          <a:lstStyle>
            <a:lvl1pPr>
              <a:defRPr sz="26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Content Placeholder 3"/>
          <p:cNvSpPr>
            <a:spLocks noGrp="1"/>
          </p:cNvSpPr>
          <p:nvPr>
            <p:ph sz="half" idx="2"/>
          </p:nvPr>
        </p:nvSpPr>
        <p:spPr>
          <a:xfrm>
            <a:off x="5075722" y="1190382"/>
            <a:ext cx="4487947" cy="5219474"/>
          </a:xfrm>
        </p:spPr>
        <p:txBody>
          <a:bodyPr/>
          <a:lstStyle>
            <a:lvl1pPr>
              <a:defRPr sz="26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5" name="Slide Number Placeholder 4"/>
          <p:cNvSpPr>
            <a:spLocks noGrp="1"/>
          </p:cNvSpPr>
          <p:nvPr>
            <p:ph type="sldNum" sz="quarter" idx="10"/>
          </p:nvPr>
        </p:nvSpPr>
        <p:spPr/>
        <p:txBody>
          <a:bodyPr/>
          <a:lstStyle>
            <a:lvl1pPr>
              <a:defRPr/>
            </a:lvl1pPr>
          </a:lstStyle>
          <a:p>
            <a:pPr fontAlgn="base">
              <a:spcBef>
                <a:spcPct val="0"/>
              </a:spcBef>
              <a:spcAft>
                <a:spcPct val="0"/>
              </a:spcAft>
            </a:pPr>
            <a:fld id="{BEAB62A2-FF6C-4CC8-8295-3160BC9DB5C9}" type="slidenum">
              <a:rPr lang="es-ES">
                <a:solidFill>
                  <a:srgbClr val="002776"/>
                </a:solidFill>
                <a:cs typeface="Arial" charset="0"/>
              </a:rPr>
              <a:pPr fontAlgn="base">
                <a:spcBef>
                  <a:spcPct val="0"/>
                </a:spcBef>
                <a:spcAft>
                  <a:spcPct val="0"/>
                </a:spcAft>
              </a:pPr>
              <a:t>‹#›</a:t>
            </a:fld>
            <a:endParaRPr lang="es-ES">
              <a:solidFill>
                <a:srgbClr val="002776"/>
              </a:solidFill>
              <a:cs typeface="Arial" charset="0"/>
            </a:endParaRPr>
          </a:p>
        </p:txBody>
      </p:sp>
      <p:sp>
        <p:nvSpPr>
          <p:cNvPr id="6" name="Footer Placeholder 5"/>
          <p:cNvSpPr>
            <a:spLocks noGrp="1"/>
          </p:cNvSpPr>
          <p:nvPr>
            <p:ph type="ftr" sz="quarter" idx="11"/>
          </p:nvPr>
        </p:nvSpPr>
        <p:spPr/>
        <p:txBody>
          <a:bodyPr/>
          <a:lstStyle>
            <a:lvl1pPr>
              <a:defRPr/>
            </a:lvl1pPr>
          </a:lstStyle>
          <a:p>
            <a:pPr fontAlgn="base">
              <a:spcBef>
                <a:spcPct val="0"/>
              </a:spcBef>
              <a:spcAft>
                <a:spcPct val="0"/>
              </a:spcAft>
            </a:pPr>
            <a:endParaRPr lang="es-ES">
              <a:solidFill>
                <a:srgbClr val="002776"/>
              </a:solidFill>
              <a:cs typeface="Arial" charset="0"/>
            </a:endParaRPr>
          </a:p>
        </p:txBody>
      </p:sp>
    </p:spTree>
    <p:extLst>
      <p:ext uri="{BB962C8B-B14F-4D97-AF65-F5344CB8AC3E}">
        <p14:creationId xmlns:p14="http://schemas.microsoft.com/office/powerpoint/2010/main" val="3201088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ierre">
    <p:spTree>
      <p:nvGrpSpPr>
        <p:cNvPr id="1" name=""/>
        <p:cNvGrpSpPr/>
        <p:nvPr/>
      </p:nvGrpSpPr>
      <p:grpSpPr>
        <a:xfrm>
          <a:off x="0" y="0"/>
          <a:ext cx="0" cy="0"/>
          <a:chOff x="0" y="0"/>
          <a:chExt cx="0" cy="0"/>
        </a:xfrm>
      </p:grpSpPr>
      <p:sp>
        <p:nvSpPr>
          <p:cNvPr id="4" name="Rectangle 3"/>
          <p:cNvSpPr/>
          <p:nvPr userDrawn="1"/>
        </p:nvSpPr>
        <p:spPr>
          <a:xfrm>
            <a:off x="0" y="0"/>
            <a:ext cx="9906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81992" tIns="40997" rIns="81992" bIns="40997" rtlCol="0" anchor="ctr"/>
          <a:lstStyle/>
          <a:p>
            <a:pPr algn="ctr" fontAlgn="base">
              <a:spcBef>
                <a:spcPct val="0"/>
              </a:spcBef>
              <a:spcAft>
                <a:spcPct val="0"/>
              </a:spcAft>
            </a:pPr>
            <a:endParaRPr lang="nb-NO">
              <a:solidFill>
                <a:srgbClr val="FFFFFF"/>
              </a:solidFill>
            </a:endParaRPr>
          </a:p>
        </p:txBody>
      </p:sp>
      <p:pic>
        <p:nvPicPr>
          <p:cNvPr id="5" name="Picture 19" descr="DEL_PRI_RGB"/>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373627" y="2990174"/>
            <a:ext cx="3737612" cy="791253"/>
          </a:xfrm>
          <a:prstGeom prst="rect">
            <a:avLst/>
          </a:prstGeom>
          <a:noFill/>
          <a:ln w="9525">
            <a:noFill/>
            <a:miter lim="800000"/>
            <a:headEnd/>
            <a:tailEnd/>
          </a:ln>
        </p:spPr>
      </p:pic>
      <p:sp>
        <p:nvSpPr>
          <p:cNvPr id="8" name="Text Placeholder 7"/>
          <p:cNvSpPr>
            <a:spLocks noGrp="1"/>
          </p:cNvSpPr>
          <p:nvPr>
            <p:ph type="body" sz="quarter" idx="13"/>
          </p:nvPr>
        </p:nvSpPr>
        <p:spPr>
          <a:xfrm>
            <a:off x="450285" y="4146733"/>
            <a:ext cx="6640475" cy="2288334"/>
          </a:xfrm>
        </p:spPr>
        <p:txBody>
          <a:bodyPr/>
          <a:lstStyle>
            <a:lvl1pPr>
              <a:defRPr sz="600">
                <a:solidFill>
                  <a:srgbClr val="000000"/>
                </a:solidFill>
              </a:defRPr>
            </a:lvl1pPr>
            <a:lvl2pPr>
              <a:defRPr sz="700"/>
            </a:lvl2pPr>
            <a:lvl3pPr>
              <a:defRPr sz="700"/>
            </a:lvl3pPr>
            <a:lvl4pPr>
              <a:defRPr sz="700"/>
            </a:lvl4pPr>
            <a:lvl5pPr>
              <a:defRPr sz="700"/>
            </a:lvl5pPr>
          </a:lstStyle>
          <a:p>
            <a:pPr lvl="0"/>
            <a:r>
              <a:rPr lang="en-US" smtClean="0"/>
              <a:t>Click to edit Master text styles</a:t>
            </a:r>
          </a:p>
        </p:txBody>
      </p:sp>
      <p:sp>
        <p:nvSpPr>
          <p:cNvPr id="7" name="Slide Number Placeholder 3"/>
          <p:cNvSpPr>
            <a:spLocks noGrp="1"/>
          </p:cNvSpPr>
          <p:nvPr>
            <p:ph type="sldNum" sz="quarter" idx="10"/>
          </p:nvPr>
        </p:nvSpPr>
        <p:spPr>
          <a:xfrm>
            <a:off x="450307" y="6554316"/>
            <a:ext cx="306387" cy="144247"/>
          </a:xfrm>
        </p:spPr>
        <p:txBody>
          <a:bodyPr/>
          <a:lstStyle>
            <a:lvl1pPr>
              <a:defRPr>
                <a:solidFill>
                  <a:schemeClr val="bg1"/>
                </a:solidFill>
              </a:defRPr>
            </a:lvl1pPr>
          </a:lstStyle>
          <a:p>
            <a:fld id="{20A7A354-C5FB-4D1E-BE75-5A939ED93F75}" type="slidenum">
              <a:rPr lang="es-ES" smtClean="0">
                <a:solidFill>
                  <a:srgbClr val="FFFFFF"/>
                </a:solidFill>
              </a:rPr>
              <a:pPr/>
              <a:t>‹#›</a:t>
            </a:fld>
            <a:endParaRPr lang="es-ES">
              <a:solidFill>
                <a:srgbClr val="FFFFFF"/>
              </a:solidFill>
            </a:endParaRPr>
          </a:p>
        </p:txBody>
      </p:sp>
      <p:sp>
        <p:nvSpPr>
          <p:cNvPr id="9" name="Footer Placeholder 4"/>
          <p:cNvSpPr>
            <a:spLocks noGrp="1"/>
          </p:cNvSpPr>
          <p:nvPr>
            <p:ph type="ftr" sz="quarter" idx="11"/>
          </p:nvPr>
        </p:nvSpPr>
        <p:spPr>
          <a:xfrm>
            <a:off x="836319" y="6554316"/>
            <a:ext cx="4677095" cy="144247"/>
          </a:xfrm>
        </p:spPr>
        <p:txBody>
          <a:bodyPr/>
          <a:lstStyle>
            <a:lvl1pPr>
              <a:defRPr>
                <a:solidFill>
                  <a:schemeClr val="bg1"/>
                </a:solidFill>
              </a:defRPr>
            </a:lvl1pPr>
          </a:lstStyle>
          <a:p>
            <a:endParaRPr lang="es-ES">
              <a:solidFill>
                <a:srgbClr val="FFFFFF"/>
              </a:solidFill>
            </a:endParaRPr>
          </a:p>
        </p:txBody>
      </p:sp>
    </p:spTree>
    <p:extLst>
      <p:ext uri="{BB962C8B-B14F-4D97-AF65-F5344CB8AC3E}">
        <p14:creationId xmlns:p14="http://schemas.microsoft.com/office/powerpoint/2010/main" val="3766861853"/>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535" y="274513"/>
            <a:ext cx="8914930" cy="1142767"/>
          </a:xfrm>
        </p:spPr>
        <p:txBody>
          <a:bodyPr/>
          <a:lstStyle>
            <a:lvl1pPr>
              <a:defRPr/>
            </a:lvl1pPr>
          </a:lstStyle>
          <a:p>
            <a:r>
              <a:rPr lang="en-US" smtClean="0"/>
              <a:t>Click to edit Master title style</a:t>
            </a:r>
            <a:endParaRPr lang="es-ES"/>
          </a:p>
        </p:txBody>
      </p:sp>
      <p:sp>
        <p:nvSpPr>
          <p:cNvPr id="3" name="Text Placeholder 2"/>
          <p:cNvSpPr>
            <a:spLocks noGrp="1"/>
          </p:cNvSpPr>
          <p:nvPr>
            <p:ph type="body" idx="1"/>
          </p:nvPr>
        </p:nvSpPr>
        <p:spPr>
          <a:xfrm>
            <a:off x="495539" y="1534892"/>
            <a:ext cx="4376960" cy="640006"/>
          </a:xfrm>
        </p:spPr>
        <p:txBody>
          <a:bodyPr anchor="b"/>
          <a:lstStyle>
            <a:lvl1pPr marL="0" indent="0">
              <a:buNone/>
              <a:defRPr sz="2300" b="1"/>
            </a:lvl1pPr>
            <a:lvl2pPr marL="429504" indent="0">
              <a:buNone/>
              <a:defRPr sz="1900" b="1"/>
            </a:lvl2pPr>
            <a:lvl3pPr marL="859007" indent="0">
              <a:buNone/>
              <a:defRPr sz="1700" b="1"/>
            </a:lvl3pPr>
            <a:lvl4pPr marL="1288512" indent="0">
              <a:buNone/>
              <a:defRPr sz="1500" b="1"/>
            </a:lvl4pPr>
            <a:lvl5pPr marL="1718014" indent="0">
              <a:buNone/>
              <a:defRPr sz="1500" b="1"/>
            </a:lvl5pPr>
            <a:lvl6pPr marL="2147519" indent="0">
              <a:buNone/>
              <a:defRPr sz="1500" b="1"/>
            </a:lvl6pPr>
            <a:lvl7pPr marL="2577021" indent="0">
              <a:buNone/>
              <a:defRPr sz="1500" b="1"/>
            </a:lvl7pPr>
            <a:lvl8pPr marL="3006525" indent="0">
              <a:buNone/>
              <a:defRPr sz="1500" b="1"/>
            </a:lvl8pPr>
            <a:lvl9pPr marL="3436028"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495539" y="2174924"/>
            <a:ext cx="4376960" cy="3950667"/>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5" name="Text Placeholder 4"/>
          <p:cNvSpPr>
            <a:spLocks noGrp="1"/>
          </p:cNvSpPr>
          <p:nvPr>
            <p:ph type="body" sz="quarter" idx="3"/>
          </p:nvPr>
        </p:nvSpPr>
        <p:spPr>
          <a:xfrm>
            <a:off x="5031942" y="1534892"/>
            <a:ext cx="4378524" cy="640006"/>
          </a:xfrm>
        </p:spPr>
        <p:txBody>
          <a:bodyPr anchor="b"/>
          <a:lstStyle>
            <a:lvl1pPr marL="0" indent="0">
              <a:buNone/>
              <a:defRPr sz="2300" b="1"/>
            </a:lvl1pPr>
            <a:lvl2pPr marL="429504" indent="0">
              <a:buNone/>
              <a:defRPr sz="1900" b="1"/>
            </a:lvl2pPr>
            <a:lvl3pPr marL="859007" indent="0">
              <a:buNone/>
              <a:defRPr sz="1700" b="1"/>
            </a:lvl3pPr>
            <a:lvl4pPr marL="1288512" indent="0">
              <a:buNone/>
              <a:defRPr sz="1500" b="1"/>
            </a:lvl4pPr>
            <a:lvl5pPr marL="1718014" indent="0">
              <a:buNone/>
              <a:defRPr sz="1500" b="1"/>
            </a:lvl5pPr>
            <a:lvl6pPr marL="2147519" indent="0">
              <a:buNone/>
              <a:defRPr sz="1500" b="1"/>
            </a:lvl6pPr>
            <a:lvl7pPr marL="2577021" indent="0">
              <a:buNone/>
              <a:defRPr sz="1500" b="1"/>
            </a:lvl7pPr>
            <a:lvl8pPr marL="3006525" indent="0">
              <a:buNone/>
              <a:defRPr sz="1500" b="1"/>
            </a:lvl8pPr>
            <a:lvl9pPr marL="3436028"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5031942" y="2174924"/>
            <a:ext cx="4378524" cy="3950667"/>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7" name="Slide Number Placeholder 6"/>
          <p:cNvSpPr>
            <a:spLocks noGrp="1"/>
          </p:cNvSpPr>
          <p:nvPr>
            <p:ph type="sldNum" sz="quarter" idx="10"/>
          </p:nvPr>
        </p:nvSpPr>
        <p:spPr/>
        <p:txBody>
          <a:bodyPr/>
          <a:lstStyle>
            <a:lvl1pPr>
              <a:defRPr/>
            </a:lvl1pPr>
          </a:lstStyle>
          <a:p>
            <a:pPr fontAlgn="base">
              <a:spcBef>
                <a:spcPct val="0"/>
              </a:spcBef>
              <a:spcAft>
                <a:spcPct val="0"/>
              </a:spcAft>
            </a:pPr>
            <a:fld id="{1347113E-9D94-46CB-927A-F99310704112}" type="slidenum">
              <a:rPr lang="es-ES">
                <a:solidFill>
                  <a:srgbClr val="002776"/>
                </a:solidFill>
                <a:cs typeface="Arial" charset="0"/>
              </a:rPr>
              <a:pPr fontAlgn="base">
                <a:spcBef>
                  <a:spcPct val="0"/>
                </a:spcBef>
                <a:spcAft>
                  <a:spcPct val="0"/>
                </a:spcAft>
              </a:pPr>
              <a:t>‹#›</a:t>
            </a:fld>
            <a:endParaRPr lang="es-ES">
              <a:solidFill>
                <a:srgbClr val="002776"/>
              </a:solidFill>
              <a:cs typeface="Arial" charset="0"/>
            </a:endParaRPr>
          </a:p>
        </p:txBody>
      </p:sp>
      <p:sp>
        <p:nvSpPr>
          <p:cNvPr id="8" name="Footer Placeholder 7"/>
          <p:cNvSpPr>
            <a:spLocks noGrp="1"/>
          </p:cNvSpPr>
          <p:nvPr>
            <p:ph type="ftr" sz="quarter" idx="11"/>
          </p:nvPr>
        </p:nvSpPr>
        <p:spPr/>
        <p:txBody>
          <a:bodyPr/>
          <a:lstStyle>
            <a:lvl1pPr>
              <a:defRPr/>
            </a:lvl1pPr>
          </a:lstStyle>
          <a:p>
            <a:pPr fontAlgn="base">
              <a:spcBef>
                <a:spcPct val="0"/>
              </a:spcBef>
              <a:spcAft>
                <a:spcPct val="0"/>
              </a:spcAft>
            </a:pPr>
            <a:endParaRPr lang="es-ES">
              <a:solidFill>
                <a:srgbClr val="002776"/>
              </a:solidFill>
              <a:cs typeface="Arial" charset="0"/>
            </a:endParaRPr>
          </a:p>
        </p:txBody>
      </p:sp>
    </p:spTree>
    <p:extLst>
      <p:ext uri="{BB962C8B-B14F-4D97-AF65-F5344CB8AC3E}">
        <p14:creationId xmlns:p14="http://schemas.microsoft.com/office/powerpoint/2010/main" val="212669004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Slide Number Placeholder 2"/>
          <p:cNvSpPr>
            <a:spLocks noGrp="1"/>
          </p:cNvSpPr>
          <p:nvPr>
            <p:ph type="sldNum" sz="quarter" idx="10"/>
          </p:nvPr>
        </p:nvSpPr>
        <p:spPr/>
        <p:txBody>
          <a:bodyPr/>
          <a:lstStyle>
            <a:lvl1pPr>
              <a:defRPr/>
            </a:lvl1pPr>
          </a:lstStyle>
          <a:p>
            <a:pPr fontAlgn="base">
              <a:spcBef>
                <a:spcPct val="0"/>
              </a:spcBef>
              <a:spcAft>
                <a:spcPct val="0"/>
              </a:spcAft>
            </a:pPr>
            <a:fld id="{BB9FA82E-0204-4DD9-8414-C13E95B9C390}" type="slidenum">
              <a:rPr lang="es-ES">
                <a:solidFill>
                  <a:srgbClr val="002776"/>
                </a:solidFill>
                <a:cs typeface="Arial" charset="0"/>
              </a:rPr>
              <a:pPr fontAlgn="base">
                <a:spcBef>
                  <a:spcPct val="0"/>
                </a:spcBef>
                <a:spcAft>
                  <a:spcPct val="0"/>
                </a:spcAft>
              </a:pPr>
              <a:t>‹#›</a:t>
            </a:fld>
            <a:endParaRPr lang="es-ES">
              <a:solidFill>
                <a:srgbClr val="002776"/>
              </a:solidFill>
              <a:cs typeface="Arial" charset="0"/>
            </a:endParaRPr>
          </a:p>
        </p:txBody>
      </p:sp>
      <p:sp>
        <p:nvSpPr>
          <p:cNvPr id="4" name="Footer Placeholder 3"/>
          <p:cNvSpPr>
            <a:spLocks noGrp="1"/>
          </p:cNvSpPr>
          <p:nvPr>
            <p:ph type="ftr" sz="quarter" idx="11"/>
          </p:nvPr>
        </p:nvSpPr>
        <p:spPr/>
        <p:txBody>
          <a:bodyPr/>
          <a:lstStyle>
            <a:lvl1pPr>
              <a:defRPr/>
            </a:lvl1pPr>
          </a:lstStyle>
          <a:p>
            <a:pPr fontAlgn="base">
              <a:spcBef>
                <a:spcPct val="0"/>
              </a:spcBef>
              <a:spcAft>
                <a:spcPct val="0"/>
              </a:spcAft>
            </a:pPr>
            <a:endParaRPr lang="es-ES">
              <a:solidFill>
                <a:srgbClr val="002776"/>
              </a:solidFill>
              <a:cs typeface="Arial" charset="0"/>
            </a:endParaRPr>
          </a:p>
        </p:txBody>
      </p:sp>
    </p:spTree>
    <p:extLst>
      <p:ext uri="{BB962C8B-B14F-4D97-AF65-F5344CB8AC3E}">
        <p14:creationId xmlns:p14="http://schemas.microsoft.com/office/powerpoint/2010/main" val="415800605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fontAlgn="base">
              <a:spcBef>
                <a:spcPct val="0"/>
              </a:spcBef>
              <a:spcAft>
                <a:spcPct val="0"/>
              </a:spcAft>
            </a:pPr>
            <a:fld id="{B5962B15-7EBC-48AE-B0DB-AC4AF05DB019}" type="slidenum">
              <a:rPr lang="es-ES">
                <a:solidFill>
                  <a:srgbClr val="002776"/>
                </a:solidFill>
                <a:cs typeface="Arial" charset="0"/>
              </a:rPr>
              <a:pPr fontAlgn="base">
                <a:spcBef>
                  <a:spcPct val="0"/>
                </a:spcBef>
                <a:spcAft>
                  <a:spcPct val="0"/>
                </a:spcAft>
              </a:pPr>
              <a:t>‹#›</a:t>
            </a:fld>
            <a:endParaRPr lang="es-ES">
              <a:solidFill>
                <a:srgbClr val="002776"/>
              </a:solidFill>
              <a:cs typeface="Arial" charset="0"/>
            </a:endParaRPr>
          </a:p>
        </p:txBody>
      </p:sp>
      <p:sp>
        <p:nvSpPr>
          <p:cNvPr id="3" name="Footer Placeholder 2"/>
          <p:cNvSpPr>
            <a:spLocks noGrp="1"/>
          </p:cNvSpPr>
          <p:nvPr>
            <p:ph type="ftr" sz="quarter" idx="11"/>
          </p:nvPr>
        </p:nvSpPr>
        <p:spPr/>
        <p:txBody>
          <a:bodyPr/>
          <a:lstStyle>
            <a:lvl1pPr>
              <a:defRPr/>
            </a:lvl1pPr>
          </a:lstStyle>
          <a:p>
            <a:pPr fontAlgn="base">
              <a:spcBef>
                <a:spcPct val="0"/>
              </a:spcBef>
              <a:spcAft>
                <a:spcPct val="0"/>
              </a:spcAft>
            </a:pPr>
            <a:endParaRPr lang="es-ES">
              <a:solidFill>
                <a:srgbClr val="002776"/>
              </a:solidFill>
              <a:cs typeface="Arial" charset="0"/>
            </a:endParaRPr>
          </a:p>
        </p:txBody>
      </p:sp>
    </p:spTree>
    <p:extLst>
      <p:ext uri="{BB962C8B-B14F-4D97-AF65-F5344CB8AC3E}">
        <p14:creationId xmlns:p14="http://schemas.microsoft.com/office/powerpoint/2010/main" val="90286412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539" y="273118"/>
            <a:ext cx="3259272" cy="1162373"/>
          </a:xfrm>
        </p:spPr>
        <p:txBody>
          <a:bodyPr anchor="b"/>
          <a:lstStyle>
            <a:lvl1pPr algn="l">
              <a:defRPr sz="1900" b="1"/>
            </a:lvl1pPr>
          </a:lstStyle>
          <a:p>
            <a:r>
              <a:rPr lang="en-US" smtClean="0"/>
              <a:t>Click to edit Master title style</a:t>
            </a:r>
            <a:endParaRPr lang="es-ES"/>
          </a:p>
        </p:txBody>
      </p:sp>
      <p:sp>
        <p:nvSpPr>
          <p:cNvPr id="3" name="Content Placeholder 2"/>
          <p:cNvSpPr>
            <a:spLocks noGrp="1"/>
          </p:cNvSpPr>
          <p:nvPr>
            <p:ph idx="1"/>
          </p:nvPr>
        </p:nvSpPr>
        <p:spPr>
          <a:xfrm>
            <a:off x="3873678" y="273090"/>
            <a:ext cx="5536855" cy="5852477"/>
          </a:xfrm>
        </p:spPr>
        <p:txBody>
          <a:bodyPr/>
          <a:lstStyle>
            <a:lvl1pPr>
              <a:defRPr sz="3000"/>
            </a:lvl1pPr>
            <a:lvl2pPr>
              <a:defRPr sz="2600"/>
            </a:lvl2pPr>
            <a:lvl3pPr>
              <a:defRPr sz="23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Text Placeholder 3"/>
          <p:cNvSpPr>
            <a:spLocks noGrp="1"/>
          </p:cNvSpPr>
          <p:nvPr>
            <p:ph type="body" sz="half" idx="2"/>
          </p:nvPr>
        </p:nvSpPr>
        <p:spPr>
          <a:xfrm>
            <a:off x="495539" y="1435461"/>
            <a:ext cx="3259272" cy="4690104"/>
          </a:xfrm>
        </p:spPr>
        <p:txBody>
          <a:bodyPr/>
          <a:lstStyle>
            <a:lvl1pPr marL="0" indent="0">
              <a:buNone/>
              <a:defRPr sz="1300"/>
            </a:lvl1pPr>
            <a:lvl2pPr marL="429504" indent="0">
              <a:buNone/>
              <a:defRPr sz="1100"/>
            </a:lvl2pPr>
            <a:lvl3pPr marL="859007" indent="0">
              <a:buNone/>
              <a:defRPr sz="900"/>
            </a:lvl3pPr>
            <a:lvl4pPr marL="1288512" indent="0">
              <a:buNone/>
              <a:defRPr sz="800"/>
            </a:lvl4pPr>
            <a:lvl5pPr marL="1718014" indent="0">
              <a:buNone/>
              <a:defRPr sz="800"/>
            </a:lvl5pPr>
            <a:lvl6pPr marL="2147519" indent="0">
              <a:buNone/>
              <a:defRPr sz="800"/>
            </a:lvl6pPr>
            <a:lvl7pPr marL="2577021" indent="0">
              <a:buNone/>
              <a:defRPr sz="800"/>
            </a:lvl7pPr>
            <a:lvl8pPr marL="3006525" indent="0">
              <a:buNone/>
              <a:defRPr sz="800"/>
            </a:lvl8pPr>
            <a:lvl9pPr marL="3436028" indent="0">
              <a:buNone/>
              <a:defRPr sz="8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pPr fontAlgn="base">
              <a:spcBef>
                <a:spcPct val="0"/>
              </a:spcBef>
              <a:spcAft>
                <a:spcPct val="0"/>
              </a:spcAft>
            </a:pPr>
            <a:fld id="{715592E6-B9F5-4029-8DD1-BC53D73AAA92}" type="slidenum">
              <a:rPr lang="es-ES">
                <a:solidFill>
                  <a:srgbClr val="002776"/>
                </a:solidFill>
                <a:cs typeface="Arial" charset="0"/>
              </a:rPr>
              <a:pPr fontAlgn="base">
                <a:spcBef>
                  <a:spcPct val="0"/>
                </a:spcBef>
                <a:spcAft>
                  <a:spcPct val="0"/>
                </a:spcAft>
              </a:pPr>
              <a:t>‹#›</a:t>
            </a:fld>
            <a:endParaRPr lang="es-ES">
              <a:solidFill>
                <a:srgbClr val="002776"/>
              </a:solidFill>
              <a:cs typeface="Arial" charset="0"/>
            </a:endParaRPr>
          </a:p>
        </p:txBody>
      </p:sp>
      <p:sp>
        <p:nvSpPr>
          <p:cNvPr id="6" name="Footer Placeholder 5"/>
          <p:cNvSpPr>
            <a:spLocks noGrp="1"/>
          </p:cNvSpPr>
          <p:nvPr>
            <p:ph type="ftr" sz="quarter" idx="11"/>
          </p:nvPr>
        </p:nvSpPr>
        <p:spPr/>
        <p:txBody>
          <a:bodyPr/>
          <a:lstStyle>
            <a:lvl1pPr>
              <a:defRPr/>
            </a:lvl1pPr>
          </a:lstStyle>
          <a:p>
            <a:pPr fontAlgn="base">
              <a:spcBef>
                <a:spcPct val="0"/>
              </a:spcBef>
              <a:spcAft>
                <a:spcPct val="0"/>
              </a:spcAft>
            </a:pPr>
            <a:endParaRPr lang="es-ES">
              <a:solidFill>
                <a:srgbClr val="002776"/>
              </a:solidFill>
              <a:cs typeface="Arial" charset="0"/>
            </a:endParaRPr>
          </a:p>
        </p:txBody>
      </p:sp>
    </p:spTree>
    <p:extLst>
      <p:ext uri="{BB962C8B-B14F-4D97-AF65-F5344CB8AC3E}">
        <p14:creationId xmlns:p14="http://schemas.microsoft.com/office/powerpoint/2010/main" val="47480104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79" y="4800740"/>
            <a:ext cx="5943287" cy="567182"/>
          </a:xfrm>
        </p:spPr>
        <p:txBody>
          <a:bodyPr anchor="b"/>
          <a:lstStyle>
            <a:lvl1pPr algn="l">
              <a:defRPr sz="1900" b="1"/>
            </a:lvl1pPr>
          </a:lstStyle>
          <a:p>
            <a:r>
              <a:rPr lang="en-US" smtClean="0"/>
              <a:t>Click to edit Master title style</a:t>
            </a:r>
            <a:endParaRPr lang="es-ES"/>
          </a:p>
        </p:txBody>
      </p:sp>
      <p:sp>
        <p:nvSpPr>
          <p:cNvPr id="3" name="Picture Placeholder 2"/>
          <p:cNvSpPr>
            <a:spLocks noGrp="1"/>
          </p:cNvSpPr>
          <p:nvPr>
            <p:ph type="pic" idx="1"/>
          </p:nvPr>
        </p:nvSpPr>
        <p:spPr>
          <a:xfrm>
            <a:off x="1941579" y="613401"/>
            <a:ext cx="5943287" cy="4114520"/>
          </a:xfrm>
        </p:spPr>
        <p:txBody>
          <a:bodyPr/>
          <a:lstStyle>
            <a:lvl1pPr marL="0" indent="0">
              <a:buNone/>
              <a:defRPr sz="3000"/>
            </a:lvl1pPr>
            <a:lvl2pPr marL="429504" indent="0">
              <a:buNone/>
              <a:defRPr sz="2600"/>
            </a:lvl2pPr>
            <a:lvl3pPr marL="859007" indent="0">
              <a:buNone/>
              <a:defRPr sz="2300"/>
            </a:lvl3pPr>
            <a:lvl4pPr marL="1288512" indent="0">
              <a:buNone/>
              <a:defRPr sz="1900"/>
            </a:lvl4pPr>
            <a:lvl5pPr marL="1718014" indent="0">
              <a:buNone/>
              <a:defRPr sz="1900"/>
            </a:lvl5pPr>
            <a:lvl6pPr marL="2147519" indent="0">
              <a:buNone/>
              <a:defRPr sz="1900"/>
            </a:lvl6pPr>
            <a:lvl7pPr marL="2577021" indent="0">
              <a:buNone/>
              <a:defRPr sz="1900"/>
            </a:lvl7pPr>
            <a:lvl8pPr marL="3006525" indent="0">
              <a:buNone/>
              <a:defRPr sz="1900"/>
            </a:lvl8pPr>
            <a:lvl9pPr marL="3436028" indent="0">
              <a:buNone/>
              <a:defRPr sz="1900"/>
            </a:lvl9pPr>
          </a:lstStyle>
          <a:p>
            <a:endParaRPr lang="es-ES"/>
          </a:p>
        </p:txBody>
      </p:sp>
      <p:sp>
        <p:nvSpPr>
          <p:cNvPr id="4" name="Text Placeholder 3"/>
          <p:cNvSpPr>
            <a:spLocks noGrp="1"/>
          </p:cNvSpPr>
          <p:nvPr>
            <p:ph type="body" sz="half" idx="2"/>
          </p:nvPr>
        </p:nvSpPr>
        <p:spPr>
          <a:xfrm>
            <a:off x="1941579" y="5367922"/>
            <a:ext cx="5943287" cy="803858"/>
          </a:xfrm>
        </p:spPr>
        <p:txBody>
          <a:bodyPr/>
          <a:lstStyle>
            <a:lvl1pPr marL="0" indent="0">
              <a:buNone/>
              <a:defRPr sz="1300"/>
            </a:lvl1pPr>
            <a:lvl2pPr marL="429504" indent="0">
              <a:buNone/>
              <a:defRPr sz="1100"/>
            </a:lvl2pPr>
            <a:lvl3pPr marL="859007" indent="0">
              <a:buNone/>
              <a:defRPr sz="900"/>
            </a:lvl3pPr>
            <a:lvl4pPr marL="1288512" indent="0">
              <a:buNone/>
              <a:defRPr sz="800"/>
            </a:lvl4pPr>
            <a:lvl5pPr marL="1718014" indent="0">
              <a:buNone/>
              <a:defRPr sz="800"/>
            </a:lvl5pPr>
            <a:lvl6pPr marL="2147519" indent="0">
              <a:buNone/>
              <a:defRPr sz="800"/>
            </a:lvl6pPr>
            <a:lvl7pPr marL="2577021" indent="0">
              <a:buNone/>
              <a:defRPr sz="800"/>
            </a:lvl7pPr>
            <a:lvl8pPr marL="3006525" indent="0">
              <a:buNone/>
              <a:defRPr sz="800"/>
            </a:lvl8pPr>
            <a:lvl9pPr marL="3436028" indent="0">
              <a:buNone/>
              <a:defRPr sz="8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pPr fontAlgn="base">
              <a:spcBef>
                <a:spcPct val="0"/>
              </a:spcBef>
              <a:spcAft>
                <a:spcPct val="0"/>
              </a:spcAft>
            </a:pPr>
            <a:fld id="{A9A1CDD6-DC1E-477C-A879-192BF6E7E197}" type="slidenum">
              <a:rPr lang="es-ES">
                <a:solidFill>
                  <a:srgbClr val="002776"/>
                </a:solidFill>
                <a:cs typeface="Arial" charset="0"/>
              </a:rPr>
              <a:pPr fontAlgn="base">
                <a:spcBef>
                  <a:spcPct val="0"/>
                </a:spcBef>
                <a:spcAft>
                  <a:spcPct val="0"/>
                </a:spcAft>
              </a:pPr>
              <a:t>‹#›</a:t>
            </a:fld>
            <a:endParaRPr lang="es-ES">
              <a:solidFill>
                <a:srgbClr val="002776"/>
              </a:solidFill>
              <a:cs typeface="Arial" charset="0"/>
            </a:endParaRPr>
          </a:p>
        </p:txBody>
      </p:sp>
      <p:sp>
        <p:nvSpPr>
          <p:cNvPr id="6" name="Footer Placeholder 5"/>
          <p:cNvSpPr>
            <a:spLocks noGrp="1"/>
          </p:cNvSpPr>
          <p:nvPr>
            <p:ph type="ftr" sz="quarter" idx="11"/>
          </p:nvPr>
        </p:nvSpPr>
        <p:spPr/>
        <p:txBody>
          <a:bodyPr/>
          <a:lstStyle>
            <a:lvl1pPr>
              <a:defRPr/>
            </a:lvl1pPr>
          </a:lstStyle>
          <a:p>
            <a:pPr fontAlgn="base">
              <a:spcBef>
                <a:spcPct val="0"/>
              </a:spcBef>
              <a:spcAft>
                <a:spcPct val="0"/>
              </a:spcAft>
            </a:pPr>
            <a:endParaRPr lang="es-ES">
              <a:solidFill>
                <a:srgbClr val="002776"/>
              </a:solidFill>
              <a:cs typeface="Arial" charset="0"/>
            </a:endParaRPr>
          </a:p>
        </p:txBody>
      </p:sp>
    </p:spTree>
    <p:extLst>
      <p:ext uri="{BB962C8B-B14F-4D97-AF65-F5344CB8AC3E}">
        <p14:creationId xmlns:p14="http://schemas.microsoft.com/office/powerpoint/2010/main" val="180725643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Slide Number Placeholder 3"/>
          <p:cNvSpPr>
            <a:spLocks noGrp="1"/>
          </p:cNvSpPr>
          <p:nvPr>
            <p:ph type="sldNum" sz="quarter" idx="10"/>
          </p:nvPr>
        </p:nvSpPr>
        <p:spPr/>
        <p:txBody>
          <a:bodyPr/>
          <a:lstStyle>
            <a:lvl1pPr>
              <a:defRPr/>
            </a:lvl1pPr>
          </a:lstStyle>
          <a:p>
            <a:pPr fontAlgn="base">
              <a:spcBef>
                <a:spcPct val="0"/>
              </a:spcBef>
              <a:spcAft>
                <a:spcPct val="0"/>
              </a:spcAft>
            </a:pPr>
            <a:fld id="{440F5156-C657-4310-B8A8-8A20CEE3942A}" type="slidenum">
              <a:rPr lang="es-ES">
                <a:solidFill>
                  <a:srgbClr val="002776"/>
                </a:solidFill>
                <a:cs typeface="Arial" charset="0"/>
              </a:rPr>
              <a:pPr fontAlgn="base">
                <a:spcBef>
                  <a:spcPct val="0"/>
                </a:spcBef>
                <a:spcAft>
                  <a:spcPct val="0"/>
                </a:spcAft>
              </a:pPr>
              <a:t>‹#›</a:t>
            </a:fld>
            <a:endParaRPr lang="es-ES">
              <a:solidFill>
                <a:srgbClr val="002776"/>
              </a:solidFill>
              <a:cs typeface="Arial" charset="0"/>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pPr>
            <a:endParaRPr lang="es-ES">
              <a:solidFill>
                <a:srgbClr val="002776"/>
              </a:solidFill>
              <a:cs typeface="Arial" charset="0"/>
            </a:endParaRPr>
          </a:p>
        </p:txBody>
      </p:sp>
    </p:spTree>
    <p:extLst>
      <p:ext uri="{BB962C8B-B14F-4D97-AF65-F5344CB8AC3E}">
        <p14:creationId xmlns:p14="http://schemas.microsoft.com/office/powerpoint/2010/main" val="167318792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86083" y="350114"/>
            <a:ext cx="2280709" cy="6059744"/>
          </a:xfrm>
        </p:spPr>
        <p:txBody>
          <a:bodyPr vert="eaVert"/>
          <a:lstStyle/>
          <a:p>
            <a:r>
              <a:rPr lang="en-US" smtClean="0"/>
              <a:t>Click to edit Master title style</a:t>
            </a:r>
            <a:endParaRPr lang="es-ES"/>
          </a:p>
        </p:txBody>
      </p:sp>
      <p:sp>
        <p:nvSpPr>
          <p:cNvPr id="3" name="Vertical Text Placeholder 2"/>
          <p:cNvSpPr>
            <a:spLocks noGrp="1"/>
          </p:cNvSpPr>
          <p:nvPr>
            <p:ph type="body" orient="vert" idx="1"/>
          </p:nvPr>
        </p:nvSpPr>
        <p:spPr>
          <a:xfrm>
            <a:off x="439266" y="350114"/>
            <a:ext cx="6696750" cy="60597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Slide Number Placeholder 3"/>
          <p:cNvSpPr>
            <a:spLocks noGrp="1"/>
          </p:cNvSpPr>
          <p:nvPr>
            <p:ph type="sldNum" sz="quarter" idx="10"/>
          </p:nvPr>
        </p:nvSpPr>
        <p:spPr/>
        <p:txBody>
          <a:bodyPr/>
          <a:lstStyle>
            <a:lvl1pPr>
              <a:defRPr/>
            </a:lvl1pPr>
          </a:lstStyle>
          <a:p>
            <a:pPr fontAlgn="base">
              <a:spcBef>
                <a:spcPct val="0"/>
              </a:spcBef>
              <a:spcAft>
                <a:spcPct val="0"/>
              </a:spcAft>
            </a:pPr>
            <a:fld id="{FFD6079A-F77F-4E5D-874A-6C095CF831FA}" type="slidenum">
              <a:rPr lang="es-ES">
                <a:solidFill>
                  <a:srgbClr val="002776"/>
                </a:solidFill>
                <a:cs typeface="Arial" charset="0"/>
              </a:rPr>
              <a:pPr fontAlgn="base">
                <a:spcBef>
                  <a:spcPct val="0"/>
                </a:spcBef>
                <a:spcAft>
                  <a:spcPct val="0"/>
                </a:spcAft>
              </a:pPr>
              <a:t>‹#›</a:t>
            </a:fld>
            <a:endParaRPr lang="es-ES">
              <a:solidFill>
                <a:srgbClr val="002776"/>
              </a:solidFill>
              <a:cs typeface="Arial" charset="0"/>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pPr>
            <a:endParaRPr lang="es-ES">
              <a:solidFill>
                <a:srgbClr val="002776"/>
              </a:solidFill>
              <a:cs typeface="Arial" charset="0"/>
            </a:endParaRPr>
          </a:p>
        </p:txBody>
      </p:sp>
    </p:spTree>
    <p:extLst>
      <p:ext uri="{BB962C8B-B14F-4D97-AF65-F5344CB8AC3E}">
        <p14:creationId xmlns:p14="http://schemas.microsoft.com/office/powerpoint/2010/main" val="69963138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Título de presentación">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4952218" y="1195983"/>
            <a:ext cx="4953782" cy="5239081"/>
          </a:xfrm>
        </p:spPr>
        <p:txBody>
          <a:bodyPr/>
          <a:lstStyle/>
          <a:p>
            <a:r>
              <a:rPr lang="en-GB" dirty="0" smtClean="0"/>
              <a:t>Click icon to add picture</a:t>
            </a:r>
            <a:endParaRPr lang="en-GB" dirty="0"/>
          </a:p>
        </p:txBody>
      </p:sp>
      <p:sp>
        <p:nvSpPr>
          <p:cNvPr id="120835" name="Title Placeholder 1"/>
          <p:cNvSpPr>
            <a:spLocks noGrp="1"/>
          </p:cNvSpPr>
          <p:nvPr>
            <p:ph type="ctrTitle"/>
          </p:nvPr>
        </p:nvSpPr>
        <p:spPr>
          <a:xfrm>
            <a:off x="830106" y="2886328"/>
            <a:ext cx="4431671" cy="1128762"/>
          </a:xfrm>
        </p:spPr>
        <p:txBody>
          <a:bodyPr/>
          <a:lstStyle>
            <a:lvl1pPr>
              <a:lnSpc>
                <a:spcPct val="95000"/>
              </a:lnSpc>
              <a:defRPr sz="2900" b="0" smtClean="0">
                <a:latin typeface="Times New Roman" pitchFamily="18" charset="0"/>
              </a:defRPr>
            </a:lvl1pPr>
          </a:lstStyle>
          <a:p>
            <a:r>
              <a:rPr lang="en-GB" dirty="0" smtClean="0"/>
              <a:t>Click to edit Master title style</a:t>
            </a:r>
          </a:p>
        </p:txBody>
      </p:sp>
      <p:sp>
        <p:nvSpPr>
          <p:cNvPr id="120836" name="Text Placeholder 2"/>
          <p:cNvSpPr>
            <a:spLocks noGrp="1"/>
          </p:cNvSpPr>
          <p:nvPr>
            <p:ph type="subTitle" idx="1"/>
          </p:nvPr>
        </p:nvSpPr>
        <p:spPr>
          <a:xfrm>
            <a:off x="440822" y="6029149"/>
            <a:ext cx="5135113" cy="303897"/>
          </a:xfrm>
        </p:spPr>
        <p:txBody>
          <a:bodyPr anchor="b"/>
          <a:lstStyle>
            <a:lvl1pPr>
              <a:lnSpc>
                <a:spcPts val="1995"/>
              </a:lnSpc>
              <a:defRPr sz="1600" b="1" smtClean="0"/>
            </a:lvl1pPr>
          </a:lstStyle>
          <a:p>
            <a:r>
              <a:rPr lang="en-GB" dirty="0" smtClean="0"/>
              <a:t>Click to edit Master subtitle style</a:t>
            </a:r>
          </a:p>
        </p:txBody>
      </p:sp>
      <p:pic>
        <p:nvPicPr>
          <p:cNvPr id="120841" name="Picture 5" descr="DEL_PRI_RGB"/>
          <p:cNvPicPr>
            <a:picLocks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311094" y="253483"/>
            <a:ext cx="2310410" cy="470551"/>
          </a:xfrm>
          <a:prstGeom prst="rect">
            <a:avLst/>
          </a:prstGeom>
          <a:noFill/>
          <a:ln w="9525">
            <a:noFill/>
            <a:miter lim="800000"/>
            <a:headEnd/>
            <a:tailEnd/>
          </a:ln>
        </p:spPr>
      </p:pic>
      <p:sp>
        <p:nvSpPr>
          <p:cNvPr id="10" name="Slide Number Placeholder 3"/>
          <p:cNvSpPr>
            <a:spLocks noGrp="1"/>
          </p:cNvSpPr>
          <p:nvPr>
            <p:ph type="sldNum" sz="quarter" idx="11"/>
          </p:nvPr>
        </p:nvSpPr>
        <p:spPr>
          <a:xfrm>
            <a:off x="450307" y="6554316"/>
            <a:ext cx="306387" cy="144247"/>
          </a:xfrm>
        </p:spPr>
        <p:txBody>
          <a:bodyPr/>
          <a:lstStyle>
            <a:lvl1pPr>
              <a:defRPr>
                <a:solidFill>
                  <a:schemeClr val="bg1"/>
                </a:solidFill>
              </a:defRPr>
            </a:lvl1pPr>
          </a:lstStyle>
          <a:p>
            <a:fld id="{20A7A354-C5FB-4D1E-BE75-5A939ED93F75}" type="slidenum">
              <a:rPr lang="en-GB" smtClean="0">
                <a:solidFill>
                  <a:srgbClr val="FFFFFF"/>
                </a:solidFill>
              </a:rPr>
              <a:pPr/>
              <a:t>‹#›</a:t>
            </a:fld>
            <a:endParaRPr lang="en-GB" dirty="0">
              <a:solidFill>
                <a:srgbClr val="FFFFFF"/>
              </a:solidFill>
            </a:endParaRPr>
          </a:p>
        </p:txBody>
      </p:sp>
      <p:sp>
        <p:nvSpPr>
          <p:cNvPr id="11" name="Footer Placeholder 4"/>
          <p:cNvSpPr>
            <a:spLocks noGrp="1"/>
          </p:cNvSpPr>
          <p:nvPr>
            <p:ph type="ftr" sz="quarter" idx="12"/>
          </p:nvPr>
        </p:nvSpPr>
        <p:spPr>
          <a:xfrm>
            <a:off x="836319" y="6554316"/>
            <a:ext cx="4677095" cy="144247"/>
          </a:xfrm>
        </p:spPr>
        <p:txBody>
          <a:bodyPr/>
          <a:lstStyle>
            <a:lvl1pPr>
              <a:defRPr>
                <a:solidFill>
                  <a:schemeClr val="bg1"/>
                </a:solidFill>
              </a:defRPr>
            </a:lvl1pPr>
          </a:lstStyle>
          <a:p>
            <a:endParaRPr lang="en-GB" dirty="0">
              <a:solidFill>
                <a:srgbClr val="FFFFFF"/>
              </a:solidFill>
            </a:endParaRPr>
          </a:p>
        </p:txBody>
      </p:sp>
    </p:spTree>
    <p:extLst>
      <p:ext uri="{BB962C8B-B14F-4D97-AF65-F5344CB8AC3E}">
        <p14:creationId xmlns:p14="http://schemas.microsoft.com/office/powerpoint/2010/main" val="938094629"/>
      </p:ext>
    </p:extLst>
  </p:cSld>
  <p:clrMapOvr>
    <a:masterClrMapping/>
  </p:clrMapOvr>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ítulo y contenido">
    <p:spTree>
      <p:nvGrpSpPr>
        <p:cNvPr id="1" name=""/>
        <p:cNvGrpSpPr/>
        <p:nvPr/>
      </p:nvGrpSpPr>
      <p:grpSpPr>
        <a:xfrm>
          <a:off x="0" y="0"/>
          <a:ext cx="0" cy="0"/>
          <a:chOff x="0" y="0"/>
          <a:chExt cx="0" cy="0"/>
        </a:xfrm>
      </p:grpSpPr>
      <p:sp>
        <p:nvSpPr>
          <p:cNvPr id="2" name="Title 1"/>
          <p:cNvSpPr>
            <a:spLocks noGrp="1"/>
          </p:cNvSpPr>
          <p:nvPr>
            <p:ph type="title"/>
          </p:nvPr>
        </p:nvSpPr>
        <p:spPr>
          <a:xfrm>
            <a:off x="442413" y="710569"/>
            <a:ext cx="9124399" cy="630202"/>
          </a:xfrm>
        </p:spPr>
        <p:txBody>
          <a:bodyPr/>
          <a:lstStyle/>
          <a:p>
            <a:r>
              <a:rPr lang="en-GB" dirty="0" smtClean="0"/>
              <a:t>Click to edit Master title style</a:t>
            </a:r>
            <a:endParaRPr lang="en-GB" dirty="0"/>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n-GB" smtClean="0">
                <a:solidFill>
                  <a:srgbClr val="002776"/>
                </a:solidFill>
              </a:rPr>
              <a:pPr/>
              <a:t>‹#›</a:t>
            </a:fld>
            <a:endParaRPr lang="en-GB" dirty="0">
              <a:solidFill>
                <a:srgbClr val="002776"/>
              </a:solidFill>
            </a:endParaRPr>
          </a:p>
        </p:txBody>
      </p:sp>
      <p:sp>
        <p:nvSpPr>
          <p:cNvPr id="5" name="Footer Placeholder 4"/>
          <p:cNvSpPr>
            <a:spLocks noGrp="1"/>
          </p:cNvSpPr>
          <p:nvPr>
            <p:ph type="ftr" sz="quarter" idx="11"/>
          </p:nvPr>
        </p:nvSpPr>
        <p:spPr/>
        <p:txBody>
          <a:bodyPr/>
          <a:lstStyle>
            <a:lvl1pPr>
              <a:defRPr/>
            </a:lvl1pPr>
          </a:lstStyle>
          <a:p>
            <a:endParaRPr lang="en-GB" dirty="0">
              <a:solidFill>
                <a:srgbClr val="002776"/>
              </a:solidFill>
            </a:endParaRPr>
          </a:p>
        </p:txBody>
      </p:sp>
    </p:spTree>
    <p:extLst>
      <p:ext uri="{BB962C8B-B14F-4D97-AF65-F5344CB8AC3E}">
        <p14:creationId xmlns:p14="http://schemas.microsoft.com/office/powerpoint/2010/main" val="53163478"/>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eparador para imprimir">
    <p:spTree>
      <p:nvGrpSpPr>
        <p:cNvPr id="1" name=""/>
        <p:cNvGrpSpPr/>
        <p:nvPr/>
      </p:nvGrpSpPr>
      <p:grpSpPr>
        <a:xfrm>
          <a:off x="0" y="0"/>
          <a:ext cx="0" cy="0"/>
          <a:chOff x="0" y="0"/>
          <a:chExt cx="0" cy="0"/>
        </a:xfrm>
      </p:grpSpPr>
      <p:sp>
        <p:nvSpPr>
          <p:cNvPr id="2" name="Title 1"/>
          <p:cNvSpPr>
            <a:spLocks noGrp="1"/>
          </p:cNvSpPr>
          <p:nvPr>
            <p:ph type="title"/>
          </p:nvPr>
        </p:nvSpPr>
        <p:spPr>
          <a:xfrm>
            <a:off x="442428" y="2835910"/>
            <a:ext cx="5156997" cy="387924"/>
          </a:xfrm>
        </p:spPr>
        <p:txBody>
          <a:bodyPr/>
          <a:lstStyle>
            <a:lvl1pPr>
              <a:defRPr sz="2500"/>
            </a:lvl1pPr>
          </a:lstStyle>
          <a:p>
            <a:r>
              <a:rPr lang="en-GB" dirty="0" smtClean="0"/>
              <a:t>Click to edit Master title style</a:t>
            </a:r>
            <a:endParaRPr lang="en-GB" dirty="0"/>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n-GB" smtClean="0">
                <a:solidFill>
                  <a:srgbClr val="002776"/>
                </a:solidFill>
              </a:rPr>
              <a:pPr/>
              <a:t>‹#›</a:t>
            </a:fld>
            <a:endParaRPr lang="en-GB" dirty="0">
              <a:solidFill>
                <a:srgbClr val="002776"/>
              </a:solidFill>
            </a:endParaRPr>
          </a:p>
        </p:txBody>
      </p:sp>
      <p:sp>
        <p:nvSpPr>
          <p:cNvPr id="10" name="Picture Placeholder 9"/>
          <p:cNvSpPr>
            <a:spLocks noGrp="1"/>
          </p:cNvSpPr>
          <p:nvPr>
            <p:ph type="pic" sz="quarter" idx="13"/>
          </p:nvPr>
        </p:nvSpPr>
        <p:spPr>
          <a:xfrm>
            <a:off x="5627520" y="0"/>
            <a:ext cx="4278480" cy="6858000"/>
          </a:xfrm>
        </p:spPr>
        <p:txBody>
          <a:bodyPr/>
          <a:lstStyle/>
          <a:p>
            <a:r>
              <a:rPr lang="en-GB" dirty="0" smtClean="0"/>
              <a:t>Click icon to add picture</a:t>
            </a:r>
            <a:endParaRPr lang="en-GB" dirty="0"/>
          </a:p>
        </p:txBody>
      </p:sp>
      <p:sp>
        <p:nvSpPr>
          <p:cNvPr id="5" name="Footer Placeholder 4"/>
          <p:cNvSpPr>
            <a:spLocks noGrp="1"/>
          </p:cNvSpPr>
          <p:nvPr>
            <p:ph type="ftr" sz="quarter" idx="11"/>
          </p:nvPr>
        </p:nvSpPr>
        <p:spPr/>
        <p:txBody>
          <a:bodyPr/>
          <a:lstStyle>
            <a:lvl1pPr>
              <a:defRPr/>
            </a:lvl1pPr>
          </a:lstStyle>
          <a:p>
            <a:endParaRPr lang="en-GB" dirty="0">
              <a:solidFill>
                <a:srgbClr val="002776"/>
              </a:solidFill>
            </a:endParaRPr>
          </a:p>
        </p:txBody>
      </p:sp>
    </p:spTree>
    <p:extLst>
      <p:ext uri="{BB962C8B-B14F-4D97-AF65-F5344CB8AC3E}">
        <p14:creationId xmlns:p14="http://schemas.microsoft.com/office/powerpoint/2010/main" val="229760689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Quote">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1238257" y="2551176"/>
            <a:ext cx="7429500" cy="1344168"/>
          </a:xfrm>
        </p:spPr>
        <p:txBody>
          <a:bodyPr anchor="ctr"/>
          <a:lstStyle>
            <a:lvl1pPr>
              <a:spcBef>
                <a:spcPts val="200"/>
              </a:spcBef>
              <a:defRPr sz="2400"/>
            </a:lvl1pPr>
          </a:lstStyle>
          <a:p>
            <a:pPr lvl="0"/>
            <a:r>
              <a:rPr lang="es-ES_tradnl" dirty="0" err="1" smtClean="0"/>
              <a:t>Click</a:t>
            </a:r>
            <a:r>
              <a:rPr lang="es-ES_tradnl" dirty="0" smtClean="0"/>
              <a:t> to </a:t>
            </a:r>
            <a:r>
              <a:rPr lang="es-ES_tradnl" dirty="0" err="1" smtClean="0"/>
              <a:t>edit</a:t>
            </a:r>
            <a:r>
              <a:rPr lang="es-ES_tradnl" dirty="0" smtClean="0"/>
              <a:t> Master </a:t>
            </a:r>
            <a:r>
              <a:rPr lang="es-ES_tradnl" dirty="0" err="1" smtClean="0"/>
              <a:t>text</a:t>
            </a:r>
            <a:r>
              <a:rPr lang="es-ES_tradnl" dirty="0" smtClean="0"/>
              <a:t> </a:t>
            </a:r>
            <a:r>
              <a:rPr lang="es-ES_tradnl" dirty="0" err="1" smtClean="0"/>
              <a:t>styles</a:t>
            </a:r>
            <a:endParaRPr lang="es-ES_tradnl" dirty="0" smtClean="0"/>
          </a:p>
          <a:p>
            <a:pPr lvl="1"/>
            <a:r>
              <a:rPr lang="es-ES_tradnl" dirty="0" err="1" smtClean="0"/>
              <a:t>Second</a:t>
            </a:r>
            <a:r>
              <a:rPr lang="es-ES_tradnl" dirty="0" smtClean="0"/>
              <a:t> </a:t>
            </a:r>
            <a:r>
              <a:rPr lang="es-ES_tradnl" dirty="0" err="1" smtClean="0"/>
              <a:t>level</a:t>
            </a:r>
            <a:endParaRPr lang="es-ES_tradnl" dirty="0" smtClean="0"/>
          </a:p>
        </p:txBody>
      </p:sp>
    </p:spTree>
    <p:extLst>
      <p:ext uri="{BB962C8B-B14F-4D97-AF65-F5344CB8AC3E}">
        <p14:creationId xmlns:p14="http://schemas.microsoft.com/office/powerpoint/2010/main" val="2315196060"/>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Separador para proyectar">
    <p:bg>
      <p:bgPr>
        <a:solidFill>
          <a:schemeClr val="tx2"/>
        </a:solidFill>
        <a:effectLst/>
      </p:bgPr>
    </p:bg>
    <p:spTree>
      <p:nvGrpSpPr>
        <p:cNvPr id="1" name=""/>
        <p:cNvGrpSpPr/>
        <p:nvPr/>
      </p:nvGrpSpPr>
      <p:grpSpPr>
        <a:xfrm>
          <a:off x="0" y="0"/>
          <a:ext cx="0" cy="0"/>
          <a:chOff x="0" y="0"/>
          <a:chExt cx="0" cy="0"/>
        </a:xfrm>
      </p:grpSpPr>
      <p:sp>
        <p:nvSpPr>
          <p:cNvPr id="148482" name="Title Placeholder 1"/>
          <p:cNvSpPr>
            <a:spLocks noGrp="1"/>
          </p:cNvSpPr>
          <p:nvPr>
            <p:ph type="ctrTitle"/>
          </p:nvPr>
        </p:nvSpPr>
        <p:spPr>
          <a:xfrm>
            <a:off x="1238064" y="2670849"/>
            <a:ext cx="6621716" cy="1400449"/>
          </a:xfrm>
        </p:spPr>
        <p:txBody>
          <a:bodyPr/>
          <a:lstStyle>
            <a:lvl1pPr>
              <a:lnSpc>
                <a:spcPct val="95000"/>
              </a:lnSpc>
              <a:defRPr sz="4700" b="0">
                <a:solidFill>
                  <a:schemeClr val="bg2"/>
                </a:solidFill>
                <a:latin typeface="Times New Roman" pitchFamily="18" charset="0"/>
              </a:defRPr>
            </a:lvl1pPr>
          </a:lstStyle>
          <a:p>
            <a:r>
              <a:rPr lang="en-GB" dirty="0" smtClean="0"/>
              <a:t>Click to edit Master title style</a:t>
            </a:r>
            <a:endParaRPr lang="en-GB" dirty="0"/>
          </a:p>
        </p:txBody>
      </p:sp>
      <p:sp>
        <p:nvSpPr>
          <p:cNvPr id="7" name="Slide Number Placeholder 9"/>
          <p:cNvSpPr>
            <a:spLocks noGrp="1"/>
          </p:cNvSpPr>
          <p:nvPr>
            <p:ph type="sldNum" sz="quarter" idx="4"/>
          </p:nvPr>
        </p:nvSpPr>
        <p:spPr/>
        <p:txBody>
          <a:bodyPr/>
          <a:lstStyle>
            <a:lvl1pPr>
              <a:defRPr>
                <a:solidFill>
                  <a:schemeClr val="bg1"/>
                </a:solidFill>
              </a:defRPr>
            </a:lvl1pPr>
          </a:lstStyle>
          <a:p>
            <a:fld id="{CE8A445D-9762-4AF0-AB67-A595631D9EAD}" type="slidenum">
              <a:rPr lang="en-GB" smtClean="0">
                <a:solidFill>
                  <a:srgbClr val="FFFFFF"/>
                </a:solidFill>
              </a:rPr>
              <a:pPr/>
              <a:t>‹#›</a:t>
            </a:fld>
            <a:endParaRPr lang="en-GB" dirty="0">
              <a:solidFill>
                <a:srgbClr val="FFFFFF"/>
              </a:solidFill>
            </a:endParaRPr>
          </a:p>
        </p:txBody>
      </p:sp>
      <p:sp>
        <p:nvSpPr>
          <p:cNvPr id="10" name="Footer Placeholder 10"/>
          <p:cNvSpPr>
            <a:spLocks noGrp="1"/>
          </p:cNvSpPr>
          <p:nvPr>
            <p:ph type="ftr" sz="quarter" idx="3"/>
          </p:nvPr>
        </p:nvSpPr>
        <p:spPr/>
        <p:txBody>
          <a:bodyPr vert="horz" wrap="square" lIns="0" tIns="0" rIns="0" bIns="0" numCol="1" anchor="t" anchorCtr="0" compatLnSpc="1">
            <a:prstTxWarp prst="textNoShape">
              <a:avLst/>
            </a:prstTxWarp>
            <a:noAutofit/>
          </a:bodyPr>
          <a:lstStyle>
            <a:lvl1pPr algn="l" defTabSz="913695" rtl="0" fontAlgn="base">
              <a:lnSpc>
                <a:spcPts val="1077"/>
              </a:lnSpc>
              <a:spcBef>
                <a:spcPct val="0"/>
              </a:spcBef>
              <a:spcAft>
                <a:spcPct val="0"/>
              </a:spcAft>
              <a:defRPr lang="es-ES" sz="900" kern="1200" smtClean="0">
                <a:solidFill>
                  <a:schemeClr val="bg1"/>
                </a:solidFill>
                <a:latin typeface="Arial" charset="0"/>
                <a:ea typeface="+mn-ea"/>
                <a:cs typeface="Arial" charset="0"/>
              </a:defRPr>
            </a:lvl1pPr>
          </a:lstStyle>
          <a:p>
            <a:endParaRPr lang="en-GB" dirty="0">
              <a:solidFill>
                <a:srgbClr val="FFFFFF"/>
              </a:solidFill>
            </a:endParaRPr>
          </a:p>
        </p:txBody>
      </p:sp>
    </p:spTree>
    <p:extLst>
      <p:ext uri="{BB962C8B-B14F-4D97-AF65-F5344CB8AC3E}">
        <p14:creationId xmlns:p14="http://schemas.microsoft.com/office/powerpoint/2010/main" val="4229074758"/>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ítulo d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Click to edit Master title style</a:t>
            </a:r>
            <a:endParaRPr lang="en-GB" dirty="0"/>
          </a:p>
        </p:txBody>
      </p:sp>
      <p:sp>
        <p:nvSpPr>
          <p:cNvPr id="3" name="Slide Number Placeholder 2"/>
          <p:cNvSpPr>
            <a:spLocks noGrp="1"/>
          </p:cNvSpPr>
          <p:nvPr>
            <p:ph type="sldNum" sz="quarter" idx="10"/>
          </p:nvPr>
        </p:nvSpPr>
        <p:spPr/>
        <p:txBody>
          <a:bodyPr/>
          <a:lstStyle>
            <a:lvl1pPr>
              <a:defRPr/>
            </a:lvl1pPr>
          </a:lstStyle>
          <a:p>
            <a:fld id="{B8F9516C-5F28-47A9-93BC-66E5818D1F1D}" type="slidenum">
              <a:rPr lang="en-GB" smtClean="0">
                <a:solidFill>
                  <a:srgbClr val="002776"/>
                </a:solidFill>
              </a:rPr>
              <a:pPr/>
              <a:t>‹#›</a:t>
            </a:fld>
            <a:endParaRPr lang="en-GB" dirty="0">
              <a:solidFill>
                <a:srgbClr val="002776"/>
              </a:solidFill>
            </a:endParaRPr>
          </a:p>
        </p:txBody>
      </p:sp>
      <p:sp>
        <p:nvSpPr>
          <p:cNvPr id="4" name="Footer Placeholder 3"/>
          <p:cNvSpPr>
            <a:spLocks noGrp="1"/>
          </p:cNvSpPr>
          <p:nvPr>
            <p:ph type="ftr" sz="quarter" idx="11"/>
          </p:nvPr>
        </p:nvSpPr>
        <p:spPr/>
        <p:txBody>
          <a:bodyPr/>
          <a:lstStyle>
            <a:lvl1pPr>
              <a:defRPr/>
            </a:lvl1pPr>
          </a:lstStyle>
          <a:p>
            <a:endParaRPr lang="en-GB" dirty="0">
              <a:solidFill>
                <a:srgbClr val="002776"/>
              </a:solidFill>
            </a:endParaRPr>
          </a:p>
        </p:txBody>
      </p:sp>
    </p:spTree>
    <p:extLst>
      <p:ext uri="{BB962C8B-B14F-4D97-AF65-F5344CB8AC3E}">
        <p14:creationId xmlns:p14="http://schemas.microsoft.com/office/powerpoint/2010/main" val="4001174342"/>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F8BDE2BE-4A0B-4129-99F8-26E0137EA4A3}" type="slidenum">
              <a:rPr lang="en-GB" smtClean="0">
                <a:solidFill>
                  <a:srgbClr val="002776"/>
                </a:solidFill>
              </a:rPr>
              <a:pPr/>
              <a:t>‹#›</a:t>
            </a:fld>
            <a:endParaRPr lang="en-GB" dirty="0">
              <a:solidFill>
                <a:srgbClr val="002776"/>
              </a:solidFill>
            </a:endParaRPr>
          </a:p>
        </p:txBody>
      </p:sp>
      <p:sp>
        <p:nvSpPr>
          <p:cNvPr id="3" name="Footer Placeholder 2"/>
          <p:cNvSpPr>
            <a:spLocks noGrp="1"/>
          </p:cNvSpPr>
          <p:nvPr>
            <p:ph type="ftr" sz="quarter" idx="11"/>
          </p:nvPr>
        </p:nvSpPr>
        <p:spPr/>
        <p:txBody>
          <a:bodyPr/>
          <a:lstStyle>
            <a:lvl1pPr>
              <a:defRPr/>
            </a:lvl1pPr>
          </a:lstStyle>
          <a:p>
            <a:endParaRPr lang="en-GB" dirty="0">
              <a:solidFill>
                <a:srgbClr val="002776"/>
              </a:solidFill>
            </a:endParaRPr>
          </a:p>
        </p:txBody>
      </p:sp>
    </p:spTree>
    <p:extLst>
      <p:ext uri="{BB962C8B-B14F-4D97-AF65-F5344CB8AC3E}">
        <p14:creationId xmlns:p14="http://schemas.microsoft.com/office/powerpoint/2010/main" val="2268654384"/>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ierre">
    <p:spTree>
      <p:nvGrpSpPr>
        <p:cNvPr id="1" name=""/>
        <p:cNvGrpSpPr/>
        <p:nvPr/>
      </p:nvGrpSpPr>
      <p:grpSpPr>
        <a:xfrm>
          <a:off x="0" y="0"/>
          <a:ext cx="0" cy="0"/>
          <a:chOff x="0" y="0"/>
          <a:chExt cx="0" cy="0"/>
        </a:xfrm>
      </p:grpSpPr>
      <p:sp>
        <p:nvSpPr>
          <p:cNvPr id="4" name="Rectangle 3"/>
          <p:cNvSpPr/>
          <p:nvPr userDrawn="1"/>
        </p:nvSpPr>
        <p:spPr>
          <a:xfrm>
            <a:off x="0" y="0"/>
            <a:ext cx="9906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81992" tIns="40997" rIns="81992" bIns="40997" rtlCol="0" anchor="ctr"/>
          <a:lstStyle/>
          <a:p>
            <a:pPr algn="ctr" fontAlgn="base">
              <a:spcBef>
                <a:spcPct val="0"/>
              </a:spcBef>
              <a:spcAft>
                <a:spcPct val="0"/>
              </a:spcAft>
            </a:pPr>
            <a:endParaRPr lang="en-GB" dirty="0">
              <a:solidFill>
                <a:srgbClr val="FFFFFF"/>
              </a:solidFill>
            </a:endParaRPr>
          </a:p>
        </p:txBody>
      </p:sp>
      <p:pic>
        <p:nvPicPr>
          <p:cNvPr id="5" name="Picture 19" descr="DEL_PRI_RGB"/>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373627" y="2990174"/>
            <a:ext cx="3737612" cy="791253"/>
          </a:xfrm>
          <a:prstGeom prst="rect">
            <a:avLst/>
          </a:prstGeom>
          <a:noFill/>
          <a:ln w="9525">
            <a:noFill/>
            <a:miter lim="800000"/>
            <a:headEnd/>
            <a:tailEnd/>
          </a:ln>
        </p:spPr>
      </p:pic>
      <p:sp>
        <p:nvSpPr>
          <p:cNvPr id="8" name="Text Placeholder 7"/>
          <p:cNvSpPr>
            <a:spLocks noGrp="1"/>
          </p:cNvSpPr>
          <p:nvPr>
            <p:ph type="body" sz="quarter" idx="13"/>
          </p:nvPr>
        </p:nvSpPr>
        <p:spPr>
          <a:xfrm>
            <a:off x="450285" y="4146733"/>
            <a:ext cx="6640475" cy="2288334"/>
          </a:xfrm>
        </p:spPr>
        <p:txBody>
          <a:bodyPr/>
          <a:lstStyle>
            <a:lvl1pPr>
              <a:defRPr sz="600">
                <a:solidFill>
                  <a:srgbClr val="000000"/>
                </a:solidFill>
              </a:defRPr>
            </a:lvl1pPr>
            <a:lvl2pPr>
              <a:defRPr sz="700"/>
            </a:lvl2pPr>
            <a:lvl3pPr>
              <a:defRPr sz="700"/>
            </a:lvl3pPr>
            <a:lvl4pPr>
              <a:defRPr sz="700"/>
            </a:lvl4pPr>
            <a:lvl5pPr>
              <a:defRPr sz="700"/>
            </a:lvl5pPr>
          </a:lstStyle>
          <a:p>
            <a:pPr lvl="0"/>
            <a:r>
              <a:rPr lang="en-GB" dirty="0" smtClean="0"/>
              <a:t>Click to edit Master text styles</a:t>
            </a:r>
          </a:p>
        </p:txBody>
      </p:sp>
      <p:sp>
        <p:nvSpPr>
          <p:cNvPr id="7" name="Slide Number Placeholder 3"/>
          <p:cNvSpPr>
            <a:spLocks noGrp="1"/>
          </p:cNvSpPr>
          <p:nvPr>
            <p:ph type="sldNum" sz="quarter" idx="10"/>
          </p:nvPr>
        </p:nvSpPr>
        <p:spPr>
          <a:xfrm>
            <a:off x="450307" y="6554316"/>
            <a:ext cx="306387" cy="144247"/>
          </a:xfrm>
        </p:spPr>
        <p:txBody>
          <a:bodyPr/>
          <a:lstStyle>
            <a:lvl1pPr>
              <a:defRPr>
                <a:solidFill>
                  <a:schemeClr val="bg1"/>
                </a:solidFill>
              </a:defRPr>
            </a:lvl1pPr>
          </a:lstStyle>
          <a:p>
            <a:fld id="{20A7A354-C5FB-4D1E-BE75-5A939ED93F75}" type="slidenum">
              <a:rPr lang="en-GB" smtClean="0">
                <a:solidFill>
                  <a:srgbClr val="FFFFFF"/>
                </a:solidFill>
              </a:rPr>
              <a:pPr/>
              <a:t>‹#›</a:t>
            </a:fld>
            <a:endParaRPr lang="en-GB" dirty="0">
              <a:solidFill>
                <a:srgbClr val="FFFFFF"/>
              </a:solidFill>
            </a:endParaRPr>
          </a:p>
        </p:txBody>
      </p:sp>
      <p:sp>
        <p:nvSpPr>
          <p:cNvPr id="9" name="Footer Placeholder 4"/>
          <p:cNvSpPr>
            <a:spLocks noGrp="1"/>
          </p:cNvSpPr>
          <p:nvPr>
            <p:ph type="ftr" sz="quarter" idx="11"/>
          </p:nvPr>
        </p:nvSpPr>
        <p:spPr>
          <a:xfrm>
            <a:off x="836319" y="6554316"/>
            <a:ext cx="4677095" cy="144247"/>
          </a:xfrm>
        </p:spPr>
        <p:txBody>
          <a:bodyPr/>
          <a:lstStyle>
            <a:lvl1pPr>
              <a:defRPr>
                <a:solidFill>
                  <a:schemeClr val="bg1"/>
                </a:solidFill>
              </a:defRPr>
            </a:lvl1pPr>
          </a:lstStyle>
          <a:p>
            <a:endParaRPr lang="en-GB" dirty="0">
              <a:solidFill>
                <a:srgbClr val="FFFFFF"/>
              </a:solidFill>
            </a:endParaRPr>
          </a:p>
        </p:txBody>
      </p:sp>
    </p:spTree>
    <p:extLst>
      <p:ext uri="{BB962C8B-B14F-4D97-AF65-F5344CB8AC3E}">
        <p14:creationId xmlns:p14="http://schemas.microsoft.com/office/powerpoint/2010/main" val="1482946381"/>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Título de presentación">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4952218" y="1195983"/>
            <a:ext cx="4953782" cy="5239081"/>
          </a:xfrm>
        </p:spPr>
        <p:txBody>
          <a:bodyPr/>
          <a:lstStyle/>
          <a:p>
            <a:r>
              <a:rPr lang="en-US" smtClean="0"/>
              <a:t>Click icon to add picture</a:t>
            </a:r>
            <a:endParaRPr lang="es-ES"/>
          </a:p>
        </p:txBody>
      </p:sp>
      <p:sp>
        <p:nvSpPr>
          <p:cNvPr id="120835" name="Title Placeholder 1"/>
          <p:cNvSpPr>
            <a:spLocks noGrp="1"/>
          </p:cNvSpPr>
          <p:nvPr>
            <p:ph type="ctrTitle"/>
          </p:nvPr>
        </p:nvSpPr>
        <p:spPr>
          <a:xfrm>
            <a:off x="830106" y="2886328"/>
            <a:ext cx="4431671" cy="1128762"/>
          </a:xfrm>
        </p:spPr>
        <p:txBody>
          <a:bodyPr/>
          <a:lstStyle>
            <a:lvl1pPr>
              <a:lnSpc>
                <a:spcPct val="95000"/>
              </a:lnSpc>
              <a:defRPr sz="2900" b="0" smtClean="0">
                <a:latin typeface="Times New Roman" pitchFamily="18" charset="0"/>
              </a:defRPr>
            </a:lvl1pPr>
          </a:lstStyle>
          <a:p>
            <a:r>
              <a:rPr lang="en-US" smtClean="0"/>
              <a:t>Click to edit Master title style</a:t>
            </a:r>
            <a:endParaRPr lang="es-ES" dirty="0" smtClean="0"/>
          </a:p>
        </p:txBody>
      </p:sp>
      <p:sp>
        <p:nvSpPr>
          <p:cNvPr id="120836" name="Text Placeholder 2"/>
          <p:cNvSpPr>
            <a:spLocks noGrp="1"/>
          </p:cNvSpPr>
          <p:nvPr>
            <p:ph type="subTitle" idx="1"/>
          </p:nvPr>
        </p:nvSpPr>
        <p:spPr>
          <a:xfrm>
            <a:off x="440822" y="6029095"/>
            <a:ext cx="5135113" cy="303897"/>
          </a:xfrm>
        </p:spPr>
        <p:txBody>
          <a:bodyPr anchor="b"/>
          <a:lstStyle>
            <a:lvl1pPr>
              <a:lnSpc>
                <a:spcPts val="1995"/>
              </a:lnSpc>
              <a:defRPr sz="1600" b="1" smtClean="0"/>
            </a:lvl1pPr>
          </a:lstStyle>
          <a:p>
            <a:r>
              <a:rPr lang="en-US" smtClean="0"/>
              <a:t>Click to edit Master subtitle style</a:t>
            </a:r>
            <a:endParaRPr lang="es-ES" dirty="0" smtClean="0"/>
          </a:p>
        </p:txBody>
      </p:sp>
      <p:pic>
        <p:nvPicPr>
          <p:cNvPr id="120841" name="Picture 5" descr="DEL_PRI_RGB"/>
          <p:cNvPicPr>
            <a:picLocks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311094" y="253483"/>
            <a:ext cx="2310410" cy="470551"/>
          </a:xfrm>
          <a:prstGeom prst="rect">
            <a:avLst/>
          </a:prstGeom>
          <a:noFill/>
          <a:ln w="9525">
            <a:noFill/>
            <a:miter lim="800000"/>
            <a:headEnd/>
            <a:tailEnd/>
          </a:ln>
        </p:spPr>
      </p:pic>
      <p:sp>
        <p:nvSpPr>
          <p:cNvPr id="10" name="Slide Number Placeholder 3"/>
          <p:cNvSpPr>
            <a:spLocks noGrp="1"/>
          </p:cNvSpPr>
          <p:nvPr>
            <p:ph type="sldNum" sz="quarter" idx="11"/>
          </p:nvPr>
        </p:nvSpPr>
        <p:spPr>
          <a:xfrm>
            <a:off x="450290" y="6554262"/>
            <a:ext cx="306387" cy="144247"/>
          </a:xfrm>
        </p:spPr>
        <p:txBody>
          <a:bodyPr/>
          <a:lstStyle>
            <a:lvl1pPr>
              <a:defRPr>
                <a:solidFill>
                  <a:schemeClr val="bg1"/>
                </a:solidFill>
              </a:defRPr>
            </a:lvl1pPr>
          </a:lstStyle>
          <a:p>
            <a:fld id="{20A7A354-C5FB-4D1E-BE75-5A939ED93F75}" type="slidenum">
              <a:rPr lang="es-ES" smtClean="0">
                <a:solidFill>
                  <a:srgbClr val="FFFFFF"/>
                </a:solidFill>
              </a:rPr>
              <a:pPr/>
              <a:t>‹#›</a:t>
            </a:fld>
            <a:endParaRPr lang="es-ES">
              <a:solidFill>
                <a:srgbClr val="FFFFFF"/>
              </a:solidFill>
            </a:endParaRPr>
          </a:p>
        </p:txBody>
      </p:sp>
      <p:sp>
        <p:nvSpPr>
          <p:cNvPr id="11" name="Footer Placeholder 4"/>
          <p:cNvSpPr>
            <a:spLocks noGrp="1"/>
          </p:cNvSpPr>
          <p:nvPr>
            <p:ph type="ftr" sz="quarter" idx="12"/>
          </p:nvPr>
        </p:nvSpPr>
        <p:spPr>
          <a:xfrm>
            <a:off x="836319" y="6554262"/>
            <a:ext cx="4677095" cy="144247"/>
          </a:xfrm>
        </p:spPr>
        <p:txBody>
          <a:bodyPr/>
          <a:lstStyle>
            <a:lvl1pPr>
              <a:defRPr>
                <a:solidFill>
                  <a:schemeClr val="bg1"/>
                </a:solidFill>
              </a:defRPr>
            </a:lvl1pPr>
          </a:lstStyle>
          <a:p>
            <a:endParaRPr lang="es-ES">
              <a:solidFill>
                <a:srgbClr val="FFFFFF"/>
              </a:solidFill>
            </a:endParaRPr>
          </a:p>
        </p:txBody>
      </p:sp>
    </p:spTree>
    <p:extLst>
      <p:ext uri="{BB962C8B-B14F-4D97-AF65-F5344CB8AC3E}">
        <p14:creationId xmlns:p14="http://schemas.microsoft.com/office/powerpoint/2010/main" val="2815693911"/>
      </p:ext>
    </p:extLst>
  </p:cSld>
  <p:clrMapOvr>
    <a:masterClrMapping/>
  </p:clrMapOvr>
  <p:transition/>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ítulo y conteni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s-ES">
                <a:solidFill>
                  <a:srgbClr val="002776"/>
                </a:solidFill>
              </a:rPr>
              <a:pPr/>
              <a:t>‹#›</a:t>
            </a:fld>
            <a:endParaRPr lang="es-ES">
              <a:solidFill>
                <a:srgbClr val="002776"/>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193020039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Separador para imprimir">
    <p:spTree>
      <p:nvGrpSpPr>
        <p:cNvPr id="1" name=""/>
        <p:cNvGrpSpPr/>
        <p:nvPr/>
      </p:nvGrpSpPr>
      <p:grpSpPr>
        <a:xfrm>
          <a:off x="0" y="0"/>
          <a:ext cx="0" cy="0"/>
          <a:chOff x="0" y="0"/>
          <a:chExt cx="0" cy="0"/>
        </a:xfrm>
      </p:grpSpPr>
      <p:sp>
        <p:nvSpPr>
          <p:cNvPr id="2" name="Title 1"/>
          <p:cNvSpPr>
            <a:spLocks noGrp="1"/>
          </p:cNvSpPr>
          <p:nvPr>
            <p:ph type="title"/>
          </p:nvPr>
        </p:nvSpPr>
        <p:spPr>
          <a:xfrm>
            <a:off x="442428" y="2835910"/>
            <a:ext cx="5156997" cy="387924"/>
          </a:xfrm>
        </p:spPr>
        <p:txBody>
          <a:bodyPr/>
          <a:lstStyle>
            <a:lvl1pPr>
              <a:defRPr sz="2500"/>
            </a:lvl1pPr>
          </a:lstStyle>
          <a:p>
            <a:r>
              <a:rPr lang="en-US" smtClean="0"/>
              <a:t>Click to edit Master title style</a:t>
            </a:r>
            <a:endParaRPr lang="es-ES" dirty="0"/>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s-ES">
                <a:solidFill>
                  <a:srgbClr val="002776"/>
                </a:solidFill>
              </a:rPr>
              <a:pPr/>
              <a:t>‹#›</a:t>
            </a:fld>
            <a:endParaRPr lang="es-ES">
              <a:solidFill>
                <a:srgbClr val="002776"/>
              </a:solidFill>
            </a:endParaRPr>
          </a:p>
        </p:txBody>
      </p:sp>
      <p:sp>
        <p:nvSpPr>
          <p:cNvPr id="10" name="Picture Placeholder 9"/>
          <p:cNvSpPr>
            <a:spLocks noGrp="1"/>
          </p:cNvSpPr>
          <p:nvPr>
            <p:ph type="pic" sz="quarter" idx="13"/>
          </p:nvPr>
        </p:nvSpPr>
        <p:spPr>
          <a:xfrm>
            <a:off x="5627520" y="0"/>
            <a:ext cx="4278480" cy="6858000"/>
          </a:xfrm>
        </p:spPr>
        <p:txBody>
          <a:bodyPr/>
          <a:lstStyle/>
          <a:p>
            <a:r>
              <a:rPr lang="en-US" smtClean="0"/>
              <a:t>Click icon to add picture</a:t>
            </a:r>
            <a:endParaRPr lang="es-ES"/>
          </a:p>
        </p:txBody>
      </p:sp>
      <p:sp>
        <p:nvSpPr>
          <p:cNvPr id="5" name="Footer Placeholder 4"/>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301699936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Separador para proyectar">
    <p:bg>
      <p:bgPr>
        <a:solidFill>
          <a:schemeClr val="tx2"/>
        </a:solidFill>
        <a:effectLst/>
      </p:bgPr>
    </p:bg>
    <p:spTree>
      <p:nvGrpSpPr>
        <p:cNvPr id="1" name=""/>
        <p:cNvGrpSpPr/>
        <p:nvPr/>
      </p:nvGrpSpPr>
      <p:grpSpPr>
        <a:xfrm>
          <a:off x="0" y="0"/>
          <a:ext cx="0" cy="0"/>
          <a:chOff x="0" y="0"/>
          <a:chExt cx="0" cy="0"/>
        </a:xfrm>
      </p:grpSpPr>
      <p:sp>
        <p:nvSpPr>
          <p:cNvPr id="148482" name="Title Placeholder 1"/>
          <p:cNvSpPr>
            <a:spLocks noGrp="1"/>
          </p:cNvSpPr>
          <p:nvPr>
            <p:ph type="ctrTitle"/>
          </p:nvPr>
        </p:nvSpPr>
        <p:spPr>
          <a:xfrm>
            <a:off x="1238064" y="2670796"/>
            <a:ext cx="6621716" cy="1400449"/>
          </a:xfrm>
        </p:spPr>
        <p:txBody>
          <a:bodyPr/>
          <a:lstStyle>
            <a:lvl1pPr>
              <a:lnSpc>
                <a:spcPct val="95000"/>
              </a:lnSpc>
              <a:defRPr sz="4700" b="0">
                <a:solidFill>
                  <a:schemeClr val="bg2"/>
                </a:solidFill>
                <a:latin typeface="Times New Roman" pitchFamily="18" charset="0"/>
              </a:defRPr>
            </a:lvl1pPr>
          </a:lstStyle>
          <a:p>
            <a:r>
              <a:rPr lang="en-US" smtClean="0"/>
              <a:t>Click to edit Master title style</a:t>
            </a:r>
            <a:endParaRPr lang="es-ES" dirty="0"/>
          </a:p>
        </p:txBody>
      </p:sp>
      <p:sp>
        <p:nvSpPr>
          <p:cNvPr id="7" name="Slide Number Placeholder 9"/>
          <p:cNvSpPr>
            <a:spLocks noGrp="1"/>
          </p:cNvSpPr>
          <p:nvPr>
            <p:ph type="sldNum" sz="quarter" idx="4"/>
          </p:nvPr>
        </p:nvSpPr>
        <p:spPr/>
        <p:txBody>
          <a:bodyPr/>
          <a:lstStyle>
            <a:lvl1pPr>
              <a:defRPr>
                <a:solidFill>
                  <a:schemeClr val="bg1"/>
                </a:solidFill>
              </a:defRPr>
            </a:lvl1pPr>
          </a:lstStyle>
          <a:p>
            <a:fld id="{CE8A445D-9762-4AF0-AB67-A595631D9EAD}" type="slidenum">
              <a:rPr lang="es-ES">
                <a:solidFill>
                  <a:srgbClr val="FFFFFF"/>
                </a:solidFill>
              </a:rPr>
              <a:pPr/>
              <a:t>‹#›</a:t>
            </a:fld>
            <a:endParaRPr lang="es-ES">
              <a:solidFill>
                <a:srgbClr val="FFFFFF"/>
              </a:solidFill>
            </a:endParaRPr>
          </a:p>
        </p:txBody>
      </p:sp>
      <p:sp>
        <p:nvSpPr>
          <p:cNvPr id="10" name="Footer Placeholder 10"/>
          <p:cNvSpPr>
            <a:spLocks noGrp="1"/>
          </p:cNvSpPr>
          <p:nvPr>
            <p:ph type="ftr" sz="quarter" idx="3"/>
          </p:nvPr>
        </p:nvSpPr>
        <p:spPr/>
        <p:txBody>
          <a:bodyPr vert="horz" wrap="square" lIns="0" tIns="0" rIns="0" bIns="0" numCol="1" anchor="t" anchorCtr="0" compatLnSpc="1">
            <a:prstTxWarp prst="textNoShape">
              <a:avLst/>
            </a:prstTxWarp>
            <a:noAutofit/>
          </a:bodyPr>
          <a:lstStyle>
            <a:lvl1pPr algn="l" defTabSz="913695" rtl="0" fontAlgn="base">
              <a:lnSpc>
                <a:spcPts val="1077"/>
              </a:lnSpc>
              <a:spcBef>
                <a:spcPct val="0"/>
              </a:spcBef>
              <a:spcAft>
                <a:spcPct val="0"/>
              </a:spcAft>
              <a:defRPr lang="es-ES" sz="900" kern="1200" smtClean="0">
                <a:solidFill>
                  <a:schemeClr val="bg1"/>
                </a:solidFill>
                <a:latin typeface="Arial" charset="0"/>
                <a:ea typeface="+mn-ea"/>
                <a:cs typeface="Arial" charset="0"/>
              </a:defRPr>
            </a:lvl1pPr>
          </a:lstStyle>
          <a:p>
            <a:endParaRPr>
              <a:solidFill>
                <a:srgbClr val="FFFFFF"/>
              </a:solidFill>
            </a:endParaRPr>
          </a:p>
        </p:txBody>
      </p:sp>
    </p:spTree>
    <p:extLst>
      <p:ext uri="{BB962C8B-B14F-4D97-AF65-F5344CB8AC3E}">
        <p14:creationId xmlns:p14="http://schemas.microsoft.com/office/powerpoint/2010/main" val="16768079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ítulo d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Slide Number Placeholder 2"/>
          <p:cNvSpPr>
            <a:spLocks noGrp="1"/>
          </p:cNvSpPr>
          <p:nvPr>
            <p:ph type="sldNum" sz="quarter" idx="10"/>
          </p:nvPr>
        </p:nvSpPr>
        <p:spPr/>
        <p:txBody>
          <a:bodyPr/>
          <a:lstStyle>
            <a:lvl1pPr>
              <a:defRPr/>
            </a:lvl1pPr>
          </a:lstStyle>
          <a:p>
            <a:fld id="{B8F9516C-5F28-47A9-93BC-66E5818D1F1D}" type="slidenum">
              <a:rPr lang="es-ES">
                <a:solidFill>
                  <a:srgbClr val="002776"/>
                </a:solidFill>
              </a:rPr>
              <a:pPr/>
              <a:t>‹#›</a:t>
            </a:fld>
            <a:endParaRPr lang="es-ES">
              <a:solidFill>
                <a:srgbClr val="002776"/>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11417047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F8BDE2BE-4A0B-4129-99F8-26E0137EA4A3}" type="slidenum">
              <a:rPr lang="es-ES">
                <a:solidFill>
                  <a:srgbClr val="002776"/>
                </a:solidFill>
              </a:rPr>
              <a:pPr/>
              <a:t>‹#›</a:t>
            </a:fld>
            <a:endParaRPr lang="es-ES">
              <a:solidFill>
                <a:srgbClr val="002776"/>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2554936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ítulo de presentación">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4952218" y="1195983"/>
            <a:ext cx="4953782" cy="5239081"/>
          </a:xfrm>
        </p:spPr>
        <p:txBody>
          <a:bodyPr/>
          <a:lstStyle/>
          <a:p>
            <a:r>
              <a:rPr lang="en-US" smtClean="0"/>
              <a:t>Click icon to add picture</a:t>
            </a:r>
            <a:endParaRPr lang="es-ES"/>
          </a:p>
        </p:txBody>
      </p:sp>
      <p:sp>
        <p:nvSpPr>
          <p:cNvPr id="120835" name="Title Placeholder 1"/>
          <p:cNvSpPr>
            <a:spLocks noGrp="1"/>
          </p:cNvSpPr>
          <p:nvPr>
            <p:ph type="ctrTitle"/>
          </p:nvPr>
        </p:nvSpPr>
        <p:spPr>
          <a:xfrm>
            <a:off x="830106" y="2886328"/>
            <a:ext cx="4431671" cy="1128762"/>
          </a:xfrm>
        </p:spPr>
        <p:txBody>
          <a:bodyPr/>
          <a:lstStyle>
            <a:lvl1pPr>
              <a:lnSpc>
                <a:spcPct val="95000"/>
              </a:lnSpc>
              <a:defRPr sz="2900" b="0" smtClean="0">
                <a:latin typeface="Times New Roman" pitchFamily="18" charset="0"/>
              </a:defRPr>
            </a:lvl1pPr>
          </a:lstStyle>
          <a:p>
            <a:r>
              <a:rPr lang="en-US" smtClean="0"/>
              <a:t>Click to edit Master title style</a:t>
            </a:r>
            <a:endParaRPr lang="es-ES" dirty="0" smtClean="0"/>
          </a:p>
        </p:txBody>
      </p:sp>
      <p:sp>
        <p:nvSpPr>
          <p:cNvPr id="120836" name="Text Placeholder 2"/>
          <p:cNvSpPr>
            <a:spLocks noGrp="1"/>
          </p:cNvSpPr>
          <p:nvPr>
            <p:ph type="subTitle" idx="1"/>
          </p:nvPr>
        </p:nvSpPr>
        <p:spPr>
          <a:xfrm>
            <a:off x="440822" y="6029149"/>
            <a:ext cx="5135113" cy="303897"/>
          </a:xfrm>
        </p:spPr>
        <p:txBody>
          <a:bodyPr anchor="b"/>
          <a:lstStyle>
            <a:lvl1pPr>
              <a:lnSpc>
                <a:spcPts val="1995"/>
              </a:lnSpc>
              <a:defRPr sz="1600" b="1" smtClean="0"/>
            </a:lvl1pPr>
          </a:lstStyle>
          <a:p>
            <a:r>
              <a:rPr lang="en-US" smtClean="0"/>
              <a:t>Click to edit Master subtitle style</a:t>
            </a:r>
            <a:endParaRPr lang="es-ES" dirty="0" smtClean="0"/>
          </a:p>
        </p:txBody>
      </p:sp>
      <p:pic>
        <p:nvPicPr>
          <p:cNvPr id="120841" name="Picture 5" descr="DEL_PRI_RGB"/>
          <p:cNvPicPr>
            <a:picLocks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311094" y="253483"/>
            <a:ext cx="2310410" cy="470551"/>
          </a:xfrm>
          <a:prstGeom prst="rect">
            <a:avLst/>
          </a:prstGeom>
          <a:noFill/>
          <a:ln w="9525">
            <a:noFill/>
            <a:miter lim="800000"/>
            <a:headEnd/>
            <a:tailEnd/>
          </a:ln>
        </p:spPr>
      </p:pic>
      <p:sp>
        <p:nvSpPr>
          <p:cNvPr id="10" name="Slide Number Placeholder 3"/>
          <p:cNvSpPr>
            <a:spLocks noGrp="1"/>
          </p:cNvSpPr>
          <p:nvPr>
            <p:ph type="sldNum" sz="quarter" idx="11"/>
          </p:nvPr>
        </p:nvSpPr>
        <p:spPr>
          <a:xfrm>
            <a:off x="450307" y="6554316"/>
            <a:ext cx="306387" cy="144247"/>
          </a:xfrm>
        </p:spPr>
        <p:txBody>
          <a:bodyPr/>
          <a:lstStyle>
            <a:lvl1pPr>
              <a:defRPr>
                <a:solidFill>
                  <a:schemeClr val="bg1"/>
                </a:solidFill>
              </a:defRPr>
            </a:lvl1pPr>
          </a:lstStyle>
          <a:p>
            <a:fld id="{20A7A354-C5FB-4D1E-BE75-5A939ED93F75}" type="slidenum">
              <a:rPr lang="es-ES" smtClean="0">
                <a:solidFill>
                  <a:srgbClr val="FFFFFF"/>
                </a:solidFill>
              </a:rPr>
              <a:pPr/>
              <a:t>‹#›</a:t>
            </a:fld>
            <a:endParaRPr lang="es-ES">
              <a:solidFill>
                <a:srgbClr val="FFFFFF"/>
              </a:solidFill>
            </a:endParaRPr>
          </a:p>
        </p:txBody>
      </p:sp>
      <p:sp>
        <p:nvSpPr>
          <p:cNvPr id="11" name="Footer Placeholder 4"/>
          <p:cNvSpPr>
            <a:spLocks noGrp="1"/>
          </p:cNvSpPr>
          <p:nvPr>
            <p:ph type="ftr" sz="quarter" idx="12"/>
          </p:nvPr>
        </p:nvSpPr>
        <p:spPr>
          <a:xfrm>
            <a:off x="836319" y="6554316"/>
            <a:ext cx="4677095" cy="144247"/>
          </a:xfrm>
        </p:spPr>
        <p:txBody>
          <a:bodyPr/>
          <a:lstStyle>
            <a:lvl1pPr>
              <a:defRPr>
                <a:solidFill>
                  <a:schemeClr val="bg1"/>
                </a:solidFill>
              </a:defRPr>
            </a:lvl1pPr>
          </a:lstStyle>
          <a:p>
            <a:endParaRPr lang="es-ES">
              <a:solidFill>
                <a:srgbClr val="FFFFFF"/>
              </a:solidFill>
            </a:endParaRPr>
          </a:p>
        </p:txBody>
      </p:sp>
    </p:spTree>
    <p:extLst>
      <p:ext uri="{BB962C8B-B14F-4D97-AF65-F5344CB8AC3E}">
        <p14:creationId xmlns:p14="http://schemas.microsoft.com/office/powerpoint/2010/main" val="3948275923"/>
      </p:ext>
    </p:extLst>
  </p:cSld>
  <p:clrMapOvr>
    <a:masterClrMapping/>
  </p:clrMapOvr>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ierre">
    <p:spTree>
      <p:nvGrpSpPr>
        <p:cNvPr id="1" name=""/>
        <p:cNvGrpSpPr/>
        <p:nvPr/>
      </p:nvGrpSpPr>
      <p:grpSpPr>
        <a:xfrm>
          <a:off x="0" y="0"/>
          <a:ext cx="0" cy="0"/>
          <a:chOff x="0" y="0"/>
          <a:chExt cx="0" cy="0"/>
        </a:xfrm>
      </p:grpSpPr>
      <p:sp>
        <p:nvSpPr>
          <p:cNvPr id="4" name="Rectangle 3"/>
          <p:cNvSpPr/>
          <p:nvPr userDrawn="1"/>
        </p:nvSpPr>
        <p:spPr>
          <a:xfrm>
            <a:off x="0" y="0"/>
            <a:ext cx="9906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81992" tIns="40997" rIns="81992" bIns="40997" rtlCol="0" anchor="ctr"/>
          <a:lstStyle/>
          <a:p>
            <a:pPr algn="ctr" fontAlgn="base">
              <a:spcBef>
                <a:spcPct val="0"/>
              </a:spcBef>
              <a:spcAft>
                <a:spcPct val="0"/>
              </a:spcAft>
            </a:pPr>
            <a:endParaRPr lang="nb-NO">
              <a:solidFill>
                <a:srgbClr val="FFFFFF"/>
              </a:solidFill>
            </a:endParaRPr>
          </a:p>
        </p:txBody>
      </p:sp>
      <p:pic>
        <p:nvPicPr>
          <p:cNvPr id="5" name="Picture 19" descr="DEL_PRI_RGB"/>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373627" y="2990120"/>
            <a:ext cx="3737612" cy="791253"/>
          </a:xfrm>
          <a:prstGeom prst="rect">
            <a:avLst/>
          </a:prstGeom>
          <a:noFill/>
          <a:ln w="9525">
            <a:noFill/>
            <a:miter lim="800000"/>
            <a:headEnd/>
            <a:tailEnd/>
          </a:ln>
        </p:spPr>
      </p:pic>
      <p:sp>
        <p:nvSpPr>
          <p:cNvPr id="8" name="Text Placeholder 7"/>
          <p:cNvSpPr>
            <a:spLocks noGrp="1"/>
          </p:cNvSpPr>
          <p:nvPr>
            <p:ph type="body" sz="quarter" idx="13"/>
          </p:nvPr>
        </p:nvSpPr>
        <p:spPr>
          <a:xfrm>
            <a:off x="450285" y="4146733"/>
            <a:ext cx="6640475" cy="2288334"/>
          </a:xfrm>
        </p:spPr>
        <p:txBody>
          <a:bodyPr/>
          <a:lstStyle>
            <a:lvl1pPr>
              <a:defRPr sz="600">
                <a:solidFill>
                  <a:srgbClr val="000000"/>
                </a:solidFill>
              </a:defRPr>
            </a:lvl1pPr>
            <a:lvl2pPr>
              <a:defRPr sz="700"/>
            </a:lvl2pPr>
            <a:lvl3pPr>
              <a:defRPr sz="700"/>
            </a:lvl3pPr>
            <a:lvl4pPr>
              <a:defRPr sz="700"/>
            </a:lvl4pPr>
            <a:lvl5pPr>
              <a:defRPr sz="700"/>
            </a:lvl5pPr>
          </a:lstStyle>
          <a:p>
            <a:pPr lvl="0"/>
            <a:r>
              <a:rPr lang="en-US" smtClean="0"/>
              <a:t>Click to edit Master text styles</a:t>
            </a:r>
          </a:p>
        </p:txBody>
      </p:sp>
      <p:sp>
        <p:nvSpPr>
          <p:cNvPr id="7" name="Slide Number Placeholder 3"/>
          <p:cNvSpPr>
            <a:spLocks noGrp="1"/>
          </p:cNvSpPr>
          <p:nvPr>
            <p:ph type="sldNum" sz="quarter" idx="10"/>
          </p:nvPr>
        </p:nvSpPr>
        <p:spPr>
          <a:xfrm>
            <a:off x="450290" y="6554262"/>
            <a:ext cx="306387" cy="144247"/>
          </a:xfrm>
        </p:spPr>
        <p:txBody>
          <a:bodyPr/>
          <a:lstStyle>
            <a:lvl1pPr>
              <a:defRPr>
                <a:solidFill>
                  <a:schemeClr val="bg1"/>
                </a:solidFill>
              </a:defRPr>
            </a:lvl1pPr>
          </a:lstStyle>
          <a:p>
            <a:fld id="{20A7A354-C5FB-4D1E-BE75-5A939ED93F75}" type="slidenum">
              <a:rPr lang="es-ES" smtClean="0">
                <a:solidFill>
                  <a:srgbClr val="FFFFFF"/>
                </a:solidFill>
              </a:rPr>
              <a:pPr/>
              <a:t>‹#›</a:t>
            </a:fld>
            <a:endParaRPr lang="es-ES">
              <a:solidFill>
                <a:srgbClr val="FFFFFF"/>
              </a:solidFill>
            </a:endParaRPr>
          </a:p>
        </p:txBody>
      </p:sp>
      <p:sp>
        <p:nvSpPr>
          <p:cNvPr id="9" name="Footer Placeholder 4"/>
          <p:cNvSpPr>
            <a:spLocks noGrp="1"/>
          </p:cNvSpPr>
          <p:nvPr>
            <p:ph type="ftr" sz="quarter" idx="11"/>
          </p:nvPr>
        </p:nvSpPr>
        <p:spPr>
          <a:xfrm>
            <a:off x="836319" y="6554262"/>
            <a:ext cx="4677095" cy="144247"/>
          </a:xfrm>
        </p:spPr>
        <p:txBody>
          <a:bodyPr/>
          <a:lstStyle>
            <a:lvl1pPr>
              <a:defRPr>
                <a:solidFill>
                  <a:schemeClr val="bg1"/>
                </a:solidFill>
              </a:defRPr>
            </a:lvl1pPr>
          </a:lstStyle>
          <a:p>
            <a:endParaRPr lang="es-ES">
              <a:solidFill>
                <a:srgbClr val="FFFFFF"/>
              </a:solidFill>
            </a:endParaRPr>
          </a:p>
        </p:txBody>
      </p:sp>
    </p:spTree>
    <p:extLst>
      <p:ext uri="{BB962C8B-B14F-4D97-AF65-F5344CB8AC3E}">
        <p14:creationId xmlns:p14="http://schemas.microsoft.com/office/powerpoint/2010/main" val="2270504352"/>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Título de presentación">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4952218" y="1195983"/>
            <a:ext cx="4953782" cy="5239081"/>
          </a:xfrm>
        </p:spPr>
        <p:txBody>
          <a:bodyPr/>
          <a:lstStyle/>
          <a:p>
            <a:r>
              <a:rPr lang="en-US" smtClean="0"/>
              <a:t>Click icon to add picture</a:t>
            </a:r>
            <a:endParaRPr lang="es-ES"/>
          </a:p>
        </p:txBody>
      </p:sp>
      <p:sp>
        <p:nvSpPr>
          <p:cNvPr id="120835" name="Title Placeholder 1"/>
          <p:cNvSpPr>
            <a:spLocks noGrp="1"/>
          </p:cNvSpPr>
          <p:nvPr>
            <p:ph type="ctrTitle"/>
          </p:nvPr>
        </p:nvSpPr>
        <p:spPr>
          <a:xfrm>
            <a:off x="830106" y="2886328"/>
            <a:ext cx="4431671" cy="1128762"/>
          </a:xfrm>
        </p:spPr>
        <p:txBody>
          <a:bodyPr/>
          <a:lstStyle>
            <a:lvl1pPr>
              <a:lnSpc>
                <a:spcPct val="95000"/>
              </a:lnSpc>
              <a:defRPr sz="2900" b="0" smtClean="0">
                <a:latin typeface="Times New Roman" pitchFamily="18" charset="0"/>
              </a:defRPr>
            </a:lvl1pPr>
          </a:lstStyle>
          <a:p>
            <a:r>
              <a:rPr lang="en-US" smtClean="0"/>
              <a:t>Click to edit Master title style</a:t>
            </a:r>
            <a:endParaRPr lang="es-ES" dirty="0" smtClean="0"/>
          </a:p>
        </p:txBody>
      </p:sp>
      <p:sp>
        <p:nvSpPr>
          <p:cNvPr id="120836" name="Text Placeholder 2"/>
          <p:cNvSpPr>
            <a:spLocks noGrp="1"/>
          </p:cNvSpPr>
          <p:nvPr>
            <p:ph type="subTitle" idx="1"/>
          </p:nvPr>
        </p:nvSpPr>
        <p:spPr>
          <a:xfrm>
            <a:off x="440822" y="6029075"/>
            <a:ext cx="5135113" cy="303897"/>
          </a:xfrm>
        </p:spPr>
        <p:txBody>
          <a:bodyPr anchor="b"/>
          <a:lstStyle>
            <a:lvl1pPr>
              <a:lnSpc>
                <a:spcPts val="1995"/>
              </a:lnSpc>
              <a:defRPr sz="1600" b="1" smtClean="0"/>
            </a:lvl1pPr>
          </a:lstStyle>
          <a:p>
            <a:r>
              <a:rPr lang="en-US" smtClean="0"/>
              <a:t>Click to edit Master subtitle style</a:t>
            </a:r>
            <a:endParaRPr lang="es-ES" dirty="0" smtClean="0"/>
          </a:p>
        </p:txBody>
      </p:sp>
      <p:pic>
        <p:nvPicPr>
          <p:cNvPr id="120841" name="Picture 5" descr="DEL_PRI_RGB"/>
          <p:cNvPicPr>
            <a:picLocks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311094" y="253483"/>
            <a:ext cx="2310410" cy="470551"/>
          </a:xfrm>
          <a:prstGeom prst="rect">
            <a:avLst/>
          </a:prstGeom>
          <a:noFill/>
          <a:ln w="9525">
            <a:noFill/>
            <a:miter lim="800000"/>
            <a:headEnd/>
            <a:tailEnd/>
          </a:ln>
        </p:spPr>
      </p:pic>
      <p:sp>
        <p:nvSpPr>
          <p:cNvPr id="10" name="Slide Number Placeholder 3"/>
          <p:cNvSpPr>
            <a:spLocks noGrp="1"/>
          </p:cNvSpPr>
          <p:nvPr>
            <p:ph type="sldNum" sz="quarter" idx="11"/>
          </p:nvPr>
        </p:nvSpPr>
        <p:spPr>
          <a:xfrm>
            <a:off x="450284" y="6554242"/>
            <a:ext cx="306387" cy="144247"/>
          </a:xfrm>
        </p:spPr>
        <p:txBody>
          <a:bodyPr/>
          <a:lstStyle>
            <a:lvl1pPr>
              <a:defRPr>
                <a:solidFill>
                  <a:schemeClr val="bg1"/>
                </a:solidFill>
              </a:defRPr>
            </a:lvl1pPr>
          </a:lstStyle>
          <a:p>
            <a:fld id="{20A7A354-C5FB-4D1E-BE75-5A939ED93F75}" type="slidenum">
              <a:rPr lang="es-ES" smtClean="0">
                <a:solidFill>
                  <a:srgbClr val="FFFFFF"/>
                </a:solidFill>
              </a:rPr>
              <a:pPr/>
              <a:t>‹#›</a:t>
            </a:fld>
            <a:endParaRPr lang="es-ES">
              <a:solidFill>
                <a:srgbClr val="FFFFFF"/>
              </a:solidFill>
            </a:endParaRPr>
          </a:p>
        </p:txBody>
      </p:sp>
      <p:sp>
        <p:nvSpPr>
          <p:cNvPr id="11" name="Footer Placeholder 4"/>
          <p:cNvSpPr>
            <a:spLocks noGrp="1"/>
          </p:cNvSpPr>
          <p:nvPr>
            <p:ph type="ftr" sz="quarter" idx="12"/>
          </p:nvPr>
        </p:nvSpPr>
        <p:spPr>
          <a:xfrm>
            <a:off x="836319" y="6554242"/>
            <a:ext cx="4677095" cy="144247"/>
          </a:xfrm>
        </p:spPr>
        <p:txBody>
          <a:bodyPr/>
          <a:lstStyle>
            <a:lvl1pPr>
              <a:defRPr>
                <a:solidFill>
                  <a:schemeClr val="bg1"/>
                </a:solidFill>
              </a:defRPr>
            </a:lvl1pPr>
          </a:lstStyle>
          <a:p>
            <a:endParaRPr lang="es-ES">
              <a:solidFill>
                <a:srgbClr val="FFFFFF"/>
              </a:solidFill>
            </a:endParaRPr>
          </a:p>
        </p:txBody>
      </p:sp>
    </p:spTree>
    <p:extLst>
      <p:ext uri="{BB962C8B-B14F-4D97-AF65-F5344CB8AC3E}">
        <p14:creationId xmlns:p14="http://schemas.microsoft.com/office/powerpoint/2010/main" val="1066839058"/>
      </p:ext>
    </p:extLst>
  </p:cSld>
  <p:clrMapOvr>
    <a:masterClrMapping/>
  </p:clrMapOvr>
  <p:transition/>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ítulo y conteni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s-ES">
                <a:solidFill>
                  <a:srgbClr val="002776"/>
                </a:solidFill>
              </a:rPr>
              <a:pPr/>
              <a:t>‹#›</a:t>
            </a:fld>
            <a:endParaRPr lang="es-ES">
              <a:solidFill>
                <a:srgbClr val="002776"/>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217895663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Separador para imprimir">
    <p:spTree>
      <p:nvGrpSpPr>
        <p:cNvPr id="1" name=""/>
        <p:cNvGrpSpPr/>
        <p:nvPr/>
      </p:nvGrpSpPr>
      <p:grpSpPr>
        <a:xfrm>
          <a:off x="0" y="0"/>
          <a:ext cx="0" cy="0"/>
          <a:chOff x="0" y="0"/>
          <a:chExt cx="0" cy="0"/>
        </a:xfrm>
      </p:grpSpPr>
      <p:sp>
        <p:nvSpPr>
          <p:cNvPr id="2" name="Title 1"/>
          <p:cNvSpPr>
            <a:spLocks noGrp="1"/>
          </p:cNvSpPr>
          <p:nvPr>
            <p:ph type="title"/>
          </p:nvPr>
        </p:nvSpPr>
        <p:spPr>
          <a:xfrm>
            <a:off x="442428" y="2835910"/>
            <a:ext cx="5156997" cy="387924"/>
          </a:xfrm>
        </p:spPr>
        <p:txBody>
          <a:bodyPr/>
          <a:lstStyle>
            <a:lvl1pPr>
              <a:defRPr sz="2500"/>
            </a:lvl1pPr>
          </a:lstStyle>
          <a:p>
            <a:r>
              <a:rPr lang="en-US" smtClean="0"/>
              <a:t>Click to edit Master title style</a:t>
            </a:r>
            <a:endParaRPr lang="es-ES" dirty="0"/>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s-ES">
                <a:solidFill>
                  <a:srgbClr val="002776"/>
                </a:solidFill>
              </a:rPr>
              <a:pPr/>
              <a:t>‹#›</a:t>
            </a:fld>
            <a:endParaRPr lang="es-ES">
              <a:solidFill>
                <a:srgbClr val="002776"/>
              </a:solidFill>
            </a:endParaRPr>
          </a:p>
        </p:txBody>
      </p:sp>
      <p:sp>
        <p:nvSpPr>
          <p:cNvPr id="10" name="Picture Placeholder 9"/>
          <p:cNvSpPr>
            <a:spLocks noGrp="1"/>
          </p:cNvSpPr>
          <p:nvPr>
            <p:ph type="pic" sz="quarter" idx="13"/>
          </p:nvPr>
        </p:nvSpPr>
        <p:spPr>
          <a:xfrm>
            <a:off x="5627520" y="0"/>
            <a:ext cx="4278480" cy="6858000"/>
          </a:xfrm>
        </p:spPr>
        <p:txBody>
          <a:bodyPr/>
          <a:lstStyle/>
          <a:p>
            <a:r>
              <a:rPr lang="en-US" smtClean="0"/>
              <a:t>Click icon to add picture</a:t>
            </a:r>
            <a:endParaRPr lang="es-ES"/>
          </a:p>
        </p:txBody>
      </p:sp>
      <p:sp>
        <p:nvSpPr>
          <p:cNvPr id="5" name="Footer Placeholder 4"/>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357348929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Separador para proyectar">
    <p:bg>
      <p:bgPr>
        <a:solidFill>
          <a:schemeClr val="tx2"/>
        </a:solidFill>
        <a:effectLst/>
      </p:bgPr>
    </p:bg>
    <p:spTree>
      <p:nvGrpSpPr>
        <p:cNvPr id="1" name=""/>
        <p:cNvGrpSpPr/>
        <p:nvPr/>
      </p:nvGrpSpPr>
      <p:grpSpPr>
        <a:xfrm>
          <a:off x="0" y="0"/>
          <a:ext cx="0" cy="0"/>
          <a:chOff x="0" y="0"/>
          <a:chExt cx="0" cy="0"/>
        </a:xfrm>
      </p:grpSpPr>
      <p:sp>
        <p:nvSpPr>
          <p:cNvPr id="148482" name="Title Placeholder 1"/>
          <p:cNvSpPr>
            <a:spLocks noGrp="1"/>
          </p:cNvSpPr>
          <p:nvPr>
            <p:ph type="ctrTitle"/>
          </p:nvPr>
        </p:nvSpPr>
        <p:spPr>
          <a:xfrm>
            <a:off x="1238064" y="2670774"/>
            <a:ext cx="6621716" cy="1400449"/>
          </a:xfrm>
        </p:spPr>
        <p:txBody>
          <a:bodyPr/>
          <a:lstStyle>
            <a:lvl1pPr>
              <a:lnSpc>
                <a:spcPct val="95000"/>
              </a:lnSpc>
              <a:defRPr sz="4700" b="0">
                <a:solidFill>
                  <a:schemeClr val="bg2"/>
                </a:solidFill>
                <a:latin typeface="Times New Roman" pitchFamily="18" charset="0"/>
              </a:defRPr>
            </a:lvl1pPr>
          </a:lstStyle>
          <a:p>
            <a:r>
              <a:rPr lang="en-US" smtClean="0"/>
              <a:t>Click to edit Master title style</a:t>
            </a:r>
            <a:endParaRPr lang="es-ES" dirty="0"/>
          </a:p>
        </p:txBody>
      </p:sp>
      <p:sp>
        <p:nvSpPr>
          <p:cNvPr id="7" name="Slide Number Placeholder 9"/>
          <p:cNvSpPr>
            <a:spLocks noGrp="1"/>
          </p:cNvSpPr>
          <p:nvPr>
            <p:ph type="sldNum" sz="quarter" idx="4"/>
          </p:nvPr>
        </p:nvSpPr>
        <p:spPr/>
        <p:txBody>
          <a:bodyPr/>
          <a:lstStyle>
            <a:lvl1pPr>
              <a:defRPr>
                <a:solidFill>
                  <a:schemeClr val="bg1"/>
                </a:solidFill>
              </a:defRPr>
            </a:lvl1pPr>
          </a:lstStyle>
          <a:p>
            <a:fld id="{CE8A445D-9762-4AF0-AB67-A595631D9EAD}" type="slidenum">
              <a:rPr lang="es-ES">
                <a:solidFill>
                  <a:srgbClr val="FFFFFF"/>
                </a:solidFill>
              </a:rPr>
              <a:pPr/>
              <a:t>‹#›</a:t>
            </a:fld>
            <a:endParaRPr lang="es-ES">
              <a:solidFill>
                <a:srgbClr val="FFFFFF"/>
              </a:solidFill>
            </a:endParaRPr>
          </a:p>
        </p:txBody>
      </p:sp>
      <p:sp>
        <p:nvSpPr>
          <p:cNvPr id="10" name="Footer Placeholder 10"/>
          <p:cNvSpPr>
            <a:spLocks noGrp="1"/>
          </p:cNvSpPr>
          <p:nvPr>
            <p:ph type="ftr" sz="quarter" idx="3"/>
          </p:nvPr>
        </p:nvSpPr>
        <p:spPr/>
        <p:txBody>
          <a:bodyPr vert="horz" wrap="square" lIns="0" tIns="0" rIns="0" bIns="0" numCol="1" anchor="t" anchorCtr="0" compatLnSpc="1">
            <a:prstTxWarp prst="textNoShape">
              <a:avLst/>
            </a:prstTxWarp>
            <a:noAutofit/>
          </a:bodyPr>
          <a:lstStyle>
            <a:lvl1pPr algn="l" defTabSz="913695" rtl="0" fontAlgn="base">
              <a:lnSpc>
                <a:spcPts val="1077"/>
              </a:lnSpc>
              <a:spcBef>
                <a:spcPct val="0"/>
              </a:spcBef>
              <a:spcAft>
                <a:spcPct val="0"/>
              </a:spcAft>
              <a:defRPr lang="es-ES" sz="900" kern="1200" smtClean="0">
                <a:solidFill>
                  <a:schemeClr val="bg1"/>
                </a:solidFill>
                <a:latin typeface="Arial" charset="0"/>
                <a:ea typeface="+mn-ea"/>
                <a:cs typeface="Arial" charset="0"/>
              </a:defRPr>
            </a:lvl1pPr>
          </a:lstStyle>
          <a:p>
            <a:endParaRPr>
              <a:solidFill>
                <a:srgbClr val="FFFFFF"/>
              </a:solidFill>
            </a:endParaRPr>
          </a:p>
        </p:txBody>
      </p:sp>
    </p:spTree>
    <p:extLst>
      <p:ext uri="{BB962C8B-B14F-4D97-AF65-F5344CB8AC3E}">
        <p14:creationId xmlns:p14="http://schemas.microsoft.com/office/powerpoint/2010/main" val="118919350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ítulo d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Slide Number Placeholder 2"/>
          <p:cNvSpPr>
            <a:spLocks noGrp="1"/>
          </p:cNvSpPr>
          <p:nvPr>
            <p:ph type="sldNum" sz="quarter" idx="10"/>
          </p:nvPr>
        </p:nvSpPr>
        <p:spPr/>
        <p:txBody>
          <a:bodyPr/>
          <a:lstStyle>
            <a:lvl1pPr>
              <a:defRPr/>
            </a:lvl1pPr>
          </a:lstStyle>
          <a:p>
            <a:fld id="{B8F9516C-5F28-47A9-93BC-66E5818D1F1D}" type="slidenum">
              <a:rPr lang="es-ES">
                <a:solidFill>
                  <a:srgbClr val="002776"/>
                </a:solidFill>
              </a:rPr>
              <a:pPr/>
              <a:t>‹#›</a:t>
            </a:fld>
            <a:endParaRPr lang="es-ES">
              <a:solidFill>
                <a:srgbClr val="002776"/>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208329235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F8BDE2BE-4A0B-4129-99F8-26E0137EA4A3}" type="slidenum">
              <a:rPr lang="es-ES">
                <a:solidFill>
                  <a:srgbClr val="002776"/>
                </a:solidFill>
              </a:rPr>
              <a:pPr/>
              <a:t>‹#›</a:t>
            </a:fld>
            <a:endParaRPr lang="es-ES">
              <a:solidFill>
                <a:srgbClr val="002776"/>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376994942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ierre">
    <p:spTree>
      <p:nvGrpSpPr>
        <p:cNvPr id="1" name=""/>
        <p:cNvGrpSpPr/>
        <p:nvPr/>
      </p:nvGrpSpPr>
      <p:grpSpPr>
        <a:xfrm>
          <a:off x="0" y="0"/>
          <a:ext cx="0" cy="0"/>
          <a:chOff x="0" y="0"/>
          <a:chExt cx="0" cy="0"/>
        </a:xfrm>
      </p:grpSpPr>
      <p:sp>
        <p:nvSpPr>
          <p:cNvPr id="4" name="Rectangle 3"/>
          <p:cNvSpPr/>
          <p:nvPr userDrawn="1"/>
        </p:nvSpPr>
        <p:spPr>
          <a:xfrm>
            <a:off x="0" y="0"/>
            <a:ext cx="9906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81992" tIns="40997" rIns="81992" bIns="40997" rtlCol="0" anchor="ctr"/>
          <a:lstStyle/>
          <a:p>
            <a:pPr algn="ctr" fontAlgn="base">
              <a:spcBef>
                <a:spcPct val="0"/>
              </a:spcBef>
              <a:spcAft>
                <a:spcPct val="0"/>
              </a:spcAft>
            </a:pPr>
            <a:endParaRPr lang="nb-NO">
              <a:solidFill>
                <a:srgbClr val="FFFFFF"/>
              </a:solidFill>
            </a:endParaRPr>
          </a:p>
        </p:txBody>
      </p:sp>
      <p:pic>
        <p:nvPicPr>
          <p:cNvPr id="5" name="Picture 19" descr="DEL_PRI_RGB"/>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373627" y="2990100"/>
            <a:ext cx="3737612" cy="791253"/>
          </a:xfrm>
          <a:prstGeom prst="rect">
            <a:avLst/>
          </a:prstGeom>
          <a:noFill/>
          <a:ln w="9525">
            <a:noFill/>
            <a:miter lim="800000"/>
            <a:headEnd/>
            <a:tailEnd/>
          </a:ln>
        </p:spPr>
      </p:pic>
      <p:sp>
        <p:nvSpPr>
          <p:cNvPr id="8" name="Text Placeholder 7"/>
          <p:cNvSpPr>
            <a:spLocks noGrp="1"/>
          </p:cNvSpPr>
          <p:nvPr>
            <p:ph type="body" sz="quarter" idx="13"/>
          </p:nvPr>
        </p:nvSpPr>
        <p:spPr>
          <a:xfrm>
            <a:off x="450285" y="4146733"/>
            <a:ext cx="6640475" cy="2288334"/>
          </a:xfrm>
        </p:spPr>
        <p:txBody>
          <a:bodyPr/>
          <a:lstStyle>
            <a:lvl1pPr>
              <a:defRPr sz="600">
                <a:solidFill>
                  <a:srgbClr val="000000"/>
                </a:solidFill>
              </a:defRPr>
            </a:lvl1pPr>
            <a:lvl2pPr>
              <a:defRPr sz="700"/>
            </a:lvl2pPr>
            <a:lvl3pPr>
              <a:defRPr sz="700"/>
            </a:lvl3pPr>
            <a:lvl4pPr>
              <a:defRPr sz="700"/>
            </a:lvl4pPr>
            <a:lvl5pPr>
              <a:defRPr sz="700"/>
            </a:lvl5pPr>
          </a:lstStyle>
          <a:p>
            <a:pPr lvl="0"/>
            <a:r>
              <a:rPr lang="en-US" smtClean="0"/>
              <a:t>Click to edit Master text styles</a:t>
            </a:r>
          </a:p>
        </p:txBody>
      </p:sp>
      <p:sp>
        <p:nvSpPr>
          <p:cNvPr id="7" name="Slide Number Placeholder 3"/>
          <p:cNvSpPr>
            <a:spLocks noGrp="1"/>
          </p:cNvSpPr>
          <p:nvPr>
            <p:ph type="sldNum" sz="quarter" idx="10"/>
          </p:nvPr>
        </p:nvSpPr>
        <p:spPr>
          <a:xfrm>
            <a:off x="450284" y="6554242"/>
            <a:ext cx="306387" cy="144247"/>
          </a:xfrm>
        </p:spPr>
        <p:txBody>
          <a:bodyPr/>
          <a:lstStyle>
            <a:lvl1pPr>
              <a:defRPr>
                <a:solidFill>
                  <a:schemeClr val="bg1"/>
                </a:solidFill>
              </a:defRPr>
            </a:lvl1pPr>
          </a:lstStyle>
          <a:p>
            <a:fld id="{20A7A354-C5FB-4D1E-BE75-5A939ED93F75}" type="slidenum">
              <a:rPr lang="es-ES" smtClean="0">
                <a:solidFill>
                  <a:srgbClr val="FFFFFF"/>
                </a:solidFill>
              </a:rPr>
              <a:pPr/>
              <a:t>‹#›</a:t>
            </a:fld>
            <a:endParaRPr lang="es-ES">
              <a:solidFill>
                <a:srgbClr val="FFFFFF"/>
              </a:solidFill>
            </a:endParaRPr>
          </a:p>
        </p:txBody>
      </p:sp>
      <p:sp>
        <p:nvSpPr>
          <p:cNvPr id="9" name="Footer Placeholder 4"/>
          <p:cNvSpPr>
            <a:spLocks noGrp="1"/>
          </p:cNvSpPr>
          <p:nvPr>
            <p:ph type="ftr" sz="quarter" idx="11"/>
          </p:nvPr>
        </p:nvSpPr>
        <p:spPr>
          <a:xfrm>
            <a:off x="836319" y="6554242"/>
            <a:ext cx="4677095" cy="144247"/>
          </a:xfrm>
        </p:spPr>
        <p:txBody>
          <a:bodyPr/>
          <a:lstStyle>
            <a:lvl1pPr>
              <a:defRPr>
                <a:solidFill>
                  <a:schemeClr val="bg1"/>
                </a:solidFill>
              </a:defRPr>
            </a:lvl1pPr>
          </a:lstStyle>
          <a:p>
            <a:endParaRPr lang="es-ES">
              <a:solidFill>
                <a:srgbClr val="FFFFFF"/>
              </a:solidFill>
            </a:endParaRPr>
          </a:p>
        </p:txBody>
      </p:sp>
    </p:spTree>
    <p:extLst>
      <p:ext uri="{BB962C8B-B14F-4D97-AF65-F5344CB8AC3E}">
        <p14:creationId xmlns:p14="http://schemas.microsoft.com/office/powerpoint/2010/main" val="3276858001"/>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Título de presentación">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4952218" y="1195983"/>
            <a:ext cx="4953782" cy="5239081"/>
          </a:xfrm>
        </p:spPr>
        <p:txBody>
          <a:bodyPr/>
          <a:lstStyle/>
          <a:p>
            <a:r>
              <a:rPr lang="en-US" smtClean="0"/>
              <a:t>Click icon to add picture</a:t>
            </a:r>
            <a:endParaRPr lang="es-ES"/>
          </a:p>
        </p:txBody>
      </p:sp>
      <p:sp>
        <p:nvSpPr>
          <p:cNvPr id="120835" name="Title Placeholder 1"/>
          <p:cNvSpPr>
            <a:spLocks noGrp="1"/>
          </p:cNvSpPr>
          <p:nvPr>
            <p:ph type="ctrTitle"/>
          </p:nvPr>
        </p:nvSpPr>
        <p:spPr>
          <a:xfrm>
            <a:off x="830106" y="2886328"/>
            <a:ext cx="4431671" cy="1128762"/>
          </a:xfrm>
        </p:spPr>
        <p:txBody>
          <a:bodyPr/>
          <a:lstStyle>
            <a:lvl1pPr>
              <a:lnSpc>
                <a:spcPct val="95000"/>
              </a:lnSpc>
              <a:defRPr sz="2900" b="0" smtClean="0">
                <a:latin typeface="Times New Roman" pitchFamily="18" charset="0"/>
              </a:defRPr>
            </a:lvl1pPr>
          </a:lstStyle>
          <a:p>
            <a:r>
              <a:rPr lang="en-US" smtClean="0"/>
              <a:t>Click to edit Master title style</a:t>
            </a:r>
            <a:endParaRPr lang="es-ES" dirty="0" smtClean="0"/>
          </a:p>
        </p:txBody>
      </p:sp>
      <p:sp>
        <p:nvSpPr>
          <p:cNvPr id="120836" name="Text Placeholder 2"/>
          <p:cNvSpPr>
            <a:spLocks noGrp="1"/>
          </p:cNvSpPr>
          <p:nvPr>
            <p:ph type="subTitle" idx="1"/>
          </p:nvPr>
        </p:nvSpPr>
        <p:spPr>
          <a:xfrm>
            <a:off x="440822" y="6029053"/>
            <a:ext cx="5135113" cy="303897"/>
          </a:xfrm>
        </p:spPr>
        <p:txBody>
          <a:bodyPr anchor="b"/>
          <a:lstStyle>
            <a:lvl1pPr>
              <a:lnSpc>
                <a:spcPts val="1995"/>
              </a:lnSpc>
              <a:defRPr sz="1600" b="1" smtClean="0"/>
            </a:lvl1pPr>
          </a:lstStyle>
          <a:p>
            <a:r>
              <a:rPr lang="en-US" smtClean="0"/>
              <a:t>Click to edit Master subtitle style</a:t>
            </a:r>
            <a:endParaRPr lang="es-ES" dirty="0" smtClean="0"/>
          </a:p>
        </p:txBody>
      </p:sp>
      <p:pic>
        <p:nvPicPr>
          <p:cNvPr id="120841" name="Picture 5" descr="DEL_PRI_RGB"/>
          <p:cNvPicPr>
            <a:picLocks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311094" y="253483"/>
            <a:ext cx="2310410" cy="470551"/>
          </a:xfrm>
          <a:prstGeom prst="rect">
            <a:avLst/>
          </a:prstGeom>
          <a:noFill/>
          <a:ln w="9525">
            <a:noFill/>
            <a:miter lim="800000"/>
            <a:headEnd/>
            <a:tailEnd/>
          </a:ln>
        </p:spPr>
      </p:pic>
      <p:sp>
        <p:nvSpPr>
          <p:cNvPr id="10" name="Slide Number Placeholder 3"/>
          <p:cNvSpPr>
            <a:spLocks noGrp="1"/>
          </p:cNvSpPr>
          <p:nvPr>
            <p:ph type="sldNum" sz="quarter" idx="11"/>
          </p:nvPr>
        </p:nvSpPr>
        <p:spPr>
          <a:xfrm>
            <a:off x="450260" y="6554220"/>
            <a:ext cx="306387" cy="144247"/>
          </a:xfrm>
        </p:spPr>
        <p:txBody>
          <a:bodyPr/>
          <a:lstStyle>
            <a:lvl1pPr>
              <a:defRPr>
                <a:solidFill>
                  <a:schemeClr val="bg1"/>
                </a:solidFill>
              </a:defRPr>
            </a:lvl1pPr>
          </a:lstStyle>
          <a:p>
            <a:fld id="{20A7A354-C5FB-4D1E-BE75-5A939ED93F75}" type="slidenum">
              <a:rPr lang="es-ES" smtClean="0">
                <a:solidFill>
                  <a:srgbClr val="FFFFFF"/>
                </a:solidFill>
              </a:rPr>
              <a:pPr/>
              <a:t>‹#›</a:t>
            </a:fld>
            <a:endParaRPr lang="es-ES">
              <a:solidFill>
                <a:srgbClr val="FFFFFF"/>
              </a:solidFill>
            </a:endParaRPr>
          </a:p>
        </p:txBody>
      </p:sp>
      <p:sp>
        <p:nvSpPr>
          <p:cNvPr id="11" name="Footer Placeholder 4"/>
          <p:cNvSpPr>
            <a:spLocks noGrp="1"/>
          </p:cNvSpPr>
          <p:nvPr>
            <p:ph type="ftr" sz="quarter" idx="12"/>
          </p:nvPr>
        </p:nvSpPr>
        <p:spPr>
          <a:xfrm>
            <a:off x="836319" y="6554220"/>
            <a:ext cx="4677095" cy="144247"/>
          </a:xfrm>
        </p:spPr>
        <p:txBody>
          <a:bodyPr/>
          <a:lstStyle>
            <a:lvl1pPr>
              <a:defRPr>
                <a:solidFill>
                  <a:schemeClr val="bg1"/>
                </a:solidFill>
              </a:defRPr>
            </a:lvl1pPr>
          </a:lstStyle>
          <a:p>
            <a:endParaRPr lang="es-ES">
              <a:solidFill>
                <a:srgbClr val="FFFFFF"/>
              </a:solidFill>
            </a:endParaRPr>
          </a:p>
        </p:txBody>
      </p:sp>
    </p:spTree>
    <p:extLst>
      <p:ext uri="{BB962C8B-B14F-4D97-AF65-F5344CB8AC3E}">
        <p14:creationId xmlns:p14="http://schemas.microsoft.com/office/powerpoint/2010/main" val="121991501"/>
      </p:ext>
    </p:extLst>
  </p:cSld>
  <p:clrMapOvr>
    <a:masterClrMapping/>
  </p:clrMapOvr>
  <p:transition/>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ítulo y conteni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s-ES">
                <a:solidFill>
                  <a:srgbClr val="002776"/>
                </a:solidFill>
              </a:rPr>
              <a:pPr/>
              <a:t>‹#›</a:t>
            </a:fld>
            <a:endParaRPr lang="es-ES">
              <a:solidFill>
                <a:srgbClr val="002776"/>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2776"/>
              </a:solidFill>
            </a:endParaRPr>
          </a:p>
        </p:txBody>
      </p:sp>
    </p:spTree>
    <p:extLst>
      <p:ext uri="{BB962C8B-B14F-4D97-AF65-F5344CB8AC3E}">
        <p14:creationId xmlns:p14="http://schemas.microsoft.com/office/powerpoint/2010/main" val="124004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73.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theme" Target="../theme/theme10.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s>
</file>

<file path=ppt/slideMasters/_rels/slideMaster11.xml.rels><?xml version="1.0" encoding="UTF-8" standalone="yes"?>
<Relationships xmlns="http://schemas.openxmlformats.org/package/2006/relationships"><Relationship Id="rId8" Type="http://schemas.openxmlformats.org/officeDocument/2006/relationships/theme" Target="../theme/theme11.xml"/><Relationship Id="rId3" Type="http://schemas.openxmlformats.org/officeDocument/2006/relationships/slideLayout" Target="../slideLayouts/slideLayout79.xml"/><Relationship Id="rId7" Type="http://schemas.openxmlformats.org/officeDocument/2006/relationships/slideLayout" Target="../slideLayouts/slideLayout83.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5" Type="http://schemas.openxmlformats.org/officeDocument/2006/relationships/slideLayout" Target="../slideLayouts/slideLayout81.xml"/><Relationship Id="rId4" Type="http://schemas.openxmlformats.org/officeDocument/2006/relationships/slideLayout" Target="../slideLayouts/slideLayout80.xml"/></Relationships>
</file>

<file path=ppt/slideMasters/_rels/slideMaster12.xml.rels><?xml version="1.0" encoding="UTF-8" standalone="yes"?>
<Relationships xmlns="http://schemas.openxmlformats.org/package/2006/relationships"><Relationship Id="rId8" Type="http://schemas.openxmlformats.org/officeDocument/2006/relationships/theme" Target="../theme/theme12.xml"/><Relationship Id="rId3" Type="http://schemas.openxmlformats.org/officeDocument/2006/relationships/slideLayout" Target="../slideLayouts/slideLayout86.xml"/><Relationship Id="rId7" Type="http://schemas.openxmlformats.org/officeDocument/2006/relationships/slideLayout" Target="../slideLayouts/slideLayout90.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5" Type="http://schemas.openxmlformats.org/officeDocument/2006/relationships/slideLayout" Target="../slideLayouts/slideLayout88.xml"/><Relationship Id="rId4" Type="http://schemas.openxmlformats.org/officeDocument/2006/relationships/slideLayout" Target="../slideLayouts/slideLayout87.xml"/></Relationships>
</file>

<file path=ppt/slideMasters/_rels/slideMaster13.xml.rels><?xml version="1.0" encoding="UTF-8" standalone="yes"?>
<Relationships xmlns="http://schemas.openxmlformats.org/package/2006/relationships"><Relationship Id="rId8" Type="http://schemas.openxmlformats.org/officeDocument/2006/relationships/theme" Target="../theme/theme13.xml"/><Relationship Id="rId3" Type="http://schemas.openxmlformats.org/officeDocument/2006/relationships/slideLayout" Target="../slideLayouts/slideLayout93.xml"/><Relationship Id="rId7" Type="http://schemas.openxmlformats.org/officeDocument/2006/relationships/slideLayout" Target="../slideLayouts/slideLayout97.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5" Type="http://schemas.openxmlformats.org/officeDocument/2006/relationships/slideLayout" Target="../slideLayouts/slideLayout95.xml"/><Relationship Id="rId4" Type="http://schemas.openxmlformats.org/officeDocument/2006/relationships/slideLayout" Target="../slideLayouts/slideLayout94.xml"/></Relationships>
</file>

<file path=ppt/slideMasters/_rels/slideMaster14.xml.rels><?xml version="1.0" encoding="UTF-8" standalone="yes"?>
<Relationships xmlns="http://schemas.openxmlformats.org/package/2006/relationships"><Relationship Id="rId8" Type="http://schemas.openxmlformats.org/officeDocument/2006/relationships/theme" Target="../theme/theme14.xml"/><Relationship Id="rId3" Type="http://schemas.openxmlformats.org/officeDocument/2006/relationships/slideLayout" Target="../slideLayouts/slideLayout100.xml"/><Relationship Id="rId7" Type="http://schemas.openxmlformats.org/officeDocument/2006/relationships/slideLayout" Target="../slideLayouts/slideLayout104.xml"/><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5" Type="http://schemas.openxmlformats.org/officeDocument/2006/relationships/slideLayout" Target="../slideLayouts/slideLayout102.xml"/><Relationship Id="rId4" Type="http://schemas.openxmlformats.org/officeDocument/2006/relationships/slideLayout" Target="../slideLayouts/slideLayout101.xml"/></Relationships>
</file>

<file path=ppt/slideMasters/_rels/slideMaster15.xml.rels><?xml version="1.0" encoding="UTF-8" standalone="yes"?>
<Relationships xmlns="http://schemas.openxmlformats.org/package/2006/relationships"><Relationship Id="rId8" Type="http://schemas.openxmlformats.org/officeDocument/2006/relationships/theme" Target="../theme/theme15.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5" Type="http://schemas.openxmlformats.org/officeDocument/2006/relationships/slideLayout" Target="../slideLayouts/slideLayout109.xml"/><Relationship Id="rId4" Type="http://schemas.openxmlformats.org/officeDocument/2006/relationships/slideLayout" Target="../slideLayouts/slideLayout108.xml"/></Relationships>
</file>

<file path=ppt/slideMasters/_rels/slideMaster16.xml.rels><?xml version="1.0" encoding="UTF-8" standalone="yes"?>
<Relationships xmlns="http://schemas.openxmlformats.org/package/2006/relationships"><Relationship Id="rId8" Type="http://schemas.openxmlformats.org/officeDocument/2006/relationships/theme" Target="../theme/theme16.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5" Type="http://schemas.openxmlformats.org/officeDocument/2006/relationships/slideLayout" Target="../slideLayouts/slideLayout116.xml"/><Relationship Id="rId4" Type="http://schemas.openxmlformats.org/officeDocument/2006/relationships/slideLayout" Target="../slideLayouts/slideLayout115.xml"/></Relationships>
</file>

<file path=ppt/slideMasters/_rels/slideMaster17.xml.rels><?xml version="1.0" encoding="UTF-8" standalone="yes"?>
<Relationships xmlns="http://schemas.openxmlformats.org/package/2006/relationships"><Relationship Id="rId8" Type="http://schemas.openxmlformats.org/officeDocument/2006/relationships/theme" Target="../theme/theme17.xml"/><Relationship Id="rId3" Type="http://schemas.openxmlformats.org/officeDocument/2006/relationships/slideLayout" Target="../slideLayouts/slideLayout121.xml"/><Relationship Id="rId7" Type="http://schemas.openxmlformats.org/officeDocument/2006/relationships/slideLayout" Target="../slideLayouts/slideLayout125.xml"/><Relationship Id="rId2" Type="http://schemas.openxmlformats.org/officeDocument/2006/relationships/slideLayout" Target="../slideLayouts/slideLayout120.xml"/><Relationship Id="rId1" Type="http://schemas.openxmlformats.org/officeDocument/2006/relationships/slideLayout" Target="../slideLayouts/slideLayout119.xml"/><Relationship Id="rId6" Type="http://schemas.openxmlformats.org/officeDocument/2006/relationships/slideLayout" Target="../slideLayouts/slideLayout124.xml"/><Relationship Id="rId5" Type="http://schemas.openxmlformats.org/officeDocument/2006/relationships/slideLayout" Target="../slideLayouts/slideLayout123.xml"/><Relationship Id="rId4" Type="http://schemas.openxmlformats.org/officeDocument/2006/relationships/slideLayout" Target="../slideLayouts/slideLayout122.xml"/></Relationships>
</file>

<file path=ppt/slideMasters/_rels/slideMaster18.xml.rels><?xml version="1.0" encoding="UTF-8" standalone="yes"?>
<Relationships xmlns="http://schemas.openxmlformats.org/package/2006/relationships"><Relationship Id="rId8" Type="http://schemas.openxmlformats.org/officeDocument/2006/relationships/theme" Target="../theme/theme18.xml"/><Relationship Id="rId3" Type="http://schemas.openxmlformats.org/officeDocument/2006/relationships/slideLayout" Target="../slideLayouts/slideLayout128.xml"/><Relationship Id="rId7" Type="http://schemas.openxmlformats.org/officeDocument/2006/relationships/slideLayout" Target="../slideLayouts/slideLayout132.xml"/><Relationship Id="rId12" Type="http://schemas.openxmlformats.org/officeDocument/2006/relationships/image" Target="../media/image9.emf"/><Relationship Id="rId2" Type="http://schemas.openxmlformats.org/officeDocument/2006/relationships/slideLayout" Target="../slideLayouts/slideLayout127.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oleObject" Target="../embeddings/oleObject1.bin"/><Relationship Id="rId5" Type="http://schemas.openxmlformats.org/officeDocument/2006/relationships/slideLayout" Target="../slideLayouts/slideLayout130.xml"/><Relationship Id="rId10" Type="http://schemas.openxmlformats.org/officeDocument/2006/relationships/tags" Target="../tags/tag2.xml"/><Relationship Id="rId4" Type="http://schemas.openxmlformats.org/officeDocument/2006/relationships/slideLayout" Target="../slideLayouts/slideLayout129.xml"/><Relationship Id="rId9" Type="http://schemas.openxmlformats.org/officeDocument/2006/relationships/vmlDrawing" Target="../drawings/vmlDrawing1.vml"/></Relationships>
</file>

<file path=ppt/slideMasters/_rels/slideMaster19.xml.rels><?xml version="1.0" encoding="UTF-8" standalone="yes"?>
<Relationships xmlns="http://schemas.openxmlformats.org/package/2006/relationships"><Relationship Id="rId8" Type="http://schemas.openxmlformats.org/officeDocument/2006/relationships/theme" Target="../theme/theme19.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image" Target="../media/image9.emf"/><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oleObject" Target="../embeddings/oleObject2.bin"/><Relationship Id="rId5" Type="http://schemas.openxmlformats.org/officeDocument/2006/relationships/slideLayout" Target="../slideLayouts/slideLayout137.xml"/><Relationship Id="rId10" Type="http://schemas.openxmlformats.org/officeDocument/2006/relationships/tags" Target="../tags/tag3.xml"/><Relationship Id="rId4" Type="http://schemas.openxmlformats.org/officeDocument/2006/relationships/slideLayout" Target="../slideLayouts/slideLayout136.xml"/><Relationship Id="rId9" Type="http://schemas.openxmlformats.org/officeDocument/2006/relationships/vmlDrawing" Target="../drawings/vmlDrawing2.v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image" Target="../media/image1.png"/></Relationships>
</file>

<file path=ppt/slideMasters/_rels/slideMaster20.xml.rels><?xml version="1.0" encoding="UTF-8" standalone="yes"?>
<Relationships xmlns="http://schemas.openxmlformats.org/package/2006/relationships"><Relationship Id="rId8" Type="http://schemas.openxmlformats.org/officeDocument/2006/relationships/theme" Target="../theme/theme20.xml"/><Relationship Id="rId3" Type="http://schemas.openxmlformats.org/officeDocument/2006/relationships/slideLayout" Target="../slideLayouts/slideLayout142.xml"/><Relationship Id="rId7" Type="http://schemas.openxmlformats.org/officeDocument/2006/relationships/slideLayout" Target="../slideLayouts/slideLayout146.xml"/><Relationship Id="rId2" Type="http://schemas.openxmlformats.org/officeDocument/2006/relationships/slideLayout" Target="../slideLayouts/slideLayout141.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5" Type="http://schemas.openxmlformats.org/officeDocument/2006/relationships/slideLayout" Target="../slideLayouts/slideLayout144.xml"/><Relationship Id="rId4" Type="http://schemas.openxmlformats.org/officeDocument/2006/relationships/slideLayout" Target="../slideLayouts/slideLayout143.xml"/></Relationships>
</file>

<file path=ppt/slideMasters/_rels/slideMaster21.xml.rels><?xml version="1.0" encoding="UTF-8" standalone="yes"?>
<Relationships xmlns="http://schemas.openxmlformats.org/package/2006/relationships"><Relationship Id="rId8" Type="http://schemas.openxmlformats.org/officeDocument/2006/relationships/theme" Target="../theme/theme21.xml"/><Relationship Id="rId3" Type="http://schemas.openxmlformats.org/officeDocument/2006/relationships/slideLayout" Target="../slideLayouts/slideLayout149.xml"/><Relationship Id="rId7" Type="http://schemas.openxmlformats.org/officeDocument/2006/relationships/slideLayout" Target="../slideLayouts/slideLayout153.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5" Type="http://schemas.openxmlformats.org/officeDocument/2006/relationships/slideLayout" Target="../slideLayouts/slideLayout151.xml"/><Relationship Id="rId4" Type="http://schemas.openxmlformats.org/officeDocument/2006/relationships/slideLayout" Target="../slideLayouts/slideLayout150.xml"/></Relationships>
</file>

<file path=ppt/slideMasters/_rels/slideMaster22.xml.rels><?xml version="1.0" encoding="UTF-8" standalone="yes"?>
<Relationships xmlns="http://schemas.openxmlformats.org/package/2006/relationships"><Relationship Id="rId8" Type="http://schemas.openxmlformats.org/officeDocument/2006/relationships/theme" Target="../theme/theme22.xml"/><Relationship Id="rId3" Type="http://schemas.openxmlformats.org/officeDocument/2006/relationships/slideLayout" Target="../slideLayouts/slideLayout156.xml"/><Relationship Id="rId7" Type="http://schemas.openxmlformats.org/officeDocument/2006/relationships/slideLayout" Target="../slideLayouts/slideLayout160.xml"/><Relationship Id="rId2" Type="http://schemas.openxmlformats.org/officeDocument/2006/relationships/slideLayout" Target="../slideLayouts/slideLayout155.xml"/><Relationship Id="rId1" Type="http://schemas.openxmlformats.org/officeDocument/2006/relationships/slideLayout" Target="../slideLayouts/slideLayout154.xml"/><Relationship Id="rId6" Type="http://schemas.openxmlformats.org/officeDocument/2006/relationships/slideLayout" Target="../slideLayouts/slideLayout159.xml"/><Relationship Id="rId5" Type="http://schemas.openxmlformats.org/officeDocument/2006/relationships/slideLayout" Target="../slideLayouts/slideLayout158.xml"/><Relationship Id="rId4" Type="http://schemas.openxmlformats.org/officeDocument/2006/relationships/slideLayout" Target="../slideLayouts/slideLayout157.xml"/></Relationships>
</file>

<file path=ppt/slideMasters/_rels/slideMaster23.xml.rels><?xml version="1.0" encoding="UTF-8" standalone="yes"?>
<Relationships xmlns="http://schemas.openxmlformats.org/package/2006/relationships"><Relationship Id="rId8" Type="http://schemas.openxmlformats.org/officeDocument/2006/relationships/theme" Target="../theme/theme23.xml"/><Relationship Id="rId3" Type="http://schemas.openxmlformats.org/officeDocument/2006/relationships/slideLayout" Target="../slideLayouts/slideLayout163.xml"/><Relationship Id="rId7" Type="http://schemas.openxmlformats.org/officeDocument/2006/relationships/slideLayout" Target="../slideLayouts/slideLayout167.xml"/><Relationship Id="rId2" Type="http://schemas.openxmlformats.org/officeDocument/2006/relationships/slideLayout" Target="../slideLayouts/slideLayout162.xml"/><Relationship Id="rId1" Type="http://schemas.openxmlformats.org/officeDocument/2006/relationships/slideLayout" Target="../slideLayouts/slideLayout161.xml"/><Relationship Id="rId6" Type="http://schemas.openxmlformats.org/officeDocument/2006/relationships/slideLayout" Target="../slideLayouts/slideLayout166.xml"/><Relationship Id="rId5" Type="http://schemas.openxmlformats.org/officeDocument/2006/relationships/slideLayout" Target="../slideLayouts/slideLayout165.xml"/><Relationship Id="rId4" Type="http://schemas.openxmlformats.org/officeDocument/2006/relationships/slideLayout" Target="../slideLayouts/slideLayout164.xml"/></Relationships>
</file>

<file path=ppt/slideMasters/_rels/slideMaster24.xml.rels><?xml version="1.0" encoding="UTF-8" standalone="yes"?>
<Relationships xmlns="http://schemas.openxmlformats.org/package/2006/relationships"><Relationship Id="rId8" Type="http://schemas.openxmlformats.org/officeDocument/2006/relationships/theme" Target="../theme/theme24.xml"/><Relationship Id="rId3" Type="http://schemas.openxmlformats.org/officeDocument/2006/relationships/slideLayout" Target="../slideLayouts/slideLayout170.xml"/><Relationship Id="rId7" Type="http://schemas.openxmlformats.org/officeDocument/2006/relationships/slideLayout" Target="../slideLayouts/slideLayout174.xml"/><Relationship Id="rId2" Type="http://schemas.openxmlformats.org/officeDocument/2006/relationships/slideLayout" Target="../slideLayouts/slideLayout169.xml"/><Relationship Id="rId1" Type="http://schemas.openxmlformats.org/officeDocument/2006/relationships/slideLayout" Target="../slideLayouts/slideLayout168.xml"/><Relationship Id="rId6" Type="http://schemas.openxmlformats.org/officeDocument/2006/relationships/slideLayout" Target="../slideLayouts/slideLayout173.xml"/><Relationship Id="rId5" Type="http://schemas.openxmlformats.org/officeDocument/2006/relationships/slideLayout" Target="../slideLayouts/slideLayout172.xml"/><Relationship Id="rId4" Type="http://schemas.openxmlformats.org/officeDocument/2006/relationships/slideLayout" Target="../slideLayouts/slideLayout171.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182.xml"/><Relationship Id="rId3" Type="http://schemas.openxmlformats.org/officeDocument/2006/relationships/slideLayout" Target="../slideLayouts/slideLayout177.xml"/><Relationship Id="rId7" Type="http://schemas.openxmlformats.org/officeDocument/2006/relationships/slideLayout" Target="../slideLayouts/slideLayout181.xml"/><Relationship Id="rId2" Type="http://schemas.openxmlformats.org/officeDocument/2006/relationships/slideLayout" Target="../slideLayouts/slideLayout176.xml"/><Relationship Id="rId1" Type="http://schemas.openxmlformats.org/officeDocument/2006/relationships/slideLayout" Target="../slideLayouts/slideLayout175.xml"/><Relationship Id="rId6" Type="http://schemas.openxmlformats.org/officeDocument/2006/relationships/slideLayout" Target="../slideLayouts/slideLayout180.xml"/><Relationship Id="rId5" Type="http://schemas.openxmlformats.org/officeDocument/2006/relationships/slideLayout" Target="../slideLayouts/slideLayout179.xml"/><Relationship Id="rId4" Type="http://schemas.openxmlformats.org/officeDocument/2006/relationships/slideLayout" Target="../slideLayouts/slideLayout178.xml"/><Relationship Id="rId9" Type="http://schemas.openxmlformats.org/officeDocument/2006/relationships/theme" Target="../theme/theme25.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190.xml"/><Relationship Id="rId3" Type="http://schemas.openxmlformats.org/officeDocument/2006/relationships/slideLayout" Target="../slideLayouts/slideLayout185.xml"/><Relationship Id="rId7" Type="http://schemas.openxmlformats.org/officeDocument/2006/relationships/slideLayout" Target="../slideLayouts/slideLayout189.xml"/><Relationship Id="rId2" Type="http://schemas.openxmlformats.org/officeDocument/2006/relationships/slideLayout" Target="../slideLayouts/slideLayout184.xml"/><Relationship Id="rId1" Type="http://schemas.openxmlformats.org/officeDocument/2006/relationships/slideLayout" Target="../slideLayouts/slideLayout183.xml"/><Relationship Id="rId6" Type="http://schemas.openxmlformats.org/officeDocument/2006/relationships/slideLayout" Target="../slideLayouts/slideLayout188.xml"/><Relationship Id="rId5" Type="http://schemas.openxmlformats.org/officeDocument/2006/relationships/slideLayout" Target="../slideLayouts/slideLayout187.xml"/><Relationship Id="rId4" Type="http://schemas.openxmlformats.org/officeDocument/2006/relationships/slideLayout" Target="../slideLayouts/slideLayout186.xml"/><Relationship Id="rId9" Type="http://schemas.openxmlformats.org/officeDocument/2006/relationships/theme" Target="../theme/theme26.xml"/></Relationships>
</file>

<file path=ppt/slideMasters/_rels/slideMaster27.xml.rels><?xml version="1.0" encoding="UTF-8" standalone="yes"?>
<Relationships xmlns="http://schemas.openxmlformats.org/package/2006/relationships"><Relationship Id="rId8" Type="http://schemas.openxmlformats.org/officeDocument/2006/relationships/theme" Target="../theme/theme27.xml"/><Relationship Id="rId3" Type="http://schemas.openxmlformats.org/officeDocument/2006/relationships/slideLayout" Target="../slideLayouts/slideLayout193.xml"/><Relationship Id="rId7" Type="http://schemas.openxmlformats.org/officeDocument/2006/relationships/slideLayout" Target="../slideLayouts/slideLayout197.xml"/><Relationship Id="rId2" Type="http://schemas.openxmlformats.org/officeDocument/2006/relationships/slideLayout" Target="../slideLayouts/slideLayout192.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5" Type="http://schemas.openxmlformats.org/officeDocument/2006/relationships/slideLayout" Target="../slideLayouts/slideLayout195.xml"/><Relationship Id="rId4" Type="http://schemas.openxmlformats.org/officeDocument/2006/relationships/slideLayout" Target="../slideLayouts/slideLayout194.xml"/></Relationships>
</file>

<file path=ppt/slideMasters/_rels/slideMaster28.xml.rels><?xml version="1.0" encoding="UTF-8" standalone="yes"?>
<Relationships xmlns="http://schemas.openxmlformats.org/package/2006/relationships"><Relationship Id="rId8" Type="http://schemas.openxmlformats.org/officeDocument/2006/relationships/theme" Target="../theme/theme28.xml"/><Relationship Id="rId3" Type="http://schemas.openxmlformats.org/officeDocument/2006/relationships/slideLayout" Target="../slideLayouts/slideLayout200.xml"/><Relationship Id="rId7" Type="http://schemas.openxmlformats.org/officeDocument/2006/relationships/slideLayout" Target="../slideLayouts/slideLayout204.xml"/><Relationship Id="rId2" Type="http://schemas.openxmlformats.org/officeDocument/2006/relationships/slideLayout" Target="../slideLayouts/slideLayout199.xml"/><Relationship Id="rId1" Type="http://schemas.openxmlformats.org/officeDocument/2006/relationships/slideLayout" Target="../slideLayouts/slideLayout198.xml"/><Relationship Id="rId6" Type="http://schemas.openxmlformats.org/officeDocument/2006/relationships/slideLayout" Target="../slideLayouts/slideLayout203.xml"/><Relationship Id="rId5" Type="http://schemas.openxmlformats.org/officeDocument/2006/relationships/slideLayout" Target="../slideLayouts/slideLayout202.xml"/><Relationship Id="rId4" Type="http://schemas.openxmlformats.org/officeDocument/2006/relationships/slideLayout" Target="../slideLayouts/slideLayout201.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212.xml"/><Relationship Id="rId3" Type="http://schemas.openxmlformats.org/officeDocument/2006/relationships/slideLayout" Target="../slideLayouts/slideLayout207.xml"/><Relationship Id="rId7" Type="http://schemas.openxmlformats.org/officeDocument/2006/relationships/slideLayout" Target="../slideLayouts/slideLayout211.xml"/><Relationship Id="rId2" Type="http://schemas.openxmlformats.org/officeDocument/2006/relationships/slideLayout" Target="../slideLayouts/slideLayout206.xml"/><Relationship Id="rId1" Type="http://schemas.openxmlformats.org/officeDocument/2006/relationships/slideLayout" Target="../slideLayouts/slideLayout205.xml"/><Relationship Id="rId6" Type="http://schemas.openxmlformats.org/officeDocument/2006/relationships/slideLayout" Target="../slideLayouts/slideLayout210.xml"/><Relationship Id="rId5" Type="http://schemas.openxmlformats.org/officeDocument/2006/relationships/slideLayout" Target="../slideLayouts/slideLayout209.xml"/><Relationship Id="rId10" Type="http://schemas.openxmlformats.org/officeDocument/2006/relationships/image" Target="../media/image10.gif"/><Relationship Id="rId4" Type="http://schemas.openxmlformats.org/officeDocument/2006/relationships/slideLayout" Target="../slideLayouts/slideLayout208.xml"/><Relationship Id="rId9" Type="http://schemas.openxmlformats.org/officeDocument/2006/relationships/theme" Target="../theme/theme29.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 Id="rId9" Type="http://schemas.openxmlformats.org/officeDocument/2006/relationships/image" Target="../media/image1.png"/></Relationships>
</file>

<file path=ppt/slideMasters/_rels/slideMaster30.xml.rels><?xml version="1.0" encoding="UTF-8" standalone="yes"?>
<Relationships xmlns="http://schemas.openxmlformats.org/package/2006/relationships"><Relationship Id="rId8" Type="http://schemas.openxmlformats.org/officeDocument/2006/relationships/theme" Target="../theme/theme30.xml"/><Relationship Id="rId3" Type="http://schemas.openxmlformats.org/officeDocument/2006/relationships/slideLayout" Target="../slideLayouts/slideLayout215.xml"/><Relationship Id="rId7" Type="http://schemas.openxmlformats.org/officeDocument/2006/relationships/slideLayout" Target="../slideLayouts/slideLayout219.xml"/><Relationship Id="rId2" Type="http://schemas.openxmlformats.org/officeDocument/2006/relationships/slideLayout" Target="../slideLayouts/slideLayout214.xml"/><Relationship Id="rId1" Type="http://schemas.openxmlformats.org/officeDocument/2006/relationships/slideLayout" Target="../slideLayouts/slideLayout213.xml"/><Relationship Id="rId6" Type="http://schemas.openxmlformats.org/officeDocument/2006/relationships/slideLayout" Target="../slideLayouts/slideLayout218.xml"/><Relationship Id="rId5" Type="http://schemas.openxmlformats.org/officeDocument/2006/relationships/slideLayout" Target="../slideLayouts/slideLayout217.xml"/><Relationship Id="rId4" Type="http://schemas.openxmlformats.org/officeDocument/2006/relationships/slideLayout" Target="../slideLayouts/slideLayout216.xml"/><Relationship Id="rId9" Type="http://schemas.openxmlformats.org/officeDocument/2006/relationships/image" Target="../media/image10.gif"/></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227.xml"/><Relationship Id="rId13" Type="http://schemas.openxmlformats.org/officeDocument/2006/relationships/slideLayout" Target="../slideLayouts/slideLayout232.xml"/><Relationship Id="rId18" Type="http://schemas.openxmlformats.org/officeDocument/2006/relationships/tags" Target="../tags/tag4.xml"/><Relationship Id="rId3" Type="http://schemas.openxmlformats.org/officeDocument/2006/relationships/slideLayout" Target="../slideLayouts/slideLayout222.xml"/><Relationship Id="rId7" Type="http://schemas.openxmlformats.org/officeDocument/2006/relationships/slideLayout" Target="../slideLayouts/slideLayout226.xml"/><Relationship Id="rId12" Type="http://schemas.openxmlformats.org/officeDocument/2006/relationships/slideLayout" Target="../slideLayouts/slideLayout231.xml"/><Relationship Id="rId17" Type="http://schemas.openxmlformats.org/officeDocument/2006/relationships/vmlDrawing" Target="../drawings/vmlDrawing3.vml"/><Relationship Id="rId2" Type="http://schemas.openxmlformats.org/officeDocument/2006/relationships/slideLayout" Target="../slideLayouts/slideLayout221.xml"/><Relationship Id="rId16" Type="http://schemas.openxmlformats.org/officeDocument/2006/relationships/theme" Target="../theme/theme31.xml"/><Relationship Id="rId20" Type="http://schemas.openxmlformats.org/officeDocument/2006/relationships/image" Target="../media/image9.emf"/><Relationship Id="rId1" Type="http://schemas.openxmlformats.org/officeDocument/2006/relationships/slideLayout" Target="../slideLayouts/slideLayout220.xml"/><Relationship Id="rId6" Type="http://schemas.openxmlformats.org/officeDocument/2006/relationships/slideLayout" Target="../slideLayouts/slideLayout225.xml"/><Relationship Id="rId11" Type="http://schemas.openxmlformats.org/officeDocument/2006/relationships/slideLayout" Target="../slideLayouts/slideLayout230.xml"/><Relationship Id="rId5" Type="http://schemas.openxmlformats.org/officeDocument/2006/relationships/slideLayout" Target="../slideLayouts/slideLayout224.xml"/><Relationship Id="rId15" Type="http://schemas.openxmlformats.org/officeDocument/2006/relationships/slideLayout" Target="../slideLayouts/slideLayout234.xml"/><Relationship Id="rId10" Type="http://schemas.openxmlformats.org/officeDocument/2006/relationships/slideLayout" Target="../slideLayouts/slideLayout229.xml"/><Relationship Id="rId19" Type="http://schemas.openxmlformats.org/officeDocument/2006/relationships/oleObject" Target="../embeddings/oleObject3.bin"/><Relationship Id="rId4" Type="http://schemas.openxmlformats.org/officeDocument/2006/relationships/slideLayout" Target="../slideLayouts/slideLayout223.xml"/><Relationship Id="rId9" Type="http://schemas.openxmlformats.org/officeDocument/2006/relationships/slideLayout" Target="../slideLayouts/slideLayout228.xml"/><Relationship Id="rId14" Type="http://schemas.openxmlformats.org/officeDocument/2006/relationships/slideLayout" Target="../slideLayouts/slideLayout233.xml"/></Relationships>
</file>

<file path=ppt/slideMasters/_rels/slideMaster32.xml.rels><?xml version="1.0" encoding="UTF-8" standalone="yes"?>
<Relationships xmlns="http://schemas.openxmlformats.org/package/2006/relationships"><Relationship Id="rId8" Type="http://schemas.openxmlformats.org/officeDocument/2006/relationships/theme" Target="../theme/theme32.xml"/><Relationship Id="rId3" Type="http://schemas.openxmlformats.org/officeDocument/2006/relationships/slideLayout" Target="../slideLayouts/slideLayout237.xml"/><Relationship Id="rId7" Type="http://schemas.openxmlformats.org/officeDocument/2006/relationships/slideLayout" Target="../slideLayouts/slideLayout241.xml"/><Relationship Id="rId2" Type="http://schemas.openxmlformats.org/officeDocument/2006/relationships/slideLayout" Target="../slideLayouts/slideLayout236.xml"/><Relationship Id="rId1" Type="http://schemas.openxmlformats.org/officeDocument/2006/relationships/slideLayout" Target="../slideLayouts/slideLayout235.xml"/><Relationship Id="rId6" Type="http://schemas.openxmlformats.org/officeDocument/2006/relationships/slideLayout" Target="../slideLayouts/slideLayout240.xml"/><Relationship Id="rId5" Type="http://schemas.openxmlformats.org/officeDocument/2006/relationships/slideLayout" Target="../slideLayouts/slideLayout239.xml"/><Relationship Id="rId4" Type="http://schemas.openxmlformats.org/officeDocument/2006/relationships/slideLayout" Target="../slideLayouts/slideLayout238.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249.xml"/><Relationship Id="rId3" Type="http://schemas.openxmlformats.org/officeDocument/2006/relationships/slideLayout" Target="../slideLayouts/slideLayout244.xml"/><Relationship Id="rId7" Type="http://schemas.openxmlformats.org/officeDocument/2006/relationships/slideLayout" Target="../slideLayouts/slideLayout248.xml"/><Relationship Id="rId2" Type="http://schemas.openxmlformats.org/officeDocument/2006/relationships/slideLayout" Target="../slideLayouts/slideLayout243.xml"/><Relationship Id="rId1" Type="http://schemas.openxmlformats.org/officeDocument/2006/relationships/slideLayout" Target="../slideLayouts/slideLayout242.xml"/><Relationship Id="rId6" Type="http://schemas.openxmlformats.org/officeDocument/2006/relationships/slideLayout" Target="../slideLayouts/slideLayout247.xml"/><Relationship Id="rId5" Type="http://schemas.openxmlformats.org/officeDocument/2006/relationships/slideLayout" Target="../slideLayouts/slideLayout246.xml"/><Relationship Id="rId4" Type="http://schemas.openxmlformats.org/officeDocument/2006/relationships/slideLayout" Target="../slideLayouts/slideLayout245.xml"/><Relationship Id="rId9" Type="http://schemas.openxmlformats.org/officeDocument/2006/relationships/theme" Target="../theme/theme33.xml"/></Relationships>
</file>

<file path=ppt/slideMasters/_rels/slideMaster34.xml.rels><?xml version="1.0" encoding="UTF-8" standalone="yes"?>
<Relationships xmlns="http://schemas.openxmlformats.org/package/2006/relationships"><Relationship Id="rId8" Type="http://schemas.openxmlformats.org/officeDocument/2006/relationships/theme" Target="../theme/theme34.xml"/><Relationship Id="rId3" Type="http://schemas.openxmlformats.org/officeDocument/2006/relationships/slideLayout" Target="../slideLayouts/slideLayout252.xml"/><Relationship Id="rId7" Type="http://schemas.openxmlformats.org/officeDocument/2006/relationships/slideLayout" Target="../slideLayouts/slideLayout256.xml"/><Relationship Id="rId2" Type="http://schemas.openxmlformats.org/officeDocument/2006/relationships/slideLayout" Target="../slideLayouts/slideLayout251.xml"/><Relationship Id="rId1" Type="http://schemas.openxmlformats.org/officeDocument/2006/relationships/slideLayout" Target="../slideLayouts/slideLayout250.xml"/><Relationship Id="rId6" Type="http://schemas.openxmlformats.org/officeDocument/2006/relationships/slideLayout" Target="../slideLayouts/slideLayout255.xml"/><Relationship Id="rId5" Type="http://schemas.openxmlformats.org/officeDocument/2006/relationships/slideLayout" Target="../slideLayouts/slideLayout254.xml"/><Relationship Id="rId4" Type="http://schemas.openxmlformats.org/officeDocument/2006/relationships/slideLayout" Target="../slideLayouts/slideLayout253.xml"/></Relationships>
</file>

<file path=ppt/slideMasters/_rels/slideMaster35.xml.rels><?xml version="1.0" encoding="UTF-8" standalone="yes"?>
<Relationships xmlns="http://schemas.openxmlformats.org/package/2006/relationships"><Relationship Id="rId8" Type="http://schemas.openxmlformats.org/officeDocument/2006/relationships/theme" Target="../theme/theme35.xml"/><Relationship Id="rId3" Type="http://schemas.openxmlformats.org/officeDocument/2006/relationships/slideLayout" Target="../slideLayouts/slideLayout259.xml"/><Relationship Id="rId7" Type="http://schemas.openxmlformats.org/officeDocument/2006/relationships/slideLayout" Target="../slideLayouts/slideLayout263.xml"/><Relationship Id="rId2" Type="http://schemas.openxmlformats.org/officeDocument/2006/relationships/slideLayout" Target="../slideLayouts/slideLayout258.xml"/><Relationship Id="rId1" Type="http://schemas.openxmlformats.org/officeDocument/2006/relationships/slideLayout" Target="../slideLayouts/slideLayout257.xml"/><Relationship Id="rId6" Type="http://schemas.openxmlformats.org/officeDocument/2006/relationships/slideLayout" Target="../slideLayouts/slideLayout262.xml"/><Relationship Id="rId5" Type="http://schemas.openxmlformats.org/officeDocument/2006/relationships/slideLayout" Target="../slideLayouts/slideLayout261.xml"/><Relationship Id="rId4" Type="http://schemas.openxmlformats.org/officeDocument/2006/relationships/slideLayout" Target="../slideLayouts/slideLayout260.xml"/></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271.xml"/><Relationship Id="rId13" Type="http://schemas.openxmlformats.org/officeDocument/2006/relationships/slideLayout" Target="../slideLayouts/slideLayout276.xml"/><Relationship Id="rId3" Type="http://schemas.openxmlformats.org/officeDocument/2006/relationships/slideLayout" Target="../slideLayouts/slideLayout266.xml"/><Relationship Id="rId7" Type="http://schemas.openxmlformats.org/officeDocument/2006/relationships/slideLayout" Target="../slideLayouts/slideLayout270.xml"/><Relationship Id="rId12" Type="http://schemas.openxmlformats.org/officeDocument/2006/relationships/slideLayout" Target="../slideLayouts/slideLayout275.xml"/><Relationship Id="rId17" Type="http://schemas.openxmlformats.org/officeDocument/2006/relationships/theme" Target="../theme/theme36.xml"/><Relationship Id="rId2" Type="http://schemas.openxmlformats.org/officeDocument/2006/relationships/slideLayout" Target="../slideLayouts/slideLayout265.xml"/><Relationship Id="rId16" Type="http://schemas.openxmlformats.org/officeDocument/2006/relationships/slideLayout" Target="../slideLayouts/slideLayout279.xml"/><Relationship Id="rId1" Type="http://schemas.openxmlformats.org/officeDocument/2006/relationships/slideLayout" Target="../slideLayouts/slideLayout264.xml"/><Relationship Id="rId6" Type="http://schemas.openxmlformats.org/officeDocument/2006/relationships/slideLayout" Target="../slideLayouts/slideLayout269.xml"/><Relationship Id="rId11" Type="http://schemas.openxmlformats.org/officeDocument/2006/relationships/slideLayout" Target="../slideLayouts/slideLayout274.xml"/><Relationship Id="rId5" Type="http://schemas.openxmlformats.org/officeDocument/2006/relationships/slideLayout" Target="../slideLayouts/slideLayout268.xml"/><Relationship Id="rId15" Type="http://schemas.openxmlformats.org/officeDocument/2006/relationships/slideLayout" Target="../slideLayouts/slideLayout278.xml"/><Relationship Id="rId10" Type="http://schemas.openxmlformats.org/officeDocument/2006/relationships/slideLayout" Target="../slideLayouts/slideLayout273.xml"/><Relationship Id="rId4" Type="http://schemas.openxmlformats.org/officeDocument/2006/relationships/slideLayout" Target="../slideLayouts/slideLayout267.xml"/><Relationship Id="rId9" Type="http://schemas.openxmlformats.org/officeDocument/2006/relationships/slideLayout" Target="../slideLayouts/slideLayout272.xml"/><Relationship Id="rId14" Type="http://schemas.openxmlformats.org/officeDocument/2006/relationships/slideLayout" Target="../slideLayouts/slideLayout277.xml"/></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287.xml"/><Relationship Id="rId13" Type="http://schemas.openxmlformats.org/officeDocument/2006/relationships/slideLayout" Target="../slideLayouts/slideLayout292.xml"/><Relationship Id="rId18" Type="http://schemas.openxmlformats.org/officeDocument/2006/relationships/theme" Target="../theme/theme37.xml"/><Relationship Id="rId3" Type="http://schemas.openxmlformats.org/officeDocument/2006/relationships/slideLayout" Target="../slideLayouts/slideLayout282.xml"/><Relationship Id="rId21" Type="http://schemas.openxmlformats.org/officeDocument/2006/relationships/oleObject" Target="../embeddings/oleObject4.bin"/><Relationship Id="rId7" Type="http://schemas.openxmlformats.org/officeDocument/2006/relationships/slideLayout" Target="../slideLayouts/slideLayout286.xml"/><Relationship Id="rId12" Type="http://schemas.openxmlformats.org/officeDocument/2006/relationships/slideLayout" Target="../slideLayouts/slideLayout291.xml"/><Relationship Id="rId17" Type="http://schemas.openxmlformats.org/officeDocument/2006/relationships/slideLayout" Target="../slideLayouts/slideLayout296.xml"/><Relationship Id="rId2" Type="http://schemas.openxmlformats.org/officeDocument/2006/relationships/slideLayout" Target="../slideLayouts/slideLayout281.xml"/><Relationship Id="rId16" Type="http://schemas.openxmlformats.org/officeDocument/2006/relationships/slideLayout" Target="../slideLayouts/slideLayout295.xml"/><Relationship Id="rId20" Type="http://schemas.openxmlformats.org/officeDocument/2006/relationships/tags" Target="../tags/tag5.xml"/><Relationship Id="rId1" Type="http://schemas.openxmlformats.org/officeDocument/2006/relationships/slideLayout" Target="../slideLayouts/slideLayout280.xml"/><Relationship Id="rId6" Type="http://schemas.openxmlformats.org/officeDocument/2006/relationships/slideLayout" Target="../slideLayouts/slideLayout285.xml"/><Relationship Id="rId11" Type="http://schemas.openxmlformats.org/officeDocument/2006/relationships/slideLayout" Target="../slideLayouts/slideLayout290.xml"/><Relationship Id="rId5" Type="http://schemas.openxmlformats.org/officeDocument/2006/relationships/slideLayout" Target="../slideLayouts/slideLayout284.xml"/><Relationship Id="rId15" Type="http://schemas.openxmlformats.org/officeDocument/2006/relationships/slideLayout" Target="../slideLayouts/slideLayout294.xml"/><Relationship Id="rId10" Type="http://schemas.openxmlformats.org/officeDocument/2006/relationships/slideLayout" Target="../slideLayouts/slideLayout289.xml"/><Relationship Id="rId19" Type="http://schemas.openxmlformats.org/officeDocument/2006/relationships/vmlDrawing" Target="../drawings/vmlDrawing4.vml"/><Relationship Id="rId4" Type="http://schemas.openxmlformats.org/officeDocument/2006/relationships/slideLayout" Target="../slideLayouts/slideLayout283.xml"/><Relationship Id="rId9" Type="http://schemas.openxmlformats.org/officeDocument/2006/relationships/slideLayout" Target="../slideLayouts/slideLayout288.xml"/><Relationship Id="rId14" Type="http://schemas.openxmlformats.org/officeDocument/2006/relationships/slideLayout" Target="../slideLayouts/slideLayout293.xml"/><Relationship Id="rId22" Type="http://schemas.openxmlformats.org/officeDocument/2006/relationships/image" Target="../media/image9.emf"/></Relationships>
</file>

<file path=ppt/slideMasters/_rels/slideMaster38.xml.rels><?xml version="1.0" encoding="UTF-8" standalone="yes"?>
<Relationships xmlns="http://schemas.openxmlformats.org/package/2006/relationships"><Relationship Id="rId8" Type="http://schemas.openxmlformats.org/officeDocument/2006/relationships/slideLayout" Target="../slideLayouts/slideLayout304.xml"/><Relationship Id="rId3" Type="http://schemas.openxmlformats.org/officeDocument/2006/relationships/slideLayout" Target="../slideLayouts/slideLayout299.xml"/><Relationship Id="rId7" Type="http://schemas.openxmlformats.org/officeDocument/2006/relationships/slideLayout" Target="../slideLayouts/slideLayout303.xml"/><Relationship Id="rId2" Type="http://schemas.openxmlformats.org/officeDocument/2006/relationships/slideLayout" Target="../slideLayouts/slideLayout298.xml"/><Relationship Id="rId1" Type="http://schemas.openxmlformats.org/officeDocument/2006/relationships/slideLayout" Target="../slideLayouts/slideLayout297.xml"/><Relationship Id="rId6" Type="http://schemas.openxmlformats.org/officeDocument/2006/relationships/slideLayout" Target="../slideLayouts/slideLayout302.xml"/><Relationship Id="rId5" Type="http://schemas.openxmlformats.org/officeDocument/2006/relationships/slideLayout" Target="../slideLayouts/slideLayout301.xml"/><Relationship Id="rId10" Type="http://schemas.openxmlformats.org/officeDocument/2006/relationships/image" Target="../media/image1.png"/><Relationship Id="rId4" Type="http://schemas.openxmlformats.org/officeDocument/2006/relationships/slideLayout" Target="../slideLayouts/slideLayout300.xml"/><Relationship Id="rId9" Type="http://schemas.openxmlformats.org/officeDocument/2006/relationships/theme" Target="../theme/theme38.xml"/></Relationships>
</file>

<file path=ppt/slideMasters/_rels/slideMaster39.xml.rels><?xml version="1.0" encoding="UTF-8" standalone="yes"?>
<Relationships xmlns="http://schemas.openxmlformats.org/package/2006/relationships"><Relationship Id="rId8" Type="http://schemas.openxmlformats.org/officeDocument/2006/relationships/slideLayout" Target="../slideLayouts/slideLayout312.xml"/><Relationship Id="rId3" Type="http://schemas.openxmlformats.org/officeDocument/2006/relationships/slideLayout" Target="../slideLayouts/slideLayout307.xml"/><Relationship Id="rId7" Type="http://schemas.openxmlformats.org/officeDocument/2006/relationships/slideLayout" Target="../slideLayouts/slideLayout311.xml"/><Relationship Id="rId2" Type="http://schemas.openxmlformats.org/officeDocument/2006/relationships/slideLayout" Target="../slideLayouts/slideLayout306.xml"/><Relationship Id="rId1" Type="http://schemas.openxmlformats.org/officeDocument/2006/relationships/slideLayout" Target="../slideLayouts/slideLayout305.xml"/><Relationship Id="rId6" Type="http://schemas.openxmlformats.org/officeDocument/2006/relationships/slideLayout" Target="../slideLayouts/slideLayout310.xml"/><Relationship Id="rId5" Type="http://schemas.openxmlformats.org/officeDocument/2006/relationships/slideLayout" Target="../slideLayouts/slideLayout309.xml"/><Relationship Id="rId10" Type="http://schemas.openxmlformats.org/officeDocument/2006/relationships/image" Target="../media/image1.png"/><Relationship Id="rId4" Type="http://schemas.openxmlformats.org/officeDocument/2006/relationships/slideLayout" Target="../slideLayouts/slideLayout308.xml"/><Relationship Id="rId9" Type="http://schemas.openxmlformats.org/officeDocument/2006/relationships/theme" Target="../theme/theme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10" Type="http://schemas.openxmlformats.org/officeDocument/2006/relationships/image" Target="../media/image1.png"/><Relationship Id="rId4" Type="http://schemas.openxmlformats.org/officeDocument/2006/relationships/slideLayout" Target="../slideLayouts/slideLayout26.xml"/><Relationship Id="rId9" Type="http://schemas.openxmlformats.org/officeDocument/2006/relationships/theme" Target="../theme/theme4.xml"/></Relationships>
</file>

<file path=ppt/slideMasters/_rels/slideMaster40.xml.rels><?xml version="1.0" encoding="UTF-8" standalone="yes"?>
<Relationships xmlns="http://schemas.openxmlformats.org/package/2006/relationships"><Relationship Id="rId8" Type="http://schemas.openxmlformats.org/officeDocument/2006/relationships/slideLayout" Target="../slideLayouts/slideLayout320.xml"/><Relationship Id="rId13" Type="http://schemas.openxmlformats.org/officeDocument/2006/relationships/slideLayout" Target="../slideLayouts/slideLayout325.xml"/><Relationship Id="rId3" Type="http://schemas.openxmlformats.org/officeDocument/2006/relationships/slideLayout" Target="../slideLayouts/slideLayout315.xml"/><Relationship Id="rId7" Type="http://schemas.openxmlformats.org/officeDocument/2006/relationships/slideLayout" Target="../slideLayouts/slideLayout319.xml"/><Relationship Id="rId12" Type="http://schemas.openxmlformats.org/officeDocument/2006/relationships/slideLayout" Target="../slideLayouts/slideLayout324.xml"/><Relationship Id="rId2" Type="http://schemas.openxmlformats.org/officeDocument/2006/relationships/slideLayout" Target="../slideLayouts/slideLayout314.xml"/><Relationship Id="rId1" Type="http://schemas.openxmlformats.org/officeDocument/2006/relationships/slideLayout" Target="../slideLayouts/slideLayout313.xml"/><Relationship Id="rId6" Type="http://schemas.openxmlformats.org/officeDocument/2006/relationships/slideLayout" Target="../slideLayouts/slideLayout318.xml"/><Relationship Id="rId11" Type="http://schemas.openxmlformats.org/officeDocument/2006/relationships/slideLayout" Target="../slideLayouts/slideLayout323.xml"/><Relationship Id="rId5" Type="http://schemas.openxmlformats.org/officeDocument/2006/relationships/slideLayout" Target="../slideLayouts/slideLayout317.xml"/><Relationship Id="rId15" Type="http://schemas.openxmlformats.org/officeDocument/2006/relationships/image" Target="../media/image1.png"/><Relationship Id="rId10" Type="http://schemas.openxmlformats.org/officeDocument/2006/relationships/slideLayout" Target="../slideLayouts/slideLayout322.xml"/><Relationship Id="rId4" Type="http://schemas.openxmlformats.org/officeDocument/2006/relationships/slideLayout" Target="../slideLayouts/slideLayout316.xml"/><Relationship Id="rId9" Type="http://schemas.openxmlformats.org/officeDocument/2006/relationships/slideLayout" Target="../slideLayouts/slideLayout321.xml"/><Relationship Id="rId14" Type="http://schemas.openxmlformats.org/officeDocument/2006/relationships/theme" Target="../theme/theme40.xml"/></Relationships>
</file>

<file path=ppt/slideMasters/_rels/slideMaster41.xml.rels><?xml version="1.0" encoding="UTF-8" standalone="yes"?>
<Relationships xmlns="http://schemas.openxmlformats.org/package/2006/relationships"><Relationship Id="rId3" Type="http://schemas.openxmlformats.org/officeDocument/2006/relationships/slideLayout" Target="../slideLayouts/slideLayout328.xml"/><Relationship Id="rId2" Type="http://schemas.openxmlformats.org/officeDocument/2006/relationships/slideLayout" Target="../slideLayouts/slideLayout327.xml"/><Relationship Id="rId1" Type="http://schemas.openxmlformats.org/officeDocument/2006/relationships/slideLayout" Target="../slideLayouts/slideLayout326.xml"/><Relationship Id="rId5" Type="http://schemas.openxmlformats.org/officeDocument/2006/relationships/theme" Target="../theme/theme41.xml"/><Relationship Id="rId4" Type="http://schemas.openxmlformats.org/officeDocument/2006/relationships/slideLayout" Target="../slideLayouts/slideLayout329.xml"/></Relationships>
</file>

<file path=ppt/slideMasters/_rels/slideMaster42.xml.rels><?xml version="1.0" encoding="UTF-8" standalone="yes"?>
<Relationships xmlns="http://schemas.openxmlformats.org/package/2006/relationships"><Relationship Id="rId3" Type="http://schemas.openxmlformats.org/officeDocument/2006/relationships/slideLayout" Target="../slideLayouts/slideLayout332.xml"/><Relationship Id="rId2" Type="http://schemas.openxmlformats.org/officeDocument/2006/relationships/slideLayout" Target="../slideLayouts/slideLayout331.xml"/><Relationship Id="rId1" Type="http://schemas.openxmlformats.org/officeDocument/2006/relationships/slideLayout" Target="../slideLayouts/slideLayout330.xml"/><Relationship Id="rId5" Type="http://schemas.openxmlformats.org/officeDocument/2006/relationships/theme" Target="../theme/theme42.xml"/><Relationship Id="rId4" Type="http://schemas.openxmlformats.org/officeDocument/2006/relationships/slideLayout" Target="../slideLayouts/slideLayout333.xml"/></Relationships>
</file>

<file path=ppt/slideMasters/_rels/slideMaster43.xml.rels><?xml version="1.0" encoding="UTF-8" standalone="yes"?>
<Relationships xmlns="http://schemas.openxmlformats.org/package/2006/relationships"><Relationship Id="rId8" Type="http://schemas.openxmlformats.org/officeDocument/2006/relationships/slideLayout" Target="../slideLayouts/slideLayout341.xml"/><Relationship Id="rId3" Type="http://schemas.openxmlformats.org/officeDocument/2006/relationships/slideLayout" Target="../slideLayouts/slideLayout336.xml"/><Relationship Id="rId7" Type="http://schemas.openxmlformats.org/officeDocument/2006/relationships/slideLayout" Target="../slideLayouts/slideLayout340.xml"/><Relationship Id="rId2" Type="http://schemas.openxmlformats.org/officeDocument/2006/relationships/slideLayout" Target="../slideLayouts/slideLayout335.xml"/><Relationship Id="rId1" Type="http://schemas.openxmlformats.org/officeDocument/2006/relationships/slideLayout" Target="../slideLayouts/slideLayout334.xml"/><Relationship Id="rId6" Type="http://schemas.openxmlformats.org/officeDocument/2006/relationships/slideLayout" Target="../slideLayouts/slideLayout339.xml"/><Relationship Id="rId5" Type="http://schemas.openxmlformats.org/officeDocument/2006/relationships/slideLayout" Target="../slideLayouts/slideLayout338.xml"/><Relationship Id="rId4" Type="http://schemas.openxmlformats.org/officeDocument/2006/relationships/slideLayout" Target="../slideLayouts/slideLayout337.xml"/><Relationship Id="rId9" Type="http://schemas.openxmlformats.org/officeDocument/2006/relationships/theme" Target="../theme/theme43.xml"/></Relationships>
</file>

<file path=ppt/slideMasters/_rels/slideMaster44.xml.rels><?xml version="1.0" encoding="UTF-8" standalone="yes"?>
<Relationships xmlns="http://schemas.openxmlformats.org/package/2006/relationships"><Relationship Id="rId8" Type="http://schemas.openxmlformats.org/officeDocument/2006/relationships/theme" Target="../theme/theme44.xml"/><Relationship Id="rId3" Type="http://schemas.openxmlformats.org/officeDocument/2006/relationships/slideLayout" Target="../slideLayouts/slideLayout344.xml"/><Relationship Id="rId7" Type="http://schemas.openxmlformats.org/officeDocument/2006/relationships/slideLayout" Target="../slideLayouts/slideLayout348.xml"/><Relationship Id="rId2" Type="http://schemas.openxmlformats.org/officeDocument/2006/relationships/slideLayout" Target="../slideLayouts/slideLayout343.xml"/><Relationship Id="rId1" Type="http://schemas.openxmlformats.org/officeDocument/2006/relationships/slideLayout" Target="../slideLayouts/slideLayout342.xml"/><Relationship Id="rId6" Type="http://schemas.openxmlformats.org/officeDocument/2006/relationships/slideLayout" Target="../slideLayouts/slideLayout347.xml"/><Relationship Id="rId5" Type="http://schemas.openxmlformats.org/officeDocument/2006/relationships/slideLayout" Target="../slideLayouts/slideLayout346.xml"/><Relationship Id="rId4" Type="http://schemas.openxmlformats.org/officeDocument/2006/relationships/slideLayout" Target="../slideLayouts/slideLayout345.xml"/></Relationships>
</file>

<file path=ppt/slideMasters/_rels/slideMaster45.xml.rels><?xml version="1.0" encoding="UTF-8" standalone="yes"?>
<Relationships xmlns="http://schemas.openxmlformats.org/package/2006/relationships"><Relationship Id="rId3" Type="http://schemas.openxmlformats.org/officeDocument/2006/relationships/slideLayout" Target="../slideLayouts/slideLayout351.xml"/><Relationship Id="rId2" Type="http://schemas.openxmlformats.org/officeDocument/2006/relationships/slideLayout" Target="../slideLayouts/slideLayout350.xml"/><Relationship Id="rId1" Type="http://schemas.openxmlformats.org/officeDocument/2006/relationships/slideLayout" Target="../slideLayouts/slideLayout349.xml"/><Relationship Id="rId5" Type="http://schemas.openxmlformats.org/officeDocument/2006/relationships/theme" Target="../theme/theme45.xml"/><Relationship Id="rId4" Type="http://schemas.openxmlformats.org/officeDocument/2006/relationships/slideLayout" Target="../slideLayouts/slideLayout352.xml"/></Relationships>
</file>

<file path=ppt/slideMasters/_rels/slideMaster46.xml.rels><?xml version="1.0" encoding="UTF-8" standalone="yes"?>
<Relationships xmlns="http://schemas.openxmlformats.org/package/2006/relationships"><Relationship Id="rId8" Type="http://schemas.openxmlformats.org/officeDocument/2006/relationships/theme" Target="../theme/theme46.xml"/><Relationship Id="rId3" Type="http://schemas.openxmlformats.org/officeDocument/2006/relationships/slideLayout" Target="../slideLayouts/slideLayout355.xml"/><Relationship Id="rId7" Type="http://schemas.openxmlformats.org/officeDocument/2006/relationships/slideLayout" Target="../slideLayouts/slideLayout359.xml"/><Relationship Id="rId2" Type="http://schemas.openxmlformats.org/officeDocument/2006/relationships/slideLayout" Target="../slideLayouts/slideLayout354.xml"/><Relationship Id="rId1" Type="http://schemas.openxmlformats.org/officeDocument/2006/relationships/slideLayout" Target="../slideLayouts/slideLayout353.xml"/><Relationship Id="rId6" Type="http://schemas.openxmlformats.org/officeDocument/2006/relationships/slideLayout" Target="../slideLayouts/slideLayout358.xml"/><Relationship Id="rId5" Type="http://schemas.openxmlformats.org/officeDocument/2006/relationships/slideLayout" Target="../slideLayouts/slideLayout357.xml"/><Relationship Id="rId4" Type="http://schemas.openxmlformats.org/officeDocument/2006/relationships/slideLayout" Target="../slideLayouts/slideLayout356.xml"/></Relationships>
</file>

<file path=ppt/slideMasters/_rels/slideMaster47.xml.rels><?xml version="1.0" encoding="UTF-8" standalone="yes"?>
<Relationships xmlns="http://schemas.openxmlformats.org/package/2006/relationships"><Relationship Id="rId8" Type="http://schemas.openxmlformats.org/officeDocument/2006/relationships/theme" Target="../theme/theme47.xml"/><Relationship Id="rId3" Type="http://schemas.openxmlformats.org/officeDocument/2006/relationships/slideLayout" Target="../slideLayouts/slideLayout362.xml"/><Relationship Id="rId7" Type="http://schemas.openxmlformats.org/officeDocument/2006/relationships/slideLayout" Target="../slideLayouts/slideLayout366.xml"/><Relationship Id="rId2" Type="http://schemas.openxmlformats.org/officeDocument/2006/relationships/slideLayout" Target="../slideLayouts/slideLayout361.xml"/><Relationship Id="rId1" Type="http://schemas.openxmlformats.org/officeDocument/2006/relationships/slideLayout" Target="../slideLayouts/slideLayout360.xml"/><Relationship Id="rId6" Type="http://schemas.openxmlformats.org/officeDocument/2006/relationships/slideLayout" Target="../slideLayouts/slideLayout365.xml"/><Relationship Id="rId5" Type="http://schemas.openxmlformats.org/officeDocument/2006/relationships/slideLayout" Target="../slideLayouts/slideLayout364.xml"/><Relationship Id="rId4" Type="http://schemas.openxmlformats.org/officeDocument/2006/relationships/slideLayout" Target="../slideLayouts/slideLayout363.xml"/><Relationship Id="rId9" Type="http://schemas.openxmlformats.org/officeDocument/2006/relationships/image" Target="../media/image1.png"/></Relationships>
</file>

<file path=ppt/slideMasters/_rels/slideMaster48.xml.rels><?xml version="1.0" encoding="UTF-8" standalone="yes"?>
<Relationships xmlns="http://schemas.openxmlformats.org/package/2006/relationships"><Relationship Id="rId8" Type="http://schemas.openxmlformats.org/officeDocument/2006/relationships/theme" Target="../theme/theme48.xml"/><Relationship Id="rId3" Type="http://schemas.openxmlformats.org/officeDocument/2006/relationships/slideLayout" Target="../slideLayouts/slideLayout369.xml"/><Relationship Id="rId7" Type="http://schemas.openxmlformats.org/officeDocument/2006/relationships/slideLayout" Target="../slideLayouts/slideLayout373.xml"/><Relationship Id="rId2" Type="http://schemas.openxmlformats.org/officeDocument/2006/relationships/slideLayout" Target="../slideLayouts/slideLayout368.xml"/><Relationship Id="rId1" Type="http://schemas.openxmlformats.org/officeDocument/2006/relationships/slideLayout" Target="../slideLayouts/slideLayout367.xml"/><Relationship Id="rId6" Type="http://schemas.openxmlformats.org/officeDocument/2006/relationships/slideLayout" Target="../slideLayouts/slideLayout372.xml"/><Relationship Id="rId5" Type="http://schemas.openxmlformats.org/officeDocument/2006/relationships/slideLayout" Target="../slideLayouts/slideLayout371.xml"/><Relationship Id="rId4" Type="http://schemas.openxmlformats.org/officeDocument/2006/relationships/slideLayout" Target="../slideLayouts/slideLayout370.xml"/><Relationship Id="rId9" Type="http://schemas.openxmlformats.org/officeDocument/2006/relationships/image" Target="../media/image1.png"/></Relationships>
</file>

<file path=ppt/slideMasters/_rels/slideMaster49.xml.rels><?xml version="1.0" encoding="UTF-8" standalone="yes"?>
<Relationships xmlns="http://schemas.openxmlformats.org/package/2006/relationships"><Relationship Id="rId8" Type="http://schemas.openxmlformats.org/officeDocument/2006/relationships/slideLayout" Target="../slideLayouts/slideLayout381.xml"/><Relationship Id="rId3" Type="http://schemas.openxmlformats.org/officeDocument/2006/relationships/slideLayout" Target="../slideLayouts/slideLayout376.xml"/><Relationship Id="rId7" Type="http://schemas.openxmlformats.org/officeDocument/2006/relationships/slideLayout" Target="../slideLayouts/slideLayout380.xml"/><Relationship Id="rId2" Type="http://schemas.openxmlformats.org/officeDocument/2006/relationships/slideLayout" Target="../slideLayouts/slideLayout375.xml"/><Relationship Id="rId1" Type="http://schemas.openxmlformats.org/officeDocument/2006/relationships/slideLayout" Target="../slideLayouts/slideLayout374.xml"/><Relationship Id="rId6" Type="http://schemas.openxmlformats.org/officeDocument/2006/relationships/slideLayout" Target="../slideLayouts/slideLayout379.xml"/><Relationship Id="rId5" Type="http://schemas.openxmlformats.org/officeDocument/2006/relationships/slideLayout" Target="../slideLayouts/slideLayout378.xml"/><Relationship Id="rId4" Type="http://schemas.openxmlformats.org/officeDocument/2006/relationships/slideLayout" Target="../slideLayouts/slideLayout377.xml"/><Relationship Id="rId9" Type="http://schemas.openxmlformats.org/officeDocument/2006/relationships/theme" Target="../theme/theme4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10" Type="http://schemas.openxmlformats.org/officeDocument/2006/relationships/image" Target="../media/image1.png"/><Relationship Id="rId4" Type="http://schemas.openxmlformats.org/officeDocument/2006/relationships/slideLayout" Target="../slideLayouts/slideLayout34.xml"/><Relationship Id="rId9" Type="http://schemas.openxmlformats.org/officeDocument/2006/relationships/theme" Target="../theme/theme5.xml"/></Relationships>
</file>

<file path=ppt/slideMasters/_rels/slideMaster50.xml.rels><?xml version="1.0" encoding="UTF-8" standalone="yes"?>
<Relationships xmlns="http://schemas.openxmlformats.org/package/2006/relationships"><Relationship Id="rId8" Type="http://schemas.openxmlformats.org/officeDocument/2006/relationships/theme" Target="../theme/theme50.xml"/><Relationship Id="rId3" Type="http://schemas.openxmlformats.org/officeDocument/2006/relationships/slideLayout" Target="../slideLayouts/slideLayout384.xml"/><Relationship Id="rId7" Type="http://schemas.openxmlformats.org/officeDocument/2006/relationships/slideLayout" Target="../slideLayouts/slideLayout388.xml"/><Relationship Id="rId2" Type="http://schemas.openxmlformats.org/officeDocument/2006/relationships/slideLayout" Target="../slideLayouts/slideLayout383.xml"/><Relationship Id="rId1" Type="http://schemas.openxmlformats.org/officeDocument/2006/relationships/slideLayout" Target="../slideLayouts/slideLayout382.xml"/><Relationship Id="rId6" Type="http://schemas.openxmlformats.org/officeDocument/2006/relationships/slideLayout" Target="../slideLayouts/slideLayout387.xml"/><Relationship Id="rId5" Type="http://schemas.openxmlformats.org/officeDocument/2006/relationships/slideLayout" Target="../slideLayouts/slideLayout386.xml"/><Relationship Id="rId4" Type="http://schemas.openxmlformats.org/officeDocument/2006/relationships/slideLayout" Target="../slideLayouts/slideLayout385.xml"/><Relationship Id="rId9" Type="http://schemas.openxmlformats.org/officeDocument/2006/relationships/image" Target="../media/image1.png"/></Relationships>
</file>

<file path=ppt/slideMasters/_rels/slideMaster51.xml.rels><?xml version="1.0" encoding="UTF-8" standalone="yes"?>
<Relationships xmlns="http://schemas.openxmlformats.org/package/2006/relationships"><Relationship Id="rId8" Type="http://schemas.openxmlformats.org/officeDocument/2006/relationships/slideLayout" Target="../slideLayouts/slideLayout396.xml"/><Relationship Id="rId13" Type="http://schemas.openxmlformats.org/officeDocument/2006/relationships/theme" Target="../theme/theme51.xml"/><Relationship Id="rId3" Type="http://schemas.openxmlformats.org/officeDocument/2006/relationships/slideLayout" Target="../slideLayouts/slideLayout391.xml"/><Relationship Id="rId7" Type="http://schemas.openxmlformats.org/officeDocument/2006/relationships/slideLayout" Target="../slideLayouts/slideLayout395.xml"/><Relationship Id="rId12" Type="http://schemas.openxmlformats.org/officeDocument/2006/relationships/slideLayout" Target="../slideLayouts/slideLayout400.xml"/><Relationship Id="rId2" Type="http://schemas.openxmlformats.org/officeDocument/2006/relationships/slideLayout" Target="../slideLayouts/slideLayout390.xml"/><Relationship Id="rId1" Type="http://schemas.openxmlformats.org/officeDocument/2006/relationships/slideLayout" Target="../slideLayouts/slideLayout389.xml"/><Relationship Id="rId6" Type="http://schemas.openxmlformats.org/officeDocument/2006/relationships/slideLayout" Target="../slideLayouts/slideLayout394.xml"/><Relationship Id="rId11" Type="http://schemas.openxmlformats.org/officeDocument/2006/relationships/slideLayout" Target="../slideLayouts/slideLayout399.xml"/><Relationship Id="rId5" Type="http://schemas.openxmlformats.org/officeDocument/2006/relationships/slideLayout" Target="../slideLayouts/slideLayout393.xml"/><Relationship Id="rId10" Type="http://schemas.openxmlformats.org/officeDocument/2006/relationships/slideLayout" Target="../slideLayouts/slideLayout398.xml"/><Relationship Id="rId4" Type="http://schemas.openxmlformats.org/officeDocument/2006/relationships/slideLayout" Target="../slideLayouts/slideLayout392.xml"/><Relationship Id="rId9" Type="http://schemas.openxmlformats.org/officeDocument/2006/relationships/slideLayout" Target="../slideLayouts/slideLayout397.xml"/><Relationship Id="rId14" Type="http://schemas.openxmlformats.org/officeDocument/2006/relationships/image" Target="../media/image1.png"/></Relationships>
</file>

<file path=ppt/slideMasters/_rels/slideMaster52.xml.rels><?xml version="1.0" encoding="UTF-8" standalone="yes"?>
<Relationships xmlns="http://schemas.openxmlformats.org/package/2006/relationships"><Relationship Id="rId8" Type="http://schemas.openxmlformats.org/officeDocument/2006/relationships/theme" Target="../theme/theme52.xml"/><Relationship Id="rId3" Type="http://schemas.openxmlformats.org/officeDocument/2006/relationships/slideLayout" Target="../slideLayouts/slideLayout403.xml"/><Relationship Id="rId7" Type="http://schemas.openxmlformats.org/officeDocument/2006/relationships/slideLayout" Target="../slideLayouts/slideLayout407.xml"/><Relationship Id="rId2" Type="http://schemas.openxmlformats.org/officeDocument/2006/relationships/slideLayout" Target="../slideLayouts/slideLayout402.xml"/><Relationship Id="rId1" Type="http://schemas.openxmlformats.org/officeDocument/2006/relationships/slideLayout" Target="../slideLayouts/slideLayout401.xml"/><Relationship Id="rId6" Type="http://schemas.openxmlformats.org/officeDocument/2006/relationships/slideLayout" Target="../slideLayouts/slideLayout406.xml"/><Relationship Id="rId5" Type="http://schemas.openxmlformats.org/officeDocument/2006/relationships/slideLayout" Target="../slideLayouts/slideLayout405.xml"/><Relationship Id="rId4" Type="http://schemas.openxmlformats.org/officeDocument/2006/relationships/slideLayout" Target="../slideLayouts/slideLayout404.xml"/><Relationship Id="rId9"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theme" Target="../theme/theme6.xml"/><Relationship Id="rId5" Type="http://schemas.openxmlformats.org/officeDocument/2006/relationships/slideLayout" Target="../slideLayouts/slideLayout43.xml"/><Relationship Id="rId4" Type="http://schemas.openxmlformats.org/officeDocument/2006/relationships/slideLayout" Target="../slideLayouts/slideLayout42.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46.xml"/><Relationship Id="rId7" Type="http://schemas.openxmlformats.org/officeDocument/2006/relationships/theme" Target="../theme/theme7.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5" Type="http://schemas.openxmlformats.org/officeDocument/2006/relationships/slideLayout" Target="../slideLayouts/slideLayout48.xml"/><Relationship Id="rId4" Type="http://schemas.openxmlformats.org/officeDocument/2006/relationships/slideLayout" Target="../slideLayouts/slideLayout4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5" Type="http://schemas.openxmlformats.org/officeDocument/2006/relationships/slideLayout" Target="../slideLayouts/slideLayout54.xml"/><Relationship Id="rId4" Type="http://schemas.openxmlformats.org/officeDocument/2006/relationships/slideLayout" Target="../slideLayouts/slideLayout53.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5" Type="http://schemas.openxmlformats.org/officeDocument/2006/relationships/slideLayout" Target="../slideLayouts/slideLayout62.xml"/><Relationship Id="rId4" Type="http://schemas.openxmlformats.org/officeDocument/2006/relationships/slideLayout" Target="../slideLayouts/slideLayout61.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7459" name="Title Placeholder 1"/>
          <p:cNvSpPr>
            <a:spLocks noGrp="1"/>
          </p:cNvSpPr>
          <p:nvPr>
            <p:ph type="title"/>
          </p:nvPr>
        </p:nvSpPr>
        <p:spPr bwMode="auto">
          <a:xfrm>
            <a:off x="442413" y="350115"/>
            <a:ext cx="9124399" cy="63020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s-ES" dirty="0" smtClean="0"/>
          </a:p>
        </p:txBody>
      </p:sp>
      <p:sp>
        <p:nvSpPr>
          <p:cNvPr id="147460" name="Text Placeholder 2"/>
          <p:cNvSpPr>
            <a:spLocks noGrp="1"/>
          </p:cNvSpPr>
          <p:nvPr>
            <p:ph type="body" idx="1"/>
          </p:nvPr>
        </p:nvSpPr>
        <p:spPr bwMode="auto">
          <a:xfrm>
            <a:off x="439289" y="1190382"/>
            <a:ext cx="9124399" cy="521947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dirty="0" smtClean="0"/>
          </a:p>
        </p:txBody>
      </p:sp>
      <p:sp>
        <p:nvSpPr>
          <p:cNvPr id="7" name="Slide Number Placeholder 9"/>
          <p:cNvSpPr>
            <a:spLocks noGrp="1"/>
          </p:cNvSpPr>
          <p:nvPr>
            <p:ph type="sldNum" sz="quarter" idx="4"/>
          </p:nvPr>
        </p:nvSpPr>
        <p:spPr>
          <a:xfrm>
            <a:off x="450307" y="6554316"/>
            <a:ext cx="306387" cy="144247"/>
          </a:xfrm>
          <a:prstGeom prst="rect">
            <a:avLst/>
          </a:prstGeom>
        </p:spPr>
        <p:txBody>
          <a:bodyPr vert="horz" wrap="square" lIns="0" tIns="0" rIns="0" bIns="0" numCol="1" anchor="t" anchorCtr="0" compatLnSpc="1">
            <a:prstTxWarp prst="textNoShape">
              <a:avLst/>
            </a:prstTxWarp>
            <a:noAutofit/>
          </a:bodyPr>
          <a:lstStyle>
            <a:lvl1pPr defTabSz="913695">
              <a:lnSpc>
                <a:spcPts val="1077"/>
              </a:lnSpc>
              <a:defRPr sz="900" b="1">
                <a:solidFill>
                  <a:schemeClr val="tx2"/>
                </a:solidFill>
              </a:defRPr>
            </a:lvl1pPr>
          </a:lstStyle>
          <a:p>
            <a:pPr fontAlgn="base">
              <a:spcBef>
                <a:spcPct val="0"/>
              </a:spcBef>
              <a:spcAft>
                <a:spcPct val="0"/>
              </a:spcAft>
            </a:pPr>
            <a:fld id="{9935F0BD-0F90-47B1-8F0C-76BF3802F7AA}" type="slidenum">
              <a:rPr lang="es-ES">
                <a:solidFill>
                  <a:srgbClr val="002776"/>
                </a:solidFill>
                <a:cs typeface="Arial" charset="0"/>
              </a:rPr>
              <a:pPr fontAlgn="base">
                <a:spcBef>
                  <a:spcPct val="0"/>
                </a:spcBef>
                <a:spcAft>
                  <a:spcPct val="0"/>
                </a:spcAft>
              </a:pPr>
              <a:t>‹#›</a:t>
            </a:fld>
            <a:endParaRPr lang="es-ES">
              <a:solidFill>
                <a:srgbClr val="002776"/>
              </a:solidFill>
              <a:cs typeface="Arial" charset="0"/>
            </a:endParaRPr>
          </a:p>
        </p:txBody>
      </p:sp>
      <p:sp>
        <p:nvSpPr>
          <p:cNvPr id="10" name="Footer Placeholder 10"/>
          <p:cNvSpPr>
            <a:spLocks noGrp="1"/>
          </p:cNvSpPr>
          <p:nvPr>
            <p:ph type="ftr" sz="quarter" idx="3"/>
          </p:nvPr>
        </p:nvSpPr>
        <p:spPr>
          <a:xfrm>
            <a:off x="836319" y="6554316"/>
            <a:ext cx="4677095" cy="144247"/>
          </a:xfrm>
          <a:prstGeom prst="rect">
            <a:avLst/>
          </a:prstGeom>
        </p:spPr>
        <p:txBody>
          <a:bodyPr vert="horz" wrap="square" lIns="0" tIns="0" rIns="0" bIns="0" numCol="1" anchor="t" anchorCtr="0" compatLnSpc="1">
            <a:prstTxWarp prst="textNoShape">
              <a:avLst/>
            </a:prstTxWarp>
            <a:noAutofit/>
          </a:bodyPr>
          <a:lstStyle>
            <a:lvl1pPr defTabSz="913695">
              <a:lnSpc>
                <a:spcPts val="1077"/>
              </a:lnSpc>
              <a:defRPr sz="900">
                <a:solidFill>
                  <a:schemeClr val="tx2"/>
                </a:solidFill>
              </a:defRPr>
            </a:lvl1pPr>
          </a:lstStyle>
          <a:p>
            <a:pPr fontAlgn="base">
              <a:spcBef>
                <a:spcPct val="0"/>
              </a:spcBef>
              <a:spcAft>
                <a:spcPct val="0"/>
              </a:spcAft>
            </a:pPr>
            <a:endParaRPr lang="es-ES">
              <a:solidFill>
                <a:srgbClr val="002776"/>
              </a:solidFill>
              <a:cs typeface="Arial" charset="0"/>
            </a:endParaRPr>
          </a:p>
        </p:txBody>
      </p:sp>
      <p:sp>
        <p:nvSpPr>
          <p:cNvPr id="9" name="bmkCopyright"/>
          <p:cNvSpPr txBox="1">
            <a:spLocks/>
          </p:cNvSpPr>
          <p:nvPr/>
        </p:nvSpPr>
        <p:spPr>
          <a:xfrm>
            <a:off x="7794216" y="6594197"/>
            <a:ext cx="1780509" cy="111154"/>
          </a:xfrm>
          <a:prstGeom prst="rect">
            <a:avLst/>
          </a:prstGeom>
        </p:spPr>
        <p:txBody>
          <a:bodyPr vert="horz" wrap="none" lIns="0" tIns="0" rIns="0" bIns="0" rtlCol="0" anchor="b" anchorCtr="0">
            <a:noAutofit/>
          </a:bodyPr>
          <a:lstStyle>
            <a:lvl1pPr marL="0" marR="0" indent="0" algn="r" defTabSz="914400" rtl="0" eaLnBrk="0" fontAlgn="auto" latinLnBrk="0" hangingPunct="0">
              <a:lnSpc>
                <a:spcPct val="100000"/>
              </a:lnSpc>
              <a:spcBef>
                <a:spcPts val="0"/>
              </a:spcBef>
              <a:spcAft>
                <a:spcPct val="0"/>
              </a:spcAft>
              <a:buClrTx/>
              <a:buSzTx/>
              <a:buFontTx/>
              <a:buNone/>
              <a:tabLst/>
              <a:defRPr sz="800">
                <a:solidFill>
                  <a:schemeClr val="accent1"/>
                </a:solidFill>
              </a:defRPr>
            </a:lvl1pPr>
          </a:lstStyle>
          <a:p>
            <a:pPr defTabSz="819895">
              <a:defRPr/>
            </a:pPr>
            <a:r>
              <a:rPr lang="en-AU" sz="800" noProof="0" dirty="0" smtClean="0">
                <a:solidFill>
                  <a:srgbClr val="002776"/>
                </a:solidFill>
                <a:cs typeface="Arial" charset="0"/>
              </a:rPr>
              <a:t>© 2016 Deloitte Consulting S.L.U.</a:t>
            </a:r>
            <a:endParaRPr lang="en-AU" sz="800" noProof="0" dirty="0">
              <a:solidFill>
                <a:srgbClr val="002776"/>
              </a:solidFill>
              <a:cs typeface="Arial" charset="0"/>
            </a:endParaRPr>
          </a:p>
        </p:txBody>
      </p:sp>
      <p:pic>
        <p:nvPicPr>
          <p:cNvPr id="8" name="Picture 7"/>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8759196" y="116632"/>
            <a:ext cx="815406" cy="407610"/>
          </a:xfrm>
          <a:prstGeom prst="rect">
            <a:avLst/>
          </a:prstGeom>
          <a:noFill/>
          <a:ln>
            <a:noFill/>
          </a:ln>
        </p:spPr>
      </p:pic>
    </p:spTree>
    <p:extLst>
      <p:ext uri="{BB962C8B-B14F-4D97-AF65-F5344CB8AC3E}">
        <p14:creationId xmlns:p14="http://schemas.microsoft.com/office/powerpoint/2010/main" val="13575345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5050" r:id="rId8"/>
  </p:sldLayoutIdLst>
  <p:timing>
    <p:tnLst>
      <p:par>
        <p:cTn id="1" dur="indefinite" restart="never" nodeType="tmRoot"/>
      </p:par>
    </p:tnLst>
  </p:timing>
  <p:hf hdr="0" ftr="0" dt="0"/>
  <p:txStyles>
    <p:titleStyle>
      <a:lvl1pPr algn="l" defTabSz="913695" rtl="0" eaLnBrk="1" fontAlgn="base" hangingPunct="1">
        <a:spcBef>
          <a:spcPct val="0"/>
        </a:spcBef>
        <a:spcAft>
          <a:spcPct val="0"/>
        </a:spcAft>
        <a:defRPr sz="2200" b="1">
          <a:solidFill>
            <a:schemeClr val="tx2"/>
          </a:solidFill>
          <a:latin typeface="+mj-lt"/>
          <a:ea typeface="+mj-ea"/>
          <a:cs typeface="+mj-cs"/>
        </a:defRPr>
      </a:lvl1pPr>
      <a:lvl2pPr algn="l" defTabSz="913695" rtl="0" eaLnBrk="1" fontAlgn="base" hangingPunct="1">
        <a:spcBef>
          <a:spcPct val="0"/>
        </a:spcBef>
        <a:spcAft>
          <a:spcPct val="0"/>
        </a:spcAft>
        <a:defRPr sz="2200" b="1">
          <a:solidFill>
            <a:schemeClr val="tx2"/>
          </a:solidFill>
          <a:latin typeface="Arial" charset="0"/>
        </a:defRPr>
      </a:lvl2pPr>
      <a:lvl3pPr algn="l" defTabSz="913695" rtl="0" eaLnBrk="1" fontAlgn="base" hangingPunct="1">
        <a:spcBef>
          <a:spcPct val="0"/>
        </a:spcBef>
        <a:spcAft>
          <a:spcPct val="0"/>
        </a:spcAft>
        <a:defRPr sz="2200" b="1">
          <a:solidFill>
            <a:schemeClr val="tx2"/>
          </a:solidFill>
          <a:latin typeface="Arial" charset="0"/>
        </a:defRPr>
      </a:lvl3pPr>
      <a:lvl4pPr algn="l" defTabSz="913695" rtl="0" eaLnBrk="1" fontAlgn="base" hangingPunct="1">
        <a:spcBef>
          <a:spcPct val="0"/>
        </a:spcBef>
        <a:spcAft>
          <a:spcPct val="0"/>
        </a:spcAft>
        <a:defRPr sz="2200" b="1">
          <a:solidFill>
            <a:schemeClr val="tx2"/>
          </a:solidFill>
          <a:latin typeface="Arial" charset="0"/>
        </a:defRPr>
      </a:lvl4pPr>
      <a:lvl5pPr algn="l" defTabSz="913695" rtl="0" eaLnBrk="1" fontAlgn="base" hangingPunct="1">
        <a:spcBef>
          <a:spcPct val="0"/>
        </a:spcBef>
        <a:spcAft>
          <a:spcPct val="0"/>
        </a:spcAft>
        <a:defRPr sz="2200" b="1">
          <a:solidFill>
            <a:schemeClr val="tx2"/>
          </a:solidFill>
          <a:latin typeface="Arial" charset="0"/>
        </a:defRPr>
      </a:lvl5pPr>
      <a:lvl6pPr marL="409882" algn="l" defTabSz="913695" rtl="0" eaLnBrk="1" fontAlgn="base" hangingPunct="1">
        <a:spcBef>
          <a:spcPct val="0"/>
        </a:spcBef>
        <a:spcAft>
          <a:spcPct val="0"/>
        </a:spcAft>
        <a:defRPr sz="2200" b="1">
          <a:solidFill>
            <a:schemeClr val="tx2"/>
          </a:solidFill>
          <a:latin typeface="Arial" charset="0"/>
        </a:defRPr>
      </a:lvl6pPr>
      <a:lvl7pPr marL="819763" algn="l" defTabSz="913695" rtl="0" eaLnBrk="1" fontAlgn="base" hangingPunct="1">
        <a:spcBef>
          <a:spcPct val="0"/>
        </a:spcBef>
        <a:spcAft>
          <a:spcPct val="0"/>
        </a:spcAft>
        <a:defRPr sz="2200" b="1">
          <a:solidFill>
            <a:schemeClr val="tx2"/>
          </a:solidFill>
          <a:latin typeface="Arial" charset="0"/>
        </a:defRPr>
      </a:lvl7pPr>
      <a:lvl8pPr marL="1229647" algn="l" defTabSz="913695" rtl="0" eaLnBrk="1" fontAlgn="base" hangingPunct="1">
        <a:spcBef>
          <a:spcPct val="0"/>
        </a:spcBef>
        <a:spcAft>
          <a:spcPct val="0"/>
        </a:spcAft>
        <a:defRPr sz="2200" b="1">
          <a:solidFill>
            <a:schemeClr val="tx2"/>
          </a:solidFill>
          <a:latin typeface="Arial" charset="0"/>
        </a:defRPr>
      </a:lvl8pPr>
      <a:lvl9pPr marL="1639526" algn="l" defTabSz="913695" rtl="0" eaLnBrk="1" fontAlgn="base" hangingPunct="1">
        <a:spcBef>
          <a:spcPct val="0"/>
        </a:spcBef>
        <a:spcAft>
          <a:spcPct val="0"/>
        </a:spcAft>
        <a:defRPr sz="2200" b="1">
          <a:solidFill>
            <a:schemeClr val="tx2"/>
          </a:solidFill>
          <a:latin typeface="Arial" charset="0"/>
        </a:defRPr>
      </a:lvl9pPr>
    </p:titleStyle>
    <p:bodyStyle>
      <a:lvl1pPr algn="l" defTabSz="913695" rtl="0" eaLnBrk="1" fontAlgn="base" hangingPunct="1">
        <a:spcBef>
          <a:spcPct val="0"/>
        </a:spcBef>
        <a:spcAft>
          <a:spcPts val="269"/>
        </a:spcAft>
        <a:buFont typeface="Arial" charset="0"/>
        <a:defRPr sz="1800">
          <a:solidFill>
            <a:schemeClr val="tx2"/>
          </a:solidFill>
          <a:latin typeface="+mn-lt"/>
          <a:ea typeface="+mn-ea"/>
          <a:cs typeface="+mn-cs"/>
        </a:defRPr>
      </a:lvl1pPr>
      <a:lvl2pPr marL="160824" indent="-159400" algn="l" defTabSz="913695" rtl="0" eaLnBrk="1" fontAlgn="base" hangingPunct="1">
        <a:spcBef>
          <a:spcPct val="0"/>
        </a:spcBef>
        <a:spcAft>
          <a:spcPts val="269"/>
        </a:spcAft>
        <a:buChar char="•"/>
        <a:defRPr sz="1800">
          <a:solidFill>
            <a:schemeClr val="tx2"/>
          </a:solidFill>
          <a:latin typeface="+mn-lt"/>
        </a:defRPr>
      </a:lvl2pPr>
      <a:lvl3pPr marL="321644" indent="-159400" algn="l" defTabSz="913695" rtl="0" eaLnBrk="1" fontAlgn="base" hangingPunct="1">
        <a:spcBef>
          <a:spcPct val="0"/>
        </a:spcBef>
        <a:spcAft>
          <a:spcPts val="269"/>
        </a:spcAft>
        <a:buFont typeface="Arial" charset="0"/>
        <a:buChar char="‒"/>
        <a:defRPr sz="1800">
          <a:solidFill>
            <a:schemeClr val="tx2"/>
          </a:solidFill>
          <a:latin typeface="+mn-lt"/>
        </a:defRPr>
      </a:lvl3pPr>
      <a:lvl4pPr marL="482464" indent="-159400" algn="l" defTabSz="913695" rtl="0" eaLnBrk="1" fontAlgn="base" hangingPunct="1">
        <a:spcBef>
          <a:spcPct val="0"/>
        </a:spcBef>
        <a:spcAft>
          <a:spcPts val="538"/>
        </a:spcAft>
        <a:buChar char="•"/>
        <a:defRPr>
          <a:solidFill>
            <a:schemeClr val="tx2"/>
          </a:solidFill>
          <a:latin typeface="+mn-lt"/>
        </a:defRPr>
      </a:lvl4pPr>
      <a:lvl5pPr marL="643287" indent="-159400" algn="l" defTabSz="913695" rtl="0" eaLnBrk="1" fontAlgn="base" hangingPunct="1">
        <a:spcBef>
          <a:spcPct val="0"/>
        </a:spcBef>
        <a:spcAft>
          <a:spcPts val="538"/>
        </a:spcAft>
        <a:buFont typeface="Arial" charset="0"/>
        <a:buChar char="‒"/>
        <a:defRPr>
          <a:solidFill>
            <a:schemeClr val="tx2"/>
          </a:solidFill>
          <a:latin typeface="+mn-lt"/>
        </a:defRPr>
      </a:lvl5pPr>
      <a:lvl6pPr marL="1053168" indent="-159400" algn="l" defTabSz="913695" rtl="0" eaLnBrk="1" fontAlgn="base" hangingPunct="1">
        <a:spcBef>
          <a:spcPct val="0"/>
        </a:spcBef>
        <a:spcAft>
          <a:spcPts val="538"/>
        </a:spcAft>
        <a:buFont typeface="Arial" charset="0"/>
        <a:buChar char="‒"/>
        <a:defRPr>
          <a:solidFill>
            <a:schemeClr val="tx2"/>
          </a:solidFill>
          <a:latin typeface="+mn-lt"/>
        </a:defRPr>
      </a:lvl6pPr>
      <a:lvl7pPr marL="1463049" indent="-159400" algn="l" defTabSz="913695" rtl="0" eaLnBrk="1" fontAlgn="base" hangingPunct="1">
        <a:spcBef>
          <a:spcPct val="0"/>
        </a:spcBef>
        <a:spcAft>
          <a:spcPts val="538"/>
        </a:spcAft>
        <a:buFont typeface="Arial" charset="0"/>
        <a:buChar char="‒"/>
        <a:defRPr>
          <a:solidFill>
            <a:schemeClr val="tx2"/>
          </a:solidFill>
          <a:latin typeface="+mn-lt"/>
        </a:defRPr>
      </a:lvl7pPr>
      <a:lvl8pPr marL="1872934" indent="-159400" algn="l" defTabSz="913695" rtl="0" eaLnBrk="1" fontAlgn="base" hangingPunct="1">
        <a:spcBef>
          <a:spcPct val="0"/>
        </a:spcBef>
        <a:spcAft>
          <a:spcPts val="538"/>
        </a:spcAft>
        <a:buFont typeface="Arial" charset="0"/>
        <a:buChar char="‒"/>
        <a:defRPr>
          <a:solidFill>
            <a:schemeClr val="tx2"/>
          </a:solidFill>
          <a:latin typeface="+mn-lt"/>
        </a:defRPr>
      </a:lvl8pPr>
      <a:lvl9pPr marL="2282812" indent="-159400" algn="l" defTabSz="913695" rtl="0" eaLnBrk="1" fontAlgn="base" hangingPunct="1">
        <a:spcBef>
          <a:spcPct val="0"/>
        </a:spcBef>
        <a:spcAft>
          <a:spcPts val="538"/>
        </a:spcAft>
        <a:buFont typeface="Arial" charset="0"/>
        <a:buChar char="‒"/>
        <a:defRPr>
          <a:solidFill>
            <a:schemeClr val="tx2"/>
          </a:solidFill>
          <a:latin typeface="+mn-lt"/>
        </a:defRPr>
      </a:lvl9pPr>
    </p:bodyStyle>
    <p:otherStyle>
      <a:defPPr>
        <a:defRPr lang="es-ES"/>
      </a:defPPr>
      <a:lvl1pPr marL="0" algn="l" defTabSz="819763" rtl="0" eaLnBrk="1" latinLnBrk="0" hangingPunct="1">
        <a:defRPr sz="1600" kern="1200">
          <a:solidFill>
            <a:schemeClr val="tx1"/>
          </a:solidFill>
          <a:latin typeface="+mn-lt"/>
          <a:ea typeface="+mn-ea"/>
          <a:cs typeface="+mn-cs"/>
        </a:defRPr>
      </a:lvl1pPr>
      <a:lvl2pPr marL="409882" algn="l" defTabSz="819763" rtl="0" eaLnBrk="1" latinLnBrk="0" hangingPunct="1">
        <a:defRPr sz="1600" kern="1200">
          <a:solidFill>
            <a:schemeClr val="tx1"/>
          </a:solidFill>
          <a:latin typeface="+mn-lt"/>
          <a:ea typeface="+mn-ea"/>
          <a:cs typeface="+mn-cs"/>
        </a:defRPr>
      </a:lvl2pPr>
      <a:lvl3pPr marL="819763" algn="l" defTabSz="819763" rtl="0" eaLnBrk="1" latinLnBrk="0" hangingPunct="1">
        <a:defRPr sz="1600" kern="1200">
          <a:solidFill>
            <a:schemeClr val="tx1"/>
          </a:solidFill>
          <a:latin typeface="+mn-lt"/>
          <a:ea typeface="+mn-ea"/>
          <a:cs typeface="+mn-cs"/>
        </a:defRPr>
      </a:lvl3pPr>
      <a:lvl4pPr marL="1229647" algn="l" defTabSz="819763" rtl="0" eaLnBrk="1" latinLnBrk="0" hangingPunct="1">
        <a:defRPr sz="1600" kern="1200">
          <a:solidFill>
            <a:schemeClr val="tx1"/>
          </a:solidFill>
          <a:latin typeface="+mn-lt"/>
          <a:ea typeface="+mn-ea"/>
          <a:cs typeface="+mn-cs"/>
        </a:defRPr>
      </a:lvl4pPr>
      <a:lvl5pPr marL="1639526" algn="l" defTabSz="819763" rtl="0" eaLnBrk="1" latinLnBrk="0" hangingPunct="1">
        <a:defRPr sz="1600" kern="1200">
          <a:solidFill>
            <a:schemeClr val="tx1"/>
          </a:solidFill>
          <a:latin typeface="+mn-lt"/>
          <a:ea typeface="+mn-ea"/>
          <a:cs typeface="+mn-cs"/>
        </a:defRPr>
      </a:lvl5pPr>
      <a:lvl6pPr marL="2049406" algn="l" defTabSz="819763" rtl="0" eaLnBrk="1" latinLnBrk="0" hangingPunct="1">
        <a:defRPr sz="1600" kern="1200">
          <a:solidFill>
            <a:schemeClr val="tx1"/>
          </a:solidFill>
          <a:latin typeface="+mn-lt"/>
          <a:ea typeface="+mn-ea"/>
          <a:cs typeface="+mn-cs"/>
        </a:defRPr>
      </a:lvl6pPr>
      <a:lvl7pPr marL="2459286" algn="l" defTabSz="819763" rtl="0" eaLnBrk="1" latinLnBrk="0" hangingPunct="1">
        <a:defRPr sz="1600" kern="1200">
          <a:solidFill>
            <a:schemeClr val="tx1"/>
          </a:solidFill>
          <a:latin typeface="+mn-lt"/>
          <a:ea typeface="+mn-ea"/>
          <a:cs typeface="+mn-cs"/>
        </a:defRPr>
      </a:lvl7pPr>
      <a:lvl8pPr marL="2869173" algn="l" defTabSz="819763" rtl="0" eaLnBrk="1" latinLnBrk="0" hangingPunct="1">
        <a:defRPr sz="1600" kern="1200">
          <a:solidFill>
            <a:schemeClr val="tx1"/>
          </a:solidFill>
          <a:latin typeface="+mn-lt"/>
          <a:ea typeface="+mn-ea"/>
          <a:cs typeface="+mn-cs"/>
        </a:defRPr>
      </a:lvl8pPr>
      <a:lvl9pPr marL="3279052" algn="l" defTabSz="819763" rtl="0" eaLnBrk="1" latinLnBrk="0" hangingPunct="1">
        <a:defRPr sz="16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7459" name="Title Placeholder 1"/>
          <p:cNvSpPr>
            <a:spLocks noGrp="1"/>
          </p:cNvSpPr>
          <p:nvPr>
            <p:ph type="title"/>
          </p:nvPr>
        </p:nvSpPr>
        <p:spPr bwMode="auto">
          <a:xfrm>
            <a:off x="442413" y="350115"/>
            <a:ext cx="9124399" cy="63020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s-ES" smtClean="0"/>
              <a:t>Click to edit Master title style</a:t>
            </a:r>
          </a:p>
        </p:txBody>
      </p:sp>
      <p:sp>
        <p:nvSpPr>
          <p:cNvPr id="147460" name="Text Placeholder 2"/>
          <p:cNvSpPr>
            <a:spLocks noGrp="1"/>
          </p:cNvSpPr>
          <p:nvPr>
            <p:ph type="body" idx="1"/>
          </p:nvPr>
        </p:nvSpPr>
        <p:spPr bwMode="auto">
          <a:xfrm>
            <a:off x="439289" y="1190382"/>
            <a:ext cx="9124399" cy="521947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s-ES" smtClean="0"/>
              <a:t>Click to edit Master text styles</a:t>
            </a:r>
          </a:p>
          <a:p>
            <a:pPr lvl="1"/>
            <a:r>
              <a:rPr lang="es-ES" smtClean="0"/>
              <a:t>Second level</a:t>
            </a:r>
          </a:p>
          <a:p>
            <a:pPr lvl="2"/>
            <a:r>
              <a:rPr lang="es-ES" smtClean="0"/>
              <a:t>Third level</a:t>
            </a:r>
          </a:p>
          <a:p>
            <a:pPr lvl="3"/>
            <a:r>
              <a:rPr lang="es-ES" smtClean="0"/>
              <a:t>Fourth level</a:t>
            </a:r>
          </a:p>
          <a:p>
            <a:pPr lvl="4"/>
            <a:r>
              <a:rPr lang="es-ES" smtClean="0"/>
              <a:t>Fifth level</a:t>
            </a:r>
          </a:p>
        </p:txBody>
      </p:sp>
      <p:sp>
        <p:nvSpPr>
          <p:cNvPr id="7" name="Slide Number Placeholder 9"/>
          <p:cNvSpPr>
            <a:spLocks noGrp="1"/>
          </p:cNvSpPr>
          <p:nvPr>
            <p:ph type="sldNum" sz="quarter" idx="4"/>
          </p:nvPr>
        </p:nvSpPr>
        <p:spPr>
          <a:xfrm>
            <a:off x="450290" y="6554280"/>
            <a:ext cx="306387" cy="144247"/>
          </a:xfrm>
          <a:prstGeom prst="rect">
            <a:avLst/>
          </a:prstGeom>
        </p:spPr>
        <p:txBody>
          <a:bodyPr vert="horz" wrap="square" lIns="0" tIns="0" rIns="0" bIns="0" numCol="1" anchor="t" anchorCtr="0" compatLnSpc="1">
            <a:prstTxWarp prst="textNoShape">
              <a:avLst/>
            </a:prstTxWarp>
            <a:noAutofit/>
          </a:bodyPr>
          <a:lstStyle>
            <a:lvl1pPr defTabSz="957434">
              <a:lnSpc>
                <a:spcPts val="1128"/>
              </a:lnSpc>
              <a:defRPr sz="900" b="1">
                <a:solidFill>
                  <a:schemeClr val="tx2"/>
                </a:solidFill>
              </a:defRPr>
            </a:lvl1pPr>
          </a:lstStyle>
          <a:p>
            <a:pPr fontAlgn="base">
              <a:spcBef>
                <a:spcPct val="0"/>
              </a:spcBef>
              <a:spcAft>
                <a:spcPct val="0"/>
              </a:spcAft>
            </a:pPr>
            <a:fld id="{B63BBEFC-A481-40CF-80EA-3FC1DE85CC86}" type="slidenum">
              <a:rPr lang="es-ES">
                <a:solidFill>
                  <a:srgbClr val="002776"/>
                </a:solidFill>
                <a:cs typeface="Arial" charset="0"/>
              </a:rPr>
              <a:pPr fontAlgn="base">
                <a:spcBef>
                  <a:spcPct val="0"/>
                </a:spcBef>
                <a:spcAft>
                  <a:spcPct val="0"/>
                </a:spcAft>
              </a:pPr>
              <a:t>‹#›</a:t>
            </a:fld>
            <a:endParaRPr lang="es-ES" dirty="0">
              <a:solidFill>
                <a:srgbClr val="002776"/>
              </a:solidFill>
              <a:cs typeface="Arial" charset="0"/>
            </a:endParaRPr>
          </a:p>
        </p:txBody>
      </p:sp>
      <p:sp>
        <p:nvSpPr>
          <p:cNvPr id="10" name="Footer Placeholder 10"/>
          <p:cNvSpPr>
            <a:spLocks noGrp="1"/>
          </p:cNvSpPr>
          <p:nvPr>
            <p:ph type="ftr" sz="quarter" idx="3"/>
          </p:nvPr>
        </p:nvSpPr>
        <p:spPr>
          <a:xfrm>
            <a:off x="836319" y="6554280"/>
            <a:ext cx="4677095" cy="144247"/>
          </a:xfrm>
          <a:prstGeom prst="rect">
            <a:avLst/>
          </a:prstGeom>
        </p:spPr>
        <p:txBody>
          <a:bodyPr vert="horz" wrap="square" lIns="0" tIns="0" rIns="0" bIns="0" numCol="1" anchor="t" anchorCtr="0" compatLnSpc="1">
            <a:prstTxWarp prst="textNoShape">
              <a:avLst/>
            </a:prstTxWarp>
            <a:noAutofit/>
          </a:bodyPr>
          <a:lstStyle>
            <a:lvl1pPr defTabSz="957434">
              <a:lnSpc>
                <a:spcPts val="1128"/>
              </a:lnSpc>
              <a:defRPr sz="900">
                <a:solidFill>
                  <a:schemeClr val="tx2"/>
                </a:solidFill>
              </a:defRPr>
            </a:lvl1pPr>
          </a:lstStyle>
          <a:p>
            <a:pPr fontAlgn="base">
              <a:spcBef>
                <a:spcPct val="0"/>
              </a:spcBef>
              <a:spcAft>
                <a:spcPct val="0"/>
              </a:spcAft>
            </a:pPr>
            <a:endParaRPr lang="es-ES">
              <a:solidFill>
                <a:srgbClr val="002776"/>
              </a:solidFill>
              <a:cs typeface="Arial" charset="0"/>
            </a:endParaRPr>
          </a:p>
        </p:txBody>
      </p:sp>
      <p:sp>
        <p:nvSpPr>
          <p:cNvPr id="9" name="bmkCopyright"/>
          <p:cNvSpPr txBox="1">
            <a:spLocks/>
          </p:cNvSpPr>
          <p:nvPr userDrawn="1"/>
        </p:nvSpPr>
        <p:spPr>
          <a:xfrm>
            <a:off x="7794216" y="6594197"/>
            <a:ext cx="1780509" cy="111154"/>
          </a:xfrm>
          <a:prstGeom prst="rect">
            <a:avLst/>
          </a:prstGeom>
        </p:spPr>
        <p:txBody>
          <a:bodyPr vert="horz" wrap="none" lIns="0" tIns="0" rIns="0" bIns="0" rtlCol="0" anchor="b" anchorCtr="0">
            <a:noAutofit/>
          </a:bodyPr>
          <a:lstStyle>
            <a:lvl1pPr marL="0" marR="0" indent="0" algn="r" defTabSz="914400" rtl="0" eaLnBrk="0" fontAlgn="auto" latinLnBrk="0" hangingPunct="0">
              <a:lnSpc>
                <a:spcPct val="100000"/>
              </a:lnSpc>
              <a:spcBef>
                <a:spcPts val="0"/>
              </a:spcBef>
              <a:spcAft>
                <a:spcPct val="0"/>
              </a:spcAft>
              <a:buClrTx/>
              <a:buSzTx/>
              <a:buFontTx/>
              <a:buNone/>
              <a:tabLst/>
              <a:defRPr sz="800">
                <a:solidFill>
                  <a:schemeClr val="accent1"/>
                </a:solidFill>
              </a:defRPr>
            </a:lvl1pPr>
          </a:lstStyle>
          <a:p>
            <a:pPr defTabSz="819895">
              <a:defRPr/>
            </a:pPr>
            <a:r>
              <a:rPr lang="en-AU" sz="800" noProof="0" dirty="0" smtClean="0">
                <a:solidFill>
                  <a:srgbClr val="002776"/>
                </a:solidFill>
                <a:cs typeface="Arial" charset="0"/>
              </a:rPr>
              <a:t>© 2016 Deloitte Consulting S.L.U.</a:t>
            </a:r>
            <a:endParaRPr lang="en-AU" sz="800" noProof="0" dirty="0">
              <a:solidFill>
                <a:srgbClr val="002776"/>
              </a:solidFill>
              <a:cs typeface="Arial" charset="0"/>
            </a:endParaRPr>
          </a:p>
        </p:txBody>
      </p:sp>
    </p:spTree>
    <p:extLst>
      <p:ext uri="{BB962C8B-B14F-4D97-AF65-F5344CB8AC3E}">
        <p14:creationId xmlns:p14="http://schemas.microsoft.com/office/powerpoint/2010/main" val="1314052050"/>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hf hdr="0" ftr="0" dt="0"/>
  <p:txStyles>
    <p:titleStyle>
      <a:lvl1pPr algn="l" defTabSz="957434" rtl="0" eaLnBrk="0" fontAlgn="base" hangingPunct="0">
        <a:spcBef>
          <a:spcPct val="0"/>
        </a:spcBef>
        <a:spcAft>
          <a:spcPct val="0"/>
        </a:spcAft>
        <a:defRPr sz="2300" b="1">
          <a:solidFill>
            <a:schemeClr val="tx2"/>
          </a:solidFill>
          <a:latin typeface="+mj-lt"/>
          <a:ea typeface="+mj-ea"/>
          <a:cs typeface="+mj-cs"/>
        </a:defRPr>
      </a:lvl1pPr>
      <a:lvl2pPr algn="l" defTabSz="957434" rtl="0" eaLnBrk="0" fontAlgn="base" hangingPunct="0">
        <a:spcBef>
          <a:spcPct val="0"/>
        </a:spcBef>
        <a:spcAft>
          <a:spcPct val="0"/>
        </a:spcAft>
        <a:defRPr sz="2300" b="1">
          <a:solidFill>
            <a:schemeClr val="tx2"/>
          </a:solidFill>
          <a:latin typeface="Arial" charset="0"/>
        </a:defRPr>
      </a:lvl2pPr>
      <a:lvl3pPr algn="l" defTabSz="957434" rtl="0" eaLnBrk="0" fontAlgn="base" hangingPunct="0">
        <a:spcBef>
          <a:spcPct val="0"/>
        </a:spcBef>
        <a:spcAft>
          <a:spcPct val="0"/>
        </a:spcAft>
        <a:defRPr sz="2300" b="1">
          <a:solidFill>
            <a:schemeClr val="tx2"/>
          </a:solidFill>
          <a:latin typeface="Arial" charset="0"/>
        </a:defRPr>
      </a:lvl3pPr>
      <a:lvl4pPr algn="l" defTabSz="957434" rtl="0" eaLnBrk="0" fontAlgn="base" hangingPunct="0">
        <a:spcBef>
          <a:spcPct val="0"/>
        </a:spcBef>
        <a:spcAft>
          <a:spcPct val="0"/>
        </a:spcAft>
        <a:defRPr sz="2300" b="1">
          <a:solidFill>
            <a:schemeClr val="tx2"/>
          </a:solidFill>
          <a:latin typeface="Arial" charset="0"/>
        </a:defRPr>
      </a:lvl4pPr>
      <a:lvl5pPr algn="l" defTabSz="957434" rtl="0" eaLnBrk="0" fontAlgn="base" hangingPunct="0">
        <a:spcBef>
          <a:spcPct val="0"/>
        </a:spcBef>
        <a:spcAft>
          <a:spcPct val="0"/>
        </a:spcAft>
        <a:defRPr sz="2300" b="1">
          <a:solidFill>
            <a:schemeClr val="tx2"/>
          </a:solidFill>
          <a:latin typeface="Arial" charset="0"/>
        </a:defRPr>
      </a:lvl5pPr>
      <a:lvl6pPr marL="429504" algn="l" defTabSz="957434" rtl="0" eaLnBrk="0" fontAlgn="base" hangingPunct="0">
        <a:spcBef>
          <a:spcPct val="0"/>
        </a:spcBef>
        <a:spcAft>
          <a:spcPct val="0"/>
        </a:spcAft>
        <a:defRPr sz="2300" b="1">
          <a:solidFill>
            <a:schemeClr val="tx2"/>
          </a:solidFill>
          <a:latin typeface="Arial" charset="0"/>
        </a:defRPr>
      </a:lvl6pPr>
      <a:lvl7pPr marL="859007" algn="l" defTabSz="957434" rtl="0" eaLnBrk="0" fontAlgn="base" hangingPunct="0">
        <a:spcBef>
          <a:spcPct val="0"/>
        </a:spcBef>
        <a:spcAft>
          <a:spcPct val="0"/>
        </a:spcAft>
        <a:defRPr sz="2300" b="1">
          <a:solidFill>
            <a:schemeClr val="tx2"/>
          </a:solidFill>
          <a:latin typeface="Arial" charset="0"/>
        </a:defRPr>
      </a:lvl7pPr>
      <a:lvl8pPr marL="1288512" algn="l" defTabSz="957434" rtl="0" eaLnBrk="0" fontAlgn="base" hangingPunct="0">
        <a:spcBef>
          <a:spcPct val="0"/>
        </a:spcBef>
        <a:spcAft>
          <a:spcPct val="0"/>
        </a:spcAft>
        <a:defRPr sz="2300" b="1">
          <a:solidFill>
            <a:schemeClr val="tx2"/>
          </a:solidFill>
          <a:latin typeface="Arial" charset="0"/>
        </a:defRPr>
      </a:lvl8pPr>
      <a:lvl9pPr marL="1718014" algn="l" defTabSz="957434" rtl="0" eaLnBrk="0" fontAlgn="base" hangingPunct="0">
        <a:spcBef>
          <a:spcPct val="0"/>
        </a:spcBef>
        <a:spcAft>
          <a:spcPct val="0"/>
        </a:spcAft>
        <a:defRPr sz="2300" b="1">
          <a:solidFill>
            <a:schemeClr val="tx2"/>
          </a:solidFill>
          <a:latin typeface="Arial" charset="0"/>
        </a:defRPr>
      </a:lvl9pPr>
    </p:titleStyle>
    <p:bodyStyle>
      <a:lvl1pPr algn="l" defTabSz="957434" rtl="0" eaLnBrk="0" fontAlgn="base" hangingPunct="0">
        <a:spcBef>
          <a:spcPct val="0"/>
        </a:spcBef>
        <a:spcAft>
          <a:spcPts val="282"/>
        </a:spcAft>
        <a:buFont typeface="Arial" charset="0"/>
        <a:defRPr sz="1900">
          <a:solidFill>
            <a:schemeClr val="tx2"/>
          </a:solidFill>
          <a:latin typeface="+mn-lt"/>
          <a:ea typeface="+mn-ea"/>
          <a:cs typeface="+mn-cs"/>
        </a:defRPr>
      </a:lvl1pPr>
      <a:lvl2pPr marL="168521" indent="-167030" algn="l" defTabSz="957434" rtl="0" eaLnBrk="0" fontAlgn="base" hangingPunct="0">
        <a:spcBef>
          <a:spcPct val="0"/>
        </a:spcBef>
        <a:spcAft>
          <a:spcPts val="282"/>
        </a:spcAft>
        <a:buChar char="•"/>
        <a:defRPr sz="1900">
          <a:solidFill>
            <a:schemeClr val="tx2"/>
          </a:solidFill>
          <a:latin typeface="+mn-lt"/>
        </a:defRPr>
      </a:lvl2pPr>
      <a:lvl3pPr marL="337042" indent="-167030" algn="l" defTabSz="957434" rtl="0" eaLnBrk="0" fontAlgn="base" hangingPunct="0">
        <a:spcBef>
          <a:spcPct val="0"/>
        </a:spcBef>
        <a:spcAft>
          <a:spcPts val="282"/>
        </a:spcAft>
        <a:buFont typeface="Arial" charset="0"/>
        <a:buChar char="‒"/>
        <a:defRPr sz="1900">
          <a:solidFill>
            <a:schemeClr val="tx2"/>
          </a:solidFill>
          <a:latin typeface="+mn-lt"/>
        </a:defRPr>
      </a:lvl3pPr>
      <a:lvl4pPr marL="505560" indent="-167030" algn="l" defTabSz="957434" rtl="0" eaLnBrk="0" fontAlgn="base" hangingPunct="0">
        <a:spcBef>
          <a:spcPct val="0"/>
        </a:spcBef>
        <a:spcAft>
          <a:spcPts val="564"/>
        </a:spcAft>
        <a:buChar char="•"/>
        <a:defRPr>
          <a:solidFill>
            <a:schemeClr val="tx2"/>
          </a:solidFill>
          <a:latin typeface="+mn-lt"/>
        </a:defRPr>
      </a:lvl4pPr>
      <a:lvl5pPr marL="674082" indent="-167030" algn="l" defTabSz="957434" rtl="0" eaLnBrk="0" fontAlgn="base" hangingPunct="0">
        <a:spcBef>
          <a:spcPct val="0"/>
        </a:spcBef>
        <a:spcAft>
          <a:spcPts val="564"/>
        </a:spcAft>
        <a:buFont typeface="Arial" charset="0"/>
        <a:buChar char="‒"/>
        <a:defRPr>
          <a:solidFill>
            <a:schemeClr val="tx2"/>
          </a:solidFill>
          <a:latin typeface="+mn-lt"/>
        </a:defRPr>
      </a:lvl5pPr>
      <a:lvl6pPr marL="1103584" indent="-167030" algn="l" defTabSz="957434" rtl="0" eaLnBrk="0" fontAlgn="base" hangingPunct="0">
        <a:spcBef>
          <a:spcPct val="0"/>
        </a:spcBef>
        <a:spcAft>
          <a:spcPts val="564"/>
        </a:spcAft>
        <a:buFont typeface="Arial" charset="0"/>
        <a:buChar char="‒"/>
        <a:defRPr>
          <a:solidFill>
            <a:schemeClr val="tx2"/>
          </a:solidFill>
          <a:latin typeface="+mn-lt"/>
        </a:defRPr>
      </a:lvl6pPr>
      <a:lvl7pPr marL="1533087" indent="-167030" algn="l" defTabSz="957434" rtl="0" eaLnBrk="0" fontAlgn="base" hangingPunct="0">
        <a:spcBef>
          <a:spcPct val="0"/>
        </a:spcBef>
        <a:spcAft>
          <a:spcPts val="564"/>
        </a:spcAft>
        <a:buFont typeface="Arial" charset="0"/>
        <a:buChar char="‒"/>
        <a:defRPr>
          <a:solidFill>
            <a:schemeClr val="tx2"/>
          </a:solidFill>
          <a:latin typeface="+mn-lt"/>
        </a:defRPr>
      </a:lvl7pPr>
      <a:lvl8pPr marL="1962591" indent="-167030" algn="l" defTabSz="957434" rtl="0" eaLnBrk="0" fontAlgn="base" hangingPunct="0">
        <a:spcBef>
          <a:spcPct val="0"/>
        </a:spcBef>
        <a:spcAft>
          <a:spcPts val="564"/>
        </a:spcAft>
        <a:buFont typeface="Arial" charset="0"/>
        <a:buChar char="‒"/>
        <a:defRPr>
          <a:solidFill>
            <a:schemeClr val="tx2"/>
          </a:solidFill>
          <a:latin typeface="+mn-lt"/>
        </a:defRPr>
      </a:lvl8pPr>
      <a:lvl9pPr marL="2392095" indent="-167030" algn="l" defTabSz="957434" rtl="0" eaLnBrk="0" fontAlgn="base" hangingPunct="0">
        <a:spcBef>
          <a:spcPct val="0"/>
        </a:spcBef>
        <a:spcAft>
          <a:spcPts val="564"/>
        </a:spcAft>
        <a:buFont typeface="Arial" charset="0"/>
        <a:buChar char="‒"/>
        <a:defRPr>
          <a:solidFill>
            <a:schemeClr val="tx2"/>
          </a:solidFill>
          <a:latin typeface="+mn-lt"/>
        </a:defRPr>
      </a:lvl9pPr>
    </p:bodyStyle>
    <p:otherStyle>
      <a:defPPr>
        <a:defRPr lang="es-ES"/>
      </a:defPPr>
      <a:lvl1pPr marL="0" algn="l" defTabSz="859007" rtl="0" eaLnBrk="1" latinLnBrk="0" hangingPunct="1">
        <a:defRPr sz="1700" kern="1200">
          <a:solidFill>
            <a:schemeClr val="tx1"/>
          </a:solidFill>
          <a:latin typeface="+mn-lt"/>
          <a:ea typeface="+mn-ea"/>
          <a:cs typeface="+mn-cs"/>
        </a:defRPr>
      </a:lvl1pPr>
      <a:lvl2pPr marL="429504" algn="l" defTabSz="859007" rtl="0" eaLnBrk="1" latinLnBrk="0" hangingPunct="1">
        <a:defRPr sz="1700" kern="1200">
          <a:solidFill>
            <a:schemeClr val="tx1"/>
          </a:solidFill>
          <a:latin typeface="+mn-lt"/>
          <a:ea typeface="+mn-ea"/>
          <a:cs typeface="+mn-cs"/>
        </a:defRPr>
      </a:lvl2pPr>
      <a:lvl3pPr marL="859007" algn="l" defTabSz="859007" rtl="0" eaLnBrk="1" latinLnBrk="0" hangingPunct="1">
        <a:defRPr sz="1700" kern="1200">
          <a:solidFill>
            <a:schemeClr val="tx1"/>
          </a:solidFill>
          <a:latin typeface="+mn-lt"/>
          <a:ea typeface="+mn-ea"/>
          <a:cs typeface="+mn-cs"/>
        </a:defRPr>
      </a:lvl3pPr>
      <a:lvl4pPr marL="1288512" algn="l" defTabSz="859007" rtl="0" eaLnBrk="1" latinLnBrk="0" hangingPunct="1">
        <a:defRPr sz="1700" kern="1200">
          <a:solidFill>
            <a:schemeClr val="tx1"/>
          </a:solidFill>
          <a:latin typeface="+mn-lt"/>
          <a:ea typeface="+mn-ea"/>
          <a:cs typeface="+mn-cs"/>
        </a:defRPr>
      </a:lvl4pPr>
      <a:lvl5pPr marL="1718014" algn="l" defTabSz="859007" rtl="0" eaLnBrk="1" latinLnBrk="0" hangingPunct="1">
        <a:defRPr sz="1700" kern="1200">
          <a:solidFill>
            <a:schemeClr val="tx1"/>
          </a:solidFill>
          <a:latin typeface="+mn-lt"/>
          <a:ea typeface="+mn-ea"/>
          <a:cs typeface="+mn-cs"/>
        </a:defRPr>
      </a:lvl5pPr>
      <a:lvl6pPr marL="2147519" algn="l" defTabSz="859007" rtl="0" eaLnBrk="1" latinLnBrk="0" hangingPunct="1">
        <a:defRPr sz="1700" kern="1200">
          <a:solidFill>
            <a:schemeClr val="tx1"/>
          </a:solidFill>
          <a:latin typeface="+mn-lt"/>
          <a:ea typeface="+mn-ea"/>
          <a:cs typeface="+mn-cs"/>
        </a:defRPr>
      </a:lvl6pPr>
      <a:lvl7pPr marL="2577021" algn="l" defTabSz="859007" rtl="0" eaLnBrk="1" latinLnBrk="0" hangingPunct="1">
        <a:defRPr sz="1700" kern="1200">
          <a:solidFill>
            <a:schemeClr val="tx1"/>
          </a:solidFill>
          <a:latin typeface="+mn-lt"/>
          <a:ea typeface="+mn-ea"/>
          <a:cs typeface="+mn-cs"/>
        </a:defRPr>
      </a:lvl7pPr>
      <a:lvl8pPr marL="3006525" algn="l" defTabSz="859007" rtl="0" eaLnBrk="1" latinLnBrk="0" hangingPunct="1">
        <a:defRPr sz="1700" kern="1200">
          <a:solidFill>
            <a:schemeClr val="tx1"/>
          </a:solidFill>
          <a:latin typeface="+mn-lt"/>
          <a:ea typeface="+mn-ea"/>
          <a:cs typeface="+mn-cs"/>
        </a:defRPr>
      </a:lvl8pPr>
      <a:lvl9pPr marL="3436028" algn="l" defTabSz="859007" rtl="0" eaLnBrk="1" latinLnBrk="0" hangingPunct="1">
        <a:defRPr sz="17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7459" name="Title Placeholder 1"/>
          <p:cNvSpPr>
            <a:spLocks noGrp="1"/>
          </p:cNvSpPr>
          <p:nvPr>
            <p:ph type="title"/>
          </p:nvPr>
        </p:nvSpPr>
        <p:spPr bwMode="auto">
          <a:xfrm>
            <a:off x="442413" y="350115"/>
            <a:ext cx="9124399" cy="63020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dirty="0" smtClean="0"/>
              <a:t>Click to edit Master title style</a:t>
            </a:r>
          </a:p>
        </p:txBody>
      </p:sp>
      <p:sp>
        <p:nvSpPr>
          <p:cNvPr id="147460" name="Text Placeholder 2"/>
          <p:cNvSpPr>
            <a:spLocks noGrp="1"/>
          </p:cNvSpPr>
          <p:nvPr>
            <p:ph type="body" idx="1"/>
          </p:nvPr>
        </p:nvSpPr>
        <p:spPr bwMode="auto">
          <a:xfrm>
            <a:off x="439289" y="1190382"/>
            <a:ext cx="9124399" cy="521947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7" name="Slide Number Placeholder 9"/>
          <p:cNvSpPr>
            <a:spLocks noGrp="1"/>
          </p:cNvSpPr>
          <p:nvPr>
            <p:ph type="sldNum" sz="quarter" idx="4"/>
          </p:nvPr>
        </p:nvSpPr>
        <p:spPr>
          <a:xfrm>
            <a:off x="450307" y="6554316"/>
            <a:ext cx="306387" cy="144247"/>
          </a:xfrm>
          <a:prstGeom prst="rect">
            <a:avLst/>
          </a:prstGeom>
        </p:spPr>
        <p:txBody>
          <a:bodyPr vert="horz" wrap="square" lIns="0" tIns="0" rIns="0" bIns="0" numCol="1" anchor="t" anchorCtr="0" compatLnSpc="1">
            <a:prstTxWarp prst="textNoShape">
              <a:avLst/>
            </a:prstTxWarp>
            <a:noAutofit/>
          </a:bodyPr>
          <a:lstStyle>
            <a:lvl1pPr defTabSz="913695">
              <a:lnSpc>
                <a:spcPts val="1077"/>
              </a:lnSpc>
              <a:defRPr sz="900" b="1">
                <a:solidFill>
                  <a:schemeClr val="tx2"/>
                </a:solidFill>
              </a:defRPr>
            </a:lvl1pPr>
          </a:lstStyle>
          <a:p>
            <a:pPr fontAlgn="base">
              <a:spcBef>
                <a:spcPct val="0"/>
              </a:spcBef>
              <a:spcAft>
                <a:spcPct val="0"/>
              </a:spcAft>
            </a:pPr>
            <a:fld id="{9935F0BD-0F90-47B1-8F0C-76BF3802F7AA}" type="slidenum">
              <a:rPr lang="en-GB" smtClean="0">
                <a:solidFill>
                  <a:srgbClr val="002776"/>
                </a:solidFill>
                <a:cs typeface="Arial" charset="0"/>
              </a:rPr>
              <a:pPr fontAlgn="base">
                <a:spcBef>
                  <a:spcPct val="0"/>
                </a:spcBef>
                <a:spcAft>
                  <a:spcPct val="0"/>
                </a:spcAft>
              </a:pPr>
              <a:t>‹#›</a:t>
            </a:fld>
            <a:endParaRPr lang="en-GB" dirty="0">
              <a:solidFill>
                <a:srgbClr val="002776"/>
              </a:solidFill>
              <a:cs typeface="Arial" charset="0"/>
            </a:endParaRPr>
          </a:p>
        </p:txBody>
      </p:sp>
      <p:sp>
        <p:nvSpPr>
          <p:cNvPr id="10" name="Footer Placeholder 10"/>
          <p:cNvSpPr>
            <a:spLocks noGrp="1"/>
          </p:cNvSpPr>
          <p:nvPr>
            <p:ph type="ftr" sz="quarter" idx="3"/>
          </p:nvPr>
        </p:nvSpPr>
        <p:spPr>
          <a:xfrm>
            <a:off x="836319" y="6554316"/>
            <a:ext cx="4677095" cy="144247"/>
          </a:xfrm>
          <a:prstGeom prst="rect">
            <a:avLst/>
          </a:prstGeom>
        </p:spPr>
        <p:txBody>
          <a:bodyPr vert="horz" wrap="square" lIns="0" tIns="0" rIns="0" bIns="0" numCol="1" anchor="t" anchorCtr="0" compatLnSpc="1">
            <a:prstTxWarp prst="textNoShape">
              <a:avLst/>
            </a:prstTxWarp>
            <a:noAutofit/>
          </a:bodyPr>
          <a:lstStyle>
            <a:lvl1pPr defTabSz="913695">
              <a:lnSpc>
                <a:spcPts val="1077"/>
              </a:lnSpc>
              <a:defRPr sz="900">
                <a:solidFill>
                  <a:schemeClr val="tx2"/>
                </a:solidFill>
              </a:defRPr>
            </a:lvl1pPr>
          </a:lstStyle>
          <a:p>
            <a:pPr fontAlgn="base">
              <a:spcBef>
                <a:spcPct val="0"/>
              </a:spcBef>
              <a:spcAft>
                <a:spcPct val="0"/>
              </a:spcAft>
            </a:pPr>
            <a:endParaRPr lang="en-GB" dirty="0">
              <a:solidFill>
                <a:srgbClr val="002776"/>
              </a:solidFill>
              <a:cs typeface="Arial" charset="0"/>
            </a:endParaRPr>
          </a:p>
        </p:txBody>
      </p:sp>
      <p:sp>
        <p:nvSpPr>
          <p:cNvPr id="12" name="bmkCopyright"/>
          <p:cNvSpPr txBox="1">
            <a:spLocks/>
          </p:cNvSpPr>
          <p:nvPr userDrawn="1"/>
        </p:nvSpPr>
        <p:spPr>
          <a:xfrm>
            <a:off x="7794216" y="6594197"/>
            <a:ext cx="1780509" cy="111154"/>
          </a:xfrm>
          <a:prstGeom prst="rect">
            <a:avLst/>
          </a:prstGeom>
        </p:spPr>
        <p:txBody>
          <a:bodyPr vert="horz" wrap="none" lIns="0" tIns="0" rIns="0" bIns="0" rtlCol="0" anchor="b" anchorCtr="0">
            <a:noAutofit/>
          </a:bodyPr>
          <a:lstStyle>
            <a:lvl1pPr marL="0" marR="0" indent="0" algn="r" defTabSz="914400" rtl="0" eaLnBrk="0" fontAlgn="auto" latinLnBrk="0" hangingPunct="0">
              <a:lnSpc>
                <a:spcPct val="100000"/>
              </a:lnSpc>
              <a:spcBef>
                <a:spcPts val="0"/>
              </a:spcBef>
              <a:spcAft>
                <a:spcPct val="0"/>
              </a:spcAft>
              <a:buClrTx/>
              <a:buSzTx/>
              <a:buFontTx/>
              <a:buNone/>
              <a:tabLst/>
              <a:defRPr sz="800">
                <a:solidFill>
                  <a:schemeClr val="accent1"/>
                </a:solidFill>
              </a:defRPr>
            </a:lvl1pPr>
          </a:lstStyle>
          <a:p>
            <a:pPr defTabSz="819895">
              <a:defRPr/>
            </a:pPr>
            <a:r>
              <a:rPr lang="en-AU" sz="800" noProof="0" dirty="0" smtClean="0">
                <a:solidFill>
                  <a:srgbClr val="002776"/>
                </a:solidFill>
                <a:cs typeface="Arial" charset="0"/>
              </a:rPr>
              <a:t>© 2016 Deloitte Consulting S.L.U.</a:t>
            </a:r>
            <a:endParaRPr lang="en-AU" sz="800" noProof="0" dirty="0">
              <a:solidFill>
                <a:srgbClr val="002776"/>
              </a:solidFill>
              <a:cs typeface="Arial" charset="0"/>
            </a:endParaRPr>
          </a:p>
        </p:txBody>
      </p:sp>
    </p:spTree>
    <p:extLst>
      <p:ext uri="{BB962C8B-B14F-4D97-AF65-F5344CB8AC3E}">
        <p14:creationId xmlns:p14="http://schemas.microsoft.com/office/powerpoint/2010/main" val="1889906282"/>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Lst>
  <p:timing>
    <p:tnLst>
      <p:par>
        <p:cTn id="1" dur="indefinite" restart="never" nodeType="tmRoot"/>
      </p:par>
    </p:tnLst>
  </p:timing>
  <p:hf hdr="0" ftr="0" dt="0"/>
  <p:txStyles>
    <p:titleStyle>
      <a:lvl1pPr algn="l" defTabSz="913695" rtl="0" eaLnBrk="1" fontAlgn="base" hangingPunct="1">
        <a:spcBef>
          <a:spcPct val="0"/>
        </a:spcBef>
        <a:spcAft>
          <a:spcPct val="0"/>
        </a:spcAft>
        <a:defRPr sz="2200" b="1">
          <a:solidFill>
            <a:schemeClr val="tx2"/>
          </a:solidFill>
          <a:latin typeface="+mj-lt"/>
          <a:ea typeface="+mj-ea"/>
          <a:cs typeface="+mj-cs"/>
        </a:defRPr>
      </a:lvl1pPr>
      <a:lvl2pPr algn="l" defTabSz="913695" rtl="0" eaLnBrk="1" fontAlgn="base" hangingPunct="1">
        <a:spcBef>
          <a:spcPct val="0"/>
        </a:spcBef>
        <a:spcAft>
          <a:spcPct val="0"/>
        </a:spcAft>
        <a:defRPr sz="2200" b="1">
          <a:solidFill>
            <a:schemeClr val="tx2"/>
          </a:solidFill>
          <a:latin typeface="Arial" charset="0"/>
        </a:defRPr>
      </a:lvl2pPr>
      <a:lvl3pPr algn="l" defTabSz="913695" rtl="0" eaLnBrk="1" fontAlgn="base" hangingPunct="1">
        <a:spcBef>
          <a:spcPct val="0"/>
        </a:spcBef>
        <a:spcAft>
          <a:spcPct val="0"/>
        </a:spcAft>
        <a:defRPr sz="2200" b="1">
          <a:solidFill>
            <a:schemeClr val="tx2"/>
          </a:solidFill>
          <a:latin typeface="Arial" charset="0"/>
        </a:defRPr>
      </a:lvl3pPr>
      <a:lvl4pPr algn="l" defTabSz="913695" rtl="0" eaLnBrk="1" fontAlgn="base" hangingPunct="1">
        <a:spcBef>
          <a:spcPct val="0"/>
        </a:spcBef>
        <a:spcAft>
          <a:spcPct val="0"/>
        </a:spcAft>
        <a:defRPr sz="2200" b="1">
          <a:solidFill>
            <a:schemeClr val="tx2"/>
          </a:solidFill>
          <a:latin typeface="Arial" charset="0"/>
        </a:defRPr>
      </a:lvl4pPr>
      <a:lvl5pPr algn="l" defTabSz="913695" rtl="0" eaLnBrk="1" fontAlgn="base" hangingPunct="1">
        <a:spcBef>
          <a:spcPct val="0"/>
        </a:spcBef>
        <a:spcAft>
          <a:spcPct val="0"/>
        </a:spcAft>
        <a:defRPr sz="2200" b="1">
          <a:solidFill>
            <a:schemeClr val="tx2"/>
          </a:solidFill>
          <a:latin typeface="Arial" charset="0"/>
        </a:defRPr>
      </a:lvl5pPr>
      <a:lvl6pPr marL="409882" algn="l" defTabSz="913695" rtl="0" eaLnBrk="1" fontAlgn="base" hangingPunct="1">
        <a:spcBef>
          <a:spcPct val="0"/>
        </a:spcBef>
        <a:spcAft>
          <a:spcPct val="0"/>
        </a:spcAft>
        <a:defRPr sz="2200" b="1">
          <a:solidFill>
            <a:schemeClr val="tx2"/>
          </a:solidFill>
          <a:latin typeface="Arial" charset="0"/>
        </a:defRPr>
      </a:lvl6pPr>
      <a:lvl7pPr marL="819763" algn="l" defTabSz="913695" rtl="0" eaLnBrk="1" fontAlgn="base" hangingPunct="1">
        <a:spcBef>
          <a:spcPct val="0"/>
        </a:spcBef>
        <a:spcAft>
          <a:spcPct val="0"/>
        </a:spcAft>
        <a:defRPr sz="2200" b="1">
          <a:solidFill>
            <a:schemeClr val="tx2"/>
          </a:solidFill>
          <a:latin typeface="Arial" charset="0"/>
        </a:defRPr>
      </a:lvl7pPr>
      <a:lvl8pPr marL="1229647" algn="l" defTabSz="913695" rtl="0" eaLnBrk="1" fontAlgn="base" hangingPunct="1">
        <a:spcBef>
          <a:spcPct val="0"/>
        </a:spcBef>
        <a:spcAft>
          <a:spcPct val="0"/>
        </a:spcAft>
        <a:defRPr sz="2200" b="1">
          <a:solidFill>
            <a:schemeClr val="tx2"/>
          </a:solidFill>
          <a:latin typeface="Arial" charset="0"/>
        </a:defRPr>
      </a:lvl8pPr>
      <a:lvl9pPr marL="1639526" algn="l" defTabSz="913695" rtl="0" eaLnBrk="1" fontAlgn="base" hangingPunct="1">
        <a:spcBef>
          <a:spcPct val="0"/>
        </a:spcBef>
        <a:spcAft>
          <a:spcPct val="0"/>
        </a:spcAft>
        <a:defRPr sz="2200" b="1">
          <a:solidFill>
            <a:schemeClr val="tx2"/>
          </a:solidFill>
          <a:latin typeface="Arial" charset="0"/>
        </a:defRPr>
      </a:lvl9pPr>
    </p:titleStyle>
    <p:bodyStyle>
      <a:lvl1pPr algn="l" defTabSz="913695" rtl="0" eaLnBrk="1" fontAlgn="base" hangingPunct="1">
        <a:spcBef>
          <a:spcPct val="0"/>
        </a:spcBef>
        <a:spcAft>
          <a:spcPts val="269"/>
        </a:spcAft>
        <a:buFont typeface="Arial" charset="0"/>
        <a:defRPr sz="1800">
          <a:solidFill>
            <a:schemeClr val="tx2"/>
          </a:solidFill>
          <a:latin typeface="+mn-lt"/>
          <a:ea typeface="+mn-ea"/>
          <a:cs typeface="+mn-cs"/>
        </a:defRPr>
      </a:lvl1pPr>
      <a:lvl2pPr marL="160824" indent="-159400" algn="l" defTabSz="913695" rtl="0" eaLnBrk="1" fontAlgn="base" hangingPunct="1">
        <a:spcBef>
          <a:spcPct val="0"/>
        </a:spcBef>
        <a:spcAft>
          <a:spcPts val="269"/>
        </a:spcAft>
        <a:buChar char="•"/>
        <a:defRPr sz="1800">
          <a:solidFill>
            <a:schemeClr val="tx2"/>
          </a:solidFill>
          <a:latin typeface="+mn-lt"/>
        </a:defRPr>
      </a:lvl2pPr>
      <a:lvl3pPr marL="321644" indent="-159400" algn="l" defTabSz="913695" rtl="0" eaLnBrk="1" fontAlgn="base" hangingPunct="1">
        <a:spcBef>
          <a:spcPct val="0"/>
        </a:spcBef>
        <a:spcAft>
          <a:spcPts val="269"/>
        </a:spcAft>
        <a:buFont typeface="Arial" charset="0"/>
        <a:buChar char="‒"/>
        <a:defRPr sz="1800">
          <a:solidFill>
            <a:schemeClr val="tx2"/>
          </a:solidFill>
          <a:latin typeface="+mn-lt"/>
        </a:defRPr>
      </a:lvl3pPr>
      <a:lvl4pPr marL="482464" indent="-159400" algn="l" defTabSz="913695" rtl="0" eaLnBrk="1" fontAlgn="base" hangingPunct="1">
        <a:spcBef>
          <a:spcPct val="0"/>
        </a:spcBef>
        <a:spcAft>
          <a:spcPts val="538"/>
        </a:spcAft>
        <a:buChar char="•"/>
        <a:defRPr>
          <a:solidFill>
            <a:schemeClr val="tx2"/>
          </a:solidFill>
          <a:latin typeface="+mn-lt"/>
        </a:defRPr>
      </a:lvl4pPr>
      <a:lvl5pPr marL="643287" indent="-159400" algn="l" defTabSz="913695" rtl="0" eaLnBrk="1" fontAlgn="base" hangingPunct="1">
        <a:spcBef>
          <a:spcPct val="0"/>
        </a:spcBef>
        <a:spcAft>
          <a:spcPts val="538"/>
        </a:spcAft>
        <a:buFont typeface="Arial" charset="0"/>
        <a:buChar char="‒"/>
        <a:defRPr>
          <a:solidFill>
            <a:schemeClr val="tx2"/>
          </a:solidFill>
          <a:latin typeface="+mn-lt"/>
        </a:defRPr>
      </a:lvl5pPr>
      <a:lvl6pPr marL="1053168" indent="-159400" algn="l" defTabSz="913695" rtl="0" eaLnBrk="1" fontAlgn="base" hangingPunct="1">
        <a:spcBef>
          <a:spcPct val="0"/>
        </a:spcBef>
        <a:spcAft>
          <a:spcPts val="538"/>
        </a:spcAft>
        <a:buFont typeface="Arial" charset="0"/>
        <a:buChar char="‒"/>
        <a:defRPr>
          <a:solidFill>
            <a:schemeClr val="tx2"/>
          </a:solidFill>
          <a:latin typeface="+mn-lt"/>
        </a:defRPr>
      </a:lvl6pPr>
      <a:lvl7pPr marL="1463049" indent="-159400" algn="l" defTabSz="913695" rtl="0" eaLnBrk="1" fontAlgn="base" hangingPunct="1">
        <a:spcBef>
          <a:spcPct val="0"/>
        </a:spcBef>
        <a:spcAft>
          <a:spcPts val="538"/>
        </a:spcAft>
        <a:buFont typeface="Arial" charset="0"/>
        <a:buChar char="‒"/>
        <a:defRPr>
          <a:solidFill>
            <a:schemeClr val="tx2"/>
          </a:solidFill>
          <a:latin typeface="+mn-lt"/>
        </a:defRPr>
      </a:lvl7pPr>
      <a:lvl8pPr marL="1872934" indent="-159400" algn="l" defTabSz="913695" rtl="0" eaLnBrk="1" fontAlgn="base" hangingPunct="1">
        <a:spcBef>
          <a:spcPct val="0"/>
        </a:spcBef>
        <a:spcAft>
          <a:spcPts val="538"/>
        </a:spcAft>
        <a:buFont typeface="Arial" charset="0"/>
        <a:buChar char="‒"/>
        <a:defRPr>
          <a:solidFill>
            <a:schemeClr val="tx2"/>
          </a:solidFill>
          <a:latin typeface="+mn-lt"/>
        </a:defRPr>
      </a:lvl8pPr>
      <a:lvl9pPr marL="2282812" indent="-159400" algn="l" defTabSz="913695" rtl="0" eaLnBrk="1" fontAlgn="base" hangingPunct="1">
        <a:spcBef>
          <a:spcPct val="0"/>
        </a:spcBef>
        <a:spcAft>
          <a:spcPts val="538"/>
        </a:spcAft>
        <a:buFont typeface="Arial" charset="0"/>
        <a:buChar char="‒"/>
        <a:defRPr>
          <a:solidFill>
            <a:schemeClr val="tx2"/>
          </a:solidFill>
          <a:latin typeface="+mn-lt"/>
        </a:defRPr>
      </a:lvl9pPr>
    </p:bodyStyle>
    <p:otherStyle>
      <a:defPPr>
        <a:defRPr lang="es-ES"/>
      </a:defPPr>
      <a:lvl1pPr marL="0" algn="l" defTabSz="819763" rtl="0" eaLnBrk="1" latinLnBrk="0" hangingPunct="1">
        <a:defRPr sz="1600" kern="1200">
          <a:solidFill>
            <a:schemeClr val="tx1"/>
          </a:solidFill>
          <a:latin typeface="+mn-lt"/>
          <a:ea typeface="+mn-ea"/>
          <a:cs typeface="+mn-cs"/>
        </a:defRPr>
      </a:lvl1pPr>
      <a:lvl2pPr marL="409882" algn="l" defTabSz="819763" rtl="0" eaLnBrk="1" latinLnBrk="0" hangingPunct="1">
        <a:defRPr sz="1600" kern="1200">
          <a:solidFill>
            <a:schemeClr val="tx1"/>
          </a:solidFill>
          <a:latin typeface="+mn-lt"/>
          <a:ea typeface="+mn-ea"/>
          <a:cs typeface="+mn-cs"/>
        </a:defRPr>
      </a:lvl2pPr>
      <a:lvl3pPr marL="819763" algn="l" defTabSz="819763" rtl="0" eaLnBrk="1" latinLnBrk="0" hangingPunct="1">
        <a:defRPr sz="1600" kern="1200">
          <a:solidFill>
            <a:schemeClr val="tx1"/>
          </a:solidFill>
          <a:latin typeface="+mn-lt"/>
          <a:ea typeface="+mn-ea"/>
          <a:cs typeface="+mn-cs"/>
        </a:defRPr>
      </a:lvl3pPr>
      <a:lvl4pPr marL="1229647" algn="l" defTabSz="819763" rtl="0" eaLnBrk="1" latinLnBrk="0" hangingPunct="1">
        <a:defRPr sz="1600" kern="1200">
          <a:solidFill>
            <a:schemeClr val="tx1"/>
          </a:solidFill>
          <a:latin typeface="+mn-lt"/>
          <a:ea typeface="+mn-ea"/>
          <a:cs typeface="+mn-cs"/>
        </a:defRPr>
      </a:lvl4pPr>
      <a:lvl5pPr marL="1639526" algn="l" defTabSz="819763" rtl="0" eaLnBrk="1" latinLnBrk="0" hangingPunct="1">
        <a:defRPr sz="1600" kern="1200">
          <a:solidFill>
            <a:schemeClr val="tx1"/>
          </a:solidFill>
          <a:latin typeface="+mn-lt"/>
          <a:ea typeface="+mn-ea"/>
          <a:cs typeface="+mn-cs"/>
        </a:defRPr>
      </a:lvl5pPr>
      <a:lvl6pPr marL="2049406" algn="l" defTabSz="819763" rtl="0" eaLnBrk="1" latinLnBrk="0" hangingPunct="1">
        <a:defRPr sz="1600" kern="1200">
          <a:solidFill>
            <a:schemeClr val="tx1"/>
          </a:solidFill>
          <a:latin typeface="+mn-lt"/>
          <a:ea typeface="+mn-ea"/>
          <a:cs typeface="+mn-cs"/>
        </a:defRPr>
      </a:lvl6pPr>
      <a:lvl7pPr marL="2459286" algn="l" defTabSz="819763" rtl="0" eaLnBrk="1" latinLnBrk="0" hangingPunct="1">
        <a:defRPr sz="1600" kern="1200">
          <a:solidFill>
            <a:schemeClr val="tx1"/>
          </a:solidFill>
          <a:latin typeface="+mn-lt"/>
          <a:ea typeface="+mn-ea"/>
          <a:cs typeface="+mn-cs"/>
        </a:defRPr>
      </a:lvl7pPr>
      <a:lvl8pPr marL="2869173" algn="l" defTabSz="819763" rtl="0" eaLnBrk="1" latinLnBrk="0" hangingPunct="1">
        <a:defRPr sz="1600" kern="1200">
          <a:solidFill>
            <a:schemeClr val="tx1"/>
          </a:solidFill>
          <a:latin typeface="+mn-lt"/>
          <a:ea typeface="+mn-ea"/>
          <a:cs typeface="+mn-cs"/>
        </a:defRPr>
      </a:lvl8pPr>
      <a:lvl9pPr marL="3279052" algn="l" defTabSz="819763" rtl="0" eaLnBrk="1" latinLnBrk="0" hangingPunct="1">
        <a:defRPr sz="16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7459" name="Title Placeholder 1"/>
          <p:cNvSpPr>
            <a:spLocks noGrp="1"/>
          </p:cNvSpPr>
          <p:nvPr>
            <p:ph type="title"/>
          </p:nvPr>
        </p:nvSpPr>
        <p:spPr bwMode="auto">
          <a:xfrm>
            <a:off x="442413" y="350115"/>
            <a:ext cx="9124399" cy="63020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s-ES" dirty="0" smtClean="0"/>
          </a:p>
        </p:txBody>
      </p:sp>
      <p:sp>
        <p:nvSpPr>
          <p:cNvPr id="147460" name="Text Placeholder 2"/>
          <p:cNvSpPr>
            <a:spLocks noGrp="1"/>
          </p:cNvSpPr>
          <p:nvPr>
            <p:ph type="body" idx="1"/>
          </p:nvPr>
        </p:nvSpPr>
        <p:spPr bwMode="auto">
          <a:xfrm>
            <a:off x="439289" y="1190382"/>
            <a:ext cx="9124399" cy="521947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dirty="0" smtClean="0"/>
          </a:p>
        </p:txBody>
      </p:sp>
      <p:sp>
        <p:nvSpPr>
          <p:cNvPr id="7" name="Slide Number Placeholder 9"/>
          <p:cNvSpPr>
            <a:spLocks noGrp="1"/>
          </p:cNvSpPr>
          <p:nvPr>
            <p:ph type="sldNum" sz="quarter" idx="4"/>
          </p:nvPr>
        </p:nvSpPr>
        <p:spPr>
          <a:xfrm>
            <a:off x="450290" y="6554262"/>
            <a:ext cx="306387" cy="144247"/>
          </a:xfrm>
          <a:prstGeom prst="rect">
            <a:avLst/>
          </a:prstGeom>
        </p:spPr>
        <p:txBody>
          <a:bodyPr vert="horz" wrap="square" lIns="0" tIns="0" rIns="0" bIns="0" numCol="1" anchor="t" anchorCtr="0" compatLnSpc="1">
            <a:prstTxWarp prst="textNoShape">
              <a:avLst/>
            </a:prstTxWarp>
            <a:noAutofit/>
          </a:bodyPr>
          <a:lstStyle>
            <a:lvl1pPr defTabSz="913695">
              <a:lnSpc>
                <a:spcPts val="1077"/>
              </a:lnSpc>
              <a:defRPr sz="900" b="1">
                <a:solidFill>
                  <a:schemeClr val="tx2"/>
                </a:solidFill>
              </a:defRPr>
            </a:lvl1pPr>
          </a:lstStyle>
          <a:p>
            <a:pPr fontAlgn="base">
              <a:spcBef>
                <a:spcPct val="0"/>
              </a:spcBef>
              <a:spcAft>
                <a:spcPct val="0"/>
              </a:spcAft>
            </a:pPr>
            <a:fld id="{9935F0BD-0F90-47B1-8F0C-76BF3802F7AA}" type="slidenum">
              <a:rPr lang="es-ES">
                <a:solidFill>
                  <a:srgbClr val="002776"/>
                </a:solidFill>
                <a:cs typeface="Arial" charset="0"/>
              </a:rPr>
              <a:pPr fontAlgn="base">
                <a:spcBef>
                  <a:spcPct val="0"/>
                </a:spcBef>
                <a:spcAft>
                  <a:spcPct val="0"/>
                </a:spcAft>
              </a:pPr>
              <a:t>‹#›</a:t>
            </a:fld>
            <a:endParaRPr lang="es-ES">
              <a:solidFill>
                <a:srgbClr val="002776"/>
              </a:solidFill>
              <a:cs typeface="Arial" charset="0"/>
            </a:endParaRPr>
          </a:p>
        </p:txBody>
      </p:sp>
      <p:sp>
        <p:nvSpPr>
          <p:cNvPr id="10" name="Footer Placeholder 10"/>
          <p:cNvSpPr>
            <a:spLocks noGrp="1"/>
          </p:cNvSpPr>
          <p:nvPr>
            <p:ph type="ftr" sz="quarter" idx="3"/>
          </p:nvPr>
        </p:nvSpPr>
        <p:spPr>
          <a:xfrm>
            <a:off x="836319" y="6554262"/>
            <a:ext cx="4677095" cy="144247"/>
          </a:xfrm>
          <a:prstGeom prst="rect">
            <a:avLst/>
          </a:prstGeom>
        </p:spPr>
        <p:txBody>
          <a:bodyPr vert="horz" wrap="square" lIns="0" tIns="0" rIns="0" bIns="0" numCol="1" anchor="t" anchorCtr="0" compatLnSpc="1">
            <a:prstTxWarp prst="textNoShape">
              <a:avLst/>
            </a:prstTxWarp>
            <a:noAutofit/>
          </a:bodyPr>
          <a:lstStyle>
            <a:lvl1pPr defTabSz="913695">
              <a:lnSpc>
                <a:spcPts val="1077"/>
              </a:lnSpc>
              <a:defRPr sz="900">
                <a:solidFill>
                  <a:schemeClr val="tx2"/>
                </a:solidFill>
              </a:defRPr>
            </a:lvl1pPr>
          </a:lstStyle>
          <a:p>
            <a:pPr fontAlgn="base">
              <a:spcBef>
                <a:spcPct val="0"/>
              </a:spcBef>
              <a:spcAft>
                <a:spcPct val="0"/>
              </a:spcAft>
            </a:pPr>
            <a:endParaRPr lang="es-ES">
              <a:solidFill>
                <a:srgbClr val="002776"/>
              </a:solidFill>
              <a:cs typeface="Arial" charset="0"/>
            </a:endParaRPr>
          </a:p>
        </p:txBody>
      </p:sp>
      <p:sp>
        <p:nvSpPr>
          <p:cNvPr id="11" name="bmkCopyright"/>
          <p:cNvSpPr txBox="1">
            <a:spLocks/>
          </p:cNvSpPr>
          <p:nvPr userDrawn="1"/>
        </p:nvSpPr>
        <p:spPr>
          <a:xfrm>
            <a:off x="7794216" y="6594197"/>
            <a:ext cx="1780509" cy="111154"/>
          </a:xfrm>
          <a:prstGeom prst="rect">
            <a:avLst/>
          </a:prstGeom>
        </p:spPr>
        <p:txBody>
          <a:bodyPr vert="horz" wrap="none" lIns="0" tIns="0" rIns="0" bIns="0" rtlCol="0" anchor="b" anchorCtr="0">
            <a:noAutofit/>
          </a:bodyPr>
          <a:lstStyle>
            <a:lvl1pPr marL="0" marR="0" indent="0" algn="r" defTabSz="914400" rtl="0" eaLnBrk="0" fontAlgn="auto" latinLnBrk="0" hangingPunct="0">
              <a:lnSpc>
                <a:spcPct val="100000"/>
              </a:lnSpc>
              <a:spcBef>
                <a:spcPts val="0"/>
              </a:spcBef>
              <a:spcAft>
                <a:spcPct val="0"/>
              </a:spcAft>
              <a:buClrTx/>
              <a:buSzTx/>
              <a:buFontTx/>
              <a:buNone/>
              <a:tabLst/>
              <a:defRPr sz="800">
                <a:solidFill>
                  <a:schemeClr val="accent1"/>
                </a:solidFill>
              </a:defRPr>
            </a:lvl1pPr>
          </a:lstStyle>
          <a:p>
            <a:pPr defTabSz="819895">
              <a:defRPr/>
            </a:pPr>
            <a:r>
              <a:rPr lang="en-AU" sz="800" noProof="0" dirty="0" smtClean="0">
                <a:solidFill>
                  <a:srgbClr val="002776"/>
                </a:solidFill>
                <a:cs typeface="Arial" charset="0"/>
              </a:rPr>
              <a:t>© 2016 Deloitte Consulting S.L.U.</a:t>
            </a:r>
            <a:endParaRPr lang="en-AU" sz="800" noProof="0" dirty="0">
              <a:solidFill>
                <a:srgbClr val="002776"/>
              </a:solidFill>
              <a:cs typeface="Arial" charset="0"/>
            </a:endParaRPr>
          </a:p>
        </p:txBody>
      </p:sp>
    </p:spTree>
    <p:extLst>
      <p:ext uri="{BB962C8B-B14F-4D97-AF65-F5344CB8AC3E}">
        <p14:creationId xmlns:p14="http://schemas.microsoft.com/office/powerpoint/2010/main" val="1835915887"/>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Lst>
  <p:timing>
    <p:tnLst>
      <p:par>
        <p:cTn id="1" dur="indefinite" restart="never" nodeType="tmRoot"/>
      </p:par>
    </p:tnLst>
  </p:timing>
  <p:hf hdr="0" ftr="0" dt="0"/>
  <p:txStyles>
    <p:titleStyle>
      <a:lvl1pPr algn="l" defTabSz="913695" rtl="0" eaLnBrk="1" fontAlgn="base" hangingPunct="1">
        <a:spcBef>
          <a:spcPct val="0"/>
        </a:spcBef>
        <a:spcAft>
          <a:spcPct val="0"/>
        </a:spcAft>
        <a:defRPr sz="2200" b="1">
          <a:solidFill>
            <a:schemeClr val="tx2"/>
          </a:solidFill>
          <a:latin typeface="+mj-lt"/>
          <a:ea typeface="+mj-ea"/>
          <a:cs typeface="+mj-cs"/>
        </a:defRPr>
      </a:lvl1pPr>
      <a:lvl2pPr algn="l" defTabSz="913695" rtl="0" eaLnBrk="1" fontAlgn="base" hangingPunct="1">
        <a:spcBef>
          <a:spcPct val="0"/>
        </a:spcBef>
        <a:spcAft>
          <a:spcPct val="0"/>
        </a:spcAft>
        <a:defRPr sz="2200" b="1">
          <a:solidFill>
            <a:schemeClr val="tx2"/>
          </a:solidFill>
          <a:latin typeface="Arial" charset="0"/>
        </a:defRPr>
      </a:lvl2pPr>
      <a:lvl3pPr algn="l" defTabSz="913695" rtl="0" eaLnBrk="1" fontAlgn="base" hangingPunct="1">
        <a:spcBef>
          <a:spcPct val="0"/>
        </a:spcBef>
        <a:spcAft>
          <a:spcPct val="0"/>
        </a:spcAft>
        <a:defRPr sz="2200" b="1">
          <a:solidFill>
            <a:schemeClr val="tx2"/>
          </a:solidFill>
          <a:latin typeface="Arial" charset="0"/>
        </a:defRPr>
      </a:lvl3pPr>
      <a:lvl4pPr algn="l" defTabSz="913695" rtl="0" eaLnBrk="1" fontAlgn="base" hangingPunct="1">
        <a:spcBef>
          <a:spcPct val="0"/>
        </a:spcBef>
        <a:spcAft>
          <a:spcPct val="0"/>
        </a:spcAft>
        <a:defRPr sz="2200" b="1">
          <a:solidFill>
            <a:schemeClr val="tx2"/>
          </a:solidFill>
          <a:latin typeface="Arial" charset="0"/>
        </a:defRPr>
      </a:lvl4pPr>
      <a:lvl5pPr algn="l" defTabSz="913695" rtl="0" eaLnBrk="1" fontAlgn="base" hangingPunct="1">
        <a:spcBef>
          <a:spcPct val="0"/>
        </a:spcBef>
        <a:spcAft>
          <a:spcPct val="0"/>
        </a:spcAft>
        <a:defRPr sz="2200" b="1">
          <a:solidFill>
            <a:schemeClr val="tx2"/>
          </a:solidFill>
          <a:latin typeface="Arial" charset="0"/>
        </a:defRPr>
      </a:lvl5pPr>
      <a:lvl6pPr marL="409882" algn="l" defTabSz="913695" rtl="0" eaLnBrk="1" fontAlgn="base" hangingPunct="1">
        <a:spcBef>
          <a:spcPct val="0"/>
        </a:spcBef>
        <a:spcAft>
          <a:spcPct val="0"/>
        </a:spcAft>
        <a:defRPr sz="2200" b="1">
          <a:solidFill>
            <a:schemeClr val="tx2"/>
          </a:solidFill>
          <a:latin typeface="Arial" charset="0"/>
        </a:defRPr>
      </a:lvl6pPr>
      <a:lvl7pPr marL="819763" algn="l" defTabSz="913695" rtl="0" eaLnBrk="1" fontAlgn="base" hangingPunct="1">
        <a:spcBef>
          <a:spcPct val="0"/>
        </a:spcBef>
        <a:spcAft>
          <a:spcPct val="0"/>
        </a:spcAft>
        <a:defRPr sz="2200" b="1">
          <a:solidFill>
            <a:schemeClr val="tx2"/>
          </a:solidFill>
          <a:latin typeface="Arial" charset="0"/>
        </a:defRPr>
      </a:lvl7pPr>
      <a:lvl8pPr marL="1229647" algn="l" defTabSz="913695" rtl="0" eaLnBrk="1" fontAlgn="base" hangingPunct="1">
        <a:spcBef>
          <a:spcPct val="0"/>
        </a:spcBef>
        <a:spcAft>
          <a:spcPct val="0"/>
        </a:spcAft>
        <a:defRPr sz="2200" b="1">
          <a:solidFill>
            <a:schemeClr val="tx2"/>
          </a:solidFill>
          <a:latin typeface="Arial" charset="0"/>
        </a:defRPr>
      </a:lvl8pPr>
      <a:lvl9pPr marL="1639526" algn="l" defTabSz="913695" rtl="0" eaLnBrk="1" fontAlgn="base" hangingPunct="1">
        <a:spcBef>
          <a:spcPct val="0"/>
        </a:spcBef>
        <a:spcAft>
          <a:spcPct val="0"/>
        </a:spcAft>
        <a:defRPr sz="2200" b="1">
          <a:solidFill>
            <a:schemeClr val="tx2"/>
          </a:solidFill>
          <a:latin typeface="Arial" charset="0"/>
        </a:defRPr>
      </a:lvl9pPr>
    </p:titleStyle>
    <p:bodyStyle>
      <a:lvl1pPr algn="l" defTabSz="913695" rtl="0" eaLnBrk="1" fontAlgn="base" hangingPunct="1">
        <a:spcBef>
          <a:spcPct val="0"/>
        </a:spcBef>
        <a:spcAft>
          <a:spcPts val="269"/>
        </a:spcAft>
        <a:buFont typeface="Arial" charset="0"/>
        <a:defRPr sz="1800">
          <a:solidFill>
            <a:schemeClr val="tx2"/>
          </a:solidFill>
          <a:latin typeface="+mn-lt"/>
          <a:ea typeface="+mn-ea"/>
          <a:cs typeface="+mn-cs"/>
        </a:defRPr>
      </a:lvl1pPr>
      <a:lvl2pPr marL="160824" indent="-159400" algn="l" defTabSz="913695" rtl="0" eaLnBrk="1" fontAlgn="base" hangingPunct="1">
        <a:spcBef>
          <a:spcPct val="0"/>
        </a:spcBef>
        <a:spcAft>
          <a:spcPts val="269"/>
        </a:spcAft>
        <a:buChar char="•"/>
        <a:defRPr sz="1800">
          <a:solidFill>
            <a:schemeClr val="tx2"/>
          </a:solidFill>
          <a:latin typeface="+mn-lt"/>
        </a:defRPr>
      </a:lvl2pPr>
      <a:lvl3pPr marL="321644" indent="-159400" algn="l" defTabSz="913695" rtl="0" eaLnBrk="1" fontAlgn="base" hangingPunct="1">
        <a:spcBef>
          <a:spcPct val="0"/>
        </a:spcBef>
        <a:spcAft>
          <a:spcPts val="269"/>
        </a:spcAft>
        <a:buFont typeface="Arial" charset="0"/>
        <a:buChar char="‒"/>
        <a:defRPr sz="1800">
          <a:solidFill>
            <a:schemeClr val="tx2"/>
          </a:solidFill>
          <a:latin typeface="+mn-lt"/>
        </a:defRPr>
      </a:lvl3pPr>
      <a:lvl4pPr marL="482464" indent="-159400" algn="l" defTabSz="913695" rtl="0" eaLnBrk="1" fontAlgn="base" hangingPunct="1">
        <a:spcBef>
          <a:spcPct val="0"/>
        </a:spcBef>
        <a:spcAft>
          <a:spcPts val="538"/>
        </a:spcAft>
        <a:buChar char="•"/>
        <a:defRPr>
          <a:solidFill>
            <a:schemeClr val="tx2"/>
          </a:solidFill>
          <a:latin typeface="+mn-lt"/>
        </a:defRPr>
      </a:lvl4pPr>
      <a:lvl5pPr marL="643287" indent="-159400" algn="l" defTabSz="913695" rtl="0" eaLnBrk="1" fontAlgn="base" hangingPunct="1">
        <a:spcBef>
          <a:spcPct val="0"/>
        </a:spcBef>
        <a:spcAft>
          <a:spcPts val="538"/>
        </a:spcAft>
        <a:buFont typeface="Arial" charset="0"/>
        <a:buChar char="‒"/>
        <a:defRPr>
          <a:solidFill>
            <a:schemeClr val="tx2"/>
          </a:solidFill>
          <a:latin typeface="+mn-lt"/>
        </a:defRPr>
      </a:lvl5pPr>
      <a:lvl6pPr marL="1053168" indent="-159400" algn="l" defTabSz="913695" rtl="0" eaLnBrk="1" fontAlgn="base" hangingPunct="1">
        <a:spcBef>
          <a:spcPct val="0"/>
        </a:spcBef>
        <a:spcAft>
          <a:spcPts val="538"/>
        </a:spcAft>
        <a:buFont typeface="Arial" charset="0"/>
        <a:buChar char="‒"/>
        <a:defRPr>
          <a:solidFill>
            <a:schemeClr val="tx2"/>
          </a:solidFill>
          <a:latin typeface="+mn-lt"/>
        </a:defRPr>
      </a:lvl6pPr>
      <a:lvl7pPr marL="1463049" indent="-159400" algn="l" defTabSz="913695" rtl="0" eaLnBrk="1" fontAlgn="base" hangingPunct="1">
        <a:spcBef>
          <a:spcPct val="0"/>
        </a:spcBef>
        <a:spcAft>
          <a:spcPts val="538"/>
        </a:spcAft>
        <a:buFont typeface="Arial" charset="0"/>
        <a:buChar char="‒"/>
        <a:defRPr>
          <a:solidFill>
            <a:schemeClr val="tx2"/>
          </a:solidFill>
          <a:latin typeface="+mn-lt"/>
        </a:defRPr>
      </a:lvl7pPr>
      <a:lvl8pPr marL="1872934" indent="-159400" algn="l" defTabSz="913695" rtl="0" eaLnBrk="1" fontAlgn="base" hangingPunct="1">
        <a:spcBef>
          <a:spcPct val="0"/>
        </a:spcBef>
        <a:spcAft>
          <a:spcPts val="538"/>
        </a:spcAft>
        <a:buFont typeface="Arial" charset="0"/>
        <a:buChar char="‒"/>
        <a:defRPr>
          <a:solidFill>
            <a:schemeClr val="tx2"/>
          </a:solidFill>
          <a:latin typeface="+mn-lt"/>
        </a:defRPr>
      </a:lvl8pPr>
      <a:lvl9pPr marL="2282812" indent="-159400" algn="l" defTabSz="913695" rtl="0" eaLnBrk="1" fontAlgn="base" hangingPunct="1">
        <a:spcBef>
          <a:spcPct val="0"/>
        </a:spcBef>
        <a:spcAft>
          <a:spcPts val="538"/>
        </a:spcAft>
        <a:buFont typeface="Arial" charset="0"/>
        <a:buChar char="‒"/>
        <a:defRPr>
          <a:solidFill>
            <a:schemeClr val="tx2"/>
          </a:solidFill>
          <a:latin typeface="+mn-lt"/>
        </a:defRPr>
      </a:lvl9pPr>
    </p:bodyStyle>
    <p:otherStyle>
      <a:defPPr>
        <a:defRPr lang="es-ES"/>
      </a:defPPr>
      <a:lvl1pPr marL="0" algn="l" defTabSz="819763" rtl="0" eaLnBrk="1" latinLnBrk="0" hangingPunct="1">
        <a:defRPr sz="1600" kern="1200">
          <a:solidFill>
            <a:schemeClr val="tx1"/>
          </a:solidFill>
          <a:latin typeface="+mn-lt"/>
          <a:ea typeface="+mn-ea"/>
          <a:cs typeface="+mn-cs"/>
        </a:defRPr>
      </a:lvl1pPr>
      <a:lvl2pPr marL="409882" algn="l" defTabSz="819763" rtl="0" eaLnBrk="1" latinLnBrk="0" hangingPunct="1">
        <a:defRPr sz="1600" kern="1200">
          <a:solidFill>
            <a:schemeClr val="tx1"/>
          </a:solidFill>
          <a:latin typeface="+mn-lt"/>
          <a:ea typeface="+mn-ea"/>
          <a:cs typeface="+mn-cs"/>
        </a:defRPr>
      </a:lvl2pPr>
      <a:lvl3pPr marL="819763" algn="l" defTabSz="819763" rtl="0" eaLnBrk="1" latinLnBrk="0" hangingPunct="1">
        <a:defRPr sz="1600" kern="1200">
          <a:solidFill>
            <a:schemeClr val="tx1"/>
          </a:solidFill>
          <a:latin typeface="+mn-lt"/>
          <a:ea typeface="+mn-ea"/>
          <a:cs typeface="+mn-cs"/>
        </a:defRPr>
      </a:lvl3pPr>
      <a:lvl4pPr marL="1229647" algn="l" defTabSz="819763" rtl="0" eaLnBrk="1" latinLnBrk="0" hangingPunct="1">
        <a:defRPr sz="1600" kern="1200">
          <a:solidFill>
            <a:schemeClr val="tx1"/>
          </a:solidFill>
          <a:latin typeface="+mn-lt"/>
          <a:ea typeface="+mn-ea"/>
          <a:cs typeface="+mn-cs"/>
        </a:defRPr>
      </a:lvl4pPr>
      <a:lvl5pPr marL="1639526" algn="l" defTabSz="819763" rtl="0" eaLnBrk="1" latinLnBrk="0" hangingPunct="1">
        <a:defRPr sz="1600" kern="1200">
          <a:solidFill>
            <a:schemeClr val="tx1"/>
          </a:solidFill>
          <a:latin typeface="+mn-lt"/>
          <a:ea typeface="+mn-ea"/>
          <a:cs typeface="+mn-cs"/>
        </a:defRPr>
      </a:lvl5pPr>
      <a:lvl6pPr marL="2049406" algn="l" defTabSz="819763" rtl="0" eaLnBrk="1" latinLnBrk="0" hangingPunct="1">
        <a:defRPr sz="1600" kern="1200">
          <a:solidFill>
            <a:schemeClr val="tx1"/>
          </a:solidFill>
          <a:latin typeface="+mn-lt"/>
          <a:ea typeface="+mn-ea"/>
          <a:cs typeface="+mn-cs"/>
        </a:defRPr>
      </a:lvl6pPr>
      <a:lvl7pPr marL="2459286" algn="l" defTabSz="819763" rtl="0" eaLnBrk="1" latinLnBrk="0" hangingPunct="1">
        <a:defRPr sz="1600" kern="1200">
          <a:solidFill>
            <a:schemeClr val="tx1"/>
          </a:solidFill>
          <a:latin typeface="+mn-lt"/>
          <a:ea typeface="+mn-ea"/>
          <a:cs typeface="+mn-cs"/>
        </a:defRPr>
      </a:lvl7pPr>
      <a:lvl8pPr marL="2869173" algn="l" defTabSz="819763" rtl="0" eaLnBrk="1" latinLnBrk="0" hangingPunct="1">
        <a:defRPr sz="1600" kern="1200">
          <a:solidFill>
            <a:schemeClr val="tx1"/>
          </a:solidFill>
          <a:latin typeface="+mn-lt"/>
          <a:ea typeface="+mn-ea"/>
          <a:cs typeface="+mn-cs"/>
        </a:defRPr>
      </a:lvl8pPr>
      <a:lvl9pPr marL="3279052" algn="l" defTabSz="819763" rtl="0" eaLnBrk="1" latinLnBrk="0" hangingPunct="1">
        <a:defRPr sz="16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7459" name="Title Placeholder 1"/>
          <p:cNvSpPr>
            <a:spLocks noGrp="1"/>
          </p:cNvSpPr>
          <p:nvPr>
            <p:ph type="title"/>
          </p:nvPr>
        </p:nvSpPr>
        <p:spPr bwMode="auto">
          <a:xfrm>
            <a:off x="442413" y="350115"/>
            <a:ext cx="9124399" cy="63020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s-ES" dirty="0" smtClean="0"/>
          </a:p>
        </p:txBody>
      </p:sp>
      <p:sp>
        <p:nvSpPr>
          <p:cNvPr id="147460" name="Text Placeholder 2"/>
          <p:cNvSpPr>
            <a:spLocks noGrp="1"/>
          </p:cNvSpPr>
          <p:nvPr>
            <p:ph type="body" idx="1"/>
          </p:nvPr>
        </p:nvSpPr>
        <p:spPr bwMode="auto">
          <a:xfrm>
            <a:off x="439289" y="1190382"/>
            <a:ext cx="9124399" cy="521947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dirty="0" smtClean="0"/>
          </a:p>
        </p:txBody>
      </p:sp>
      <p:sp>
        <p:nvSpPr>
          <p:cNvPr id="7" name="Slide Number Placeholder 9"/>
          <p:cNvSpPr>
            <a:spLocks noGrp="1"/>
          </p:cNvSpPr>
          <p:nvPr>
            <p:ph type="sldNum" sz="quarter" idx="4"/>
          </p:nvPr>
        </p:nvSpPr>
        <p:spPr>
          <a:xfrm>
            <a:off x="450284" y="6554242"/>
            <a:ext cx="306387" cy="144247"/>
          </a:xfrm>
          <a:prstGeom prst="rect">
            <a:avLst/>
          </a:prstGeom>
        </p:spPr>
        <p:txBody>
          <a:bodyPr vert="horz" wrap="square" lIns="0" tIns="0" rIns="0" bIns="0" numCol="1" anchor="t" anchorCtr="0" compatLnSpc="1">
            <a:prstTxWarp prst="textNoShape">
              <a:avLst/>
            </a:prstTxWarp>
            <a:noAutofit/>
          </a:bodyPr>
          <a:lstStyle>
            <a:lvl1pPr defTabSz="913695">
              <a:lnSpc>
                <a:spcPts val="1077"/>
              </a:lnSpc>
              <a:defRPr sz="900" b="1">
                <a:solidFill>
                  <a:schemeClr val="tx2"/>
                </a:solidFill>
              </a:defRPr>
            </a:lvl1pPr>
          </a:lstStyle>
          <a:p>
            <a:pPr fontAlgn="base">
              <a:spcBef>
                <a:spcPct val="0"/>
              </a:spcBef>
              <a:spcAft>
                <a:spcPct val="0"/>
              </a:spcAft>
            </a:pPr>
            <a:fld id="{9935F0BD-0F90-47B1-8F0C-76BF3802F7AA}" type="slidenum">
              <a:rPr lang="es-ES">
                <a:solidFill>
                  <a:srgbClr val="002776"/>
                </a:solidFill>
                <a:cs typeface="Arial" charset="0"/>
              </a:rPr>
              <a:pPr fontAlgn="base">
                <a:spcBef>
                  <a:spcPct val="0"/>
                </a:spcBef>
                <a:spcAft>
                  <a:spcPct val="0"/>
                </a:spcAft>
              </a:pPr>
              <a:t>‹#›</a:t>
            </a:fld>
            <a:endParaRPr lang="es-ES">
              <a:solidFill>
                <a:srgbClr val="002776"/>
              </a:solidFill>
              <a:cs typeface="Arial" charset="0"/>
            </a:endParaRPr>
          </a:p>
        </p:txBody>
      </p:sp>
      <p:sp>
        <p:nvSpPr>
          <p:cNvPr id="10" name="Footer Placeholder 10"/>
          <p:cNvSpPr>
            <a:spLocks noGrp="1"/>
          </p:cNvSpPr>
          <p:nvPr>
            <p:ph type="ftr" sz="quarter" idx="3"/>
          </p:nvPr>
        </p:nvSpPr>
        <p:spPr>
          <a:xfrm>
            <a:off x="836319" y="6554242"/>
            <a:ext cx="4677095" cy="144247"/>
          </a:xfrm>
          <a:prstGeom prst="rect">
            <a:avLst/>
          </a:prstGeom>
        </p:spPr>
        <p:txBody>
          <a:bodyPr vert="horz" wrap="square" lIns="0" tIns="0" rIns="0" bIns="0" numCol="1" anchor="t" anchorCtr="0" compatLnSpc="1">
            <a:prstTxWarp prst="textNoShape">
              <a:avLst/>
            </a:prstTxWarp>
            <a:noAutofit/>
          </a:bodyPr>
          <a:lstStyle>
            <a:lvl1pPr defTabSz="913695">
              <a:lnSpc>
                <a:spcPts val="1077"/>
              </a:lnSpc>
              <a:defRPr sz="900">
                <a:solidFill>
                  <a:schemeClr val="tx2"/>
                </a:solidFill>
              </a:defRPr>
            </a:lvl1pPr>
          </a:lstStyle>
          <a:p>
            <a:pPr fontAlgn="base">
              <a:spcBef>
                <a:spcPct val="0"/>
              </a:spcBef>
              <a:spcAft>
                <a:spcPct val="0"/>
              </a:spcAft>
            </a:pPr>
            <a:endParaRPr lang="es-ES">
              <a:solidFill>
                <a:srgbClr val="002776"/>
              </a:solidFill>
              <a:cs typeface="Arial" charset="0"/>
            </a:endParaRPr>
          </a:p>
        </p:txBody>
      </p:sp>
      <p:sp>
        <p:nvSpPr>
          <p:cNvPr id="11" name="bmkCopyright"/>
          <p:cNvSpPr txBox="1">
            <a:spLocks/>
          </p:cNvSpPr>
          <p:nvPr userDrawn="1"/>
        </p:nvSpPr>
        <p:spPr>
          <a:xfrm>
            <a:off x="7794216" y="6594197"/>
            <a:ext cx="1780509" cy="111154"/>
          </a:xfrm>
          <a:prstGeom prst="rect">
            <a:avLst/>
          </a:prstGeom>
        </p:spPr>
        <p:txBody>
          <a:bodyPr vert="horz" wrap="none" lIns="0" tIns="0" rIns="0" bIns="0" rtlCol="0" anchor="b" anchorCtr="0">
            <a:noAutofit/>
          </a:bodyPr>
          <a:lstStyle>
            <a:lvl1pPr marL="0" marR="0" indent="0" algn="r" defTabSz="914400" rtl="0" eaLnBrk="0" fontAlgn="auto" latinLnBrk="0" hangingPunct="0">
              <a:lnSpc>
                <a:spcPct val="100000"/>
              </a:lnSpc>
              <a:spcBef>
                <a:spcPts val="0"/>
              </a:spcBef>
              <a:spcAft>
                <a:spcPct val="0"/>
              </a:spcAft>
              <a:buClrTx/>
              <a:buSzTx/>
              <a:buFontTx/>
              <a:buNone/>
              <a:tabLst/>
              <a:defRPr sz="800">
                <a:solidFill>
                  <a:schemeClr val="accent1"/>
                </a:solidFill>
              </a:defRPr>
            </a:lvl1pPr>
          </a:lstStyle>
          <a:p>
            <a:pPr defTabSz="819895">
              <a:defRPr/>
            </a:pPr>
            <a:r>
              <a:rPr lang="en-AU" sz="800" noProof="0" dirty="0" smtClean="0">
                <a:solidFill>
                  <a:srgbClr val="002776"/>
                </a:solidFill>
                <a:cs typeface="Arial" charset="0"/>
              </a:rPr>
              <a:t>© 2016 Deloitte Consulting S.L.U.</a:t>
            </a:r>
            <a:endParaRPr lang="en-AU" sz="800" noProof="0" dirty="0">
              <a:solidFill>
                <a:srgbClr val="002776"/>
              </a:solidFill>
              <a:cs typeface="Arial" charset="0"/>
            </a:endParaRPr>
          </a:p>
        </p:txBody>
      </p:sp>
    </p:spTree>
    <p:extLst>
      <p:ext uri="{BB962C8B-B14F-4D97-AF65-F5344CB8AC3E}">
        <p14:creationId xmlns:p14="http://schemas.microsoft.com/office/powerpoint/2010/main" val="2281929042"/>
      </p:ext>
    </p:extLst>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Lst>
  <p:timing>
    <p:tnLst>
      <p:par>
        <p:cTn id="1" dur="indefinite" restart="never" nodeType="tmRoot"/>
      </p:par>
    </p:tnLst>
  </p:timing>
  <p:hf hdr="0" ftr="0" dt="0"/>
  <p:txStyles>
    <p:titleStyle>
      <a:lvl1pPr algn="l" defTabSz="913695" rtl="0" eaLnBrk="1" fontAlgn="base" hangingPunct="1">
        <a:spcBef>
          <a:spcPct val="0"/>
        </a:spcBef>
        <a:spcAft>
          <a:spcPct val="0"/>
        </a:spcAft>
        <a:defRPr sz="2200" b="1">
          <a:solidFill>
            <a:schemeClr val="tx2"/>
          </a:solidFill>
          <a:latin typeface="+mj-lt"/>
          <a:ea typeface="+mj-ea"/>
          <a:cs typeface="+mj-cs"/>
        </a:defRPr>
      </a:lvl1pPr>
      <a:lvl2pPr algn="l" defTabSz="913695" rtl="0" eaLnBrk="1" fontAlgn="base" hangingPunct="1">
        <a:spcBef>
          <a:spcPct val="0"/>
        </a:spcBef>
        <a:spcAft>
          <a:spcPct val="0"/>
        </a:spcAft>
        <a:defRPr sz="2200" b="1">
          <a:solidFill>
            <a:schemeClr val="tx2"/>
          </a:solidFill>
          <a:latin typeface="Arial" charset="0"/>
        </a:defRPr>
      </a:lvl2pPr>
      <a:lvl3pPr algn="l" defTabSz="913695" rtl="0" eaLnBrk="1" fontAlgn="base" hangingPunct="1">
        <a:spcBef>
          <a:spcPct val="0"/>
        </a:spcBef>
        <a:spcAft>
          <a:spcPct val="0"/>
        </a:spcAft>
        <a:defRPr sz="2200" b="1">
          <a:solidFill>
            <a:schemeClr val="tx2"/>
          </a:solidFill>
          <a:latin typeface="Arial" charset="0"/>
        </a:defRPr>
      </a:lvl3pPr>
      <a:lvl4pPr algn="l" defTabSz="913695" rtl="0" eaLnBrk="1" fontAlgn="base" hangingPunct="1">
        <a:spcBef>
          <a:spcPct val="0"/>
        </a:spcBef>
        <a:spcAft>
          <a:spcPct val="0"/>
        </a:spcAft>
        <a:defRPr sz="2200" b="1">
          <a:solidFill>
            <a:schemeClr val="tx2"/>
          </a:solidFill>
          <a:latin typeface="Arial" charset="0"/>
        </a:defRPr>
      </a:lvl4pPr>
      <a:lvl5pPr algn="l" defTabSz="913695" rtl="0" eaLnBrk="1" fontAlgn="base" hangingPunct="1">
        <a:spcBef>
          <a:spcPct val="0"/>
        </a:spcBef>
        <a:spcAft>
          <a:spcPct val="0"/>
        </a:spcAft>
        <a:defRPr sz="2200" b="1">
          <a:solidFill>
            <a:schemeClr val="tx2"/>
          </a:solidFill>
          <a:latin typeface="Arial" charset="0"/>
        </a:defRPr>
      </a:lvl5pPr>
      <a:lvl6pPr marL="409882" algn="l" defTabSz="913695" rtl="0" eaLnBrk="1" fontAlgn="base" hangingPunct="1">
        <a:spcBef>
          <a:spcPct val="0"/>
        </a:spcBef>
        <a:spcAft>
          <a:spcPct val="0"/>
        </a:spcAft>
        <a:defRPr sz="2200" b="1">
          <a:solidFill>
            <a:schemeClr val="tx2"/>
          </a:solidFill>
          <a:latin typeface="Arial" charset="0"/>
        </a:defRPr>
      </a:lvl6pPr>
      <a:lvl7pPr marL="819763" algn="l" defTabSz="913695" rtl="0" eaLnBrk="1" fontAlgn="base" hangingPunct="1">
        <a:spcBef>
          <a:spcPct val="0"/>
        </a:spcBef>
        <a:spcAft>
          <a:spcPct val="0"/>
        </a:spcAft>
        <a:defRPr sz="2200" b="1">
          <a:solidFill>
            <a:schemeClr val="tx2"/>
          </a:solidFill>
          <a:latin typeface="Arial" charset="0"/>
        </a:defRPr>
      </a:lvl7pPr>
      <a:lvl8pPr marL="1229647" algn="l" defTabSz="913695" rtl="0" eaLnBrk="1" fontAlgn="base" hangingPunct="1">
        <a:spcBef>
          <a:spcPct val="0"/>
        </a:spcBef>
        <a:spcAft>
          <a:spcPct val="0"/>
        </a:spcAft>
        <a:defRPr sz="2200" b="1">
          <a:solidFill>
            <a:schemeClr val="tx2"/>
          </a:solidFill>
          <a:latin typeface="Arial" charset="0"/>
        </a:defRPr>
      </a:lvl8pPr>
      <a:lvl9pPr marL="1639526" algn="l" defTabSz="913695" rtl="0" eaLnBrk="1" fontAlgn="base" hangingPunct="1">
        <a:spcBef>
          <a:spcPct val="0"/>
        </a:spcBef>
        <a:spcAft>
          <a:spcPct val="0"/>
        </a:spcAft>
        <a:defRPr sz="2200" b="1">
          <a:solidFill>
            <a:schemeClr val="tx2"/>
          </a:solidFill>
          <a:latin typeface="Arial" charset="0"/>
        </a:defRPr>
      </a:lvl9pPr>
    </p:titleStyle>
    <p:bodyStyle>
      <a:lvl1pPr algn="l" defTabSz="913695" rtl="0" eaLnBrk="1" fontAlgn="base" hangingPunct="1">
        <a:spcBef>
          <a:spcPct val="0"/>
        </a:spcBef>
        <a:spcAft>
          <a:spcPts val="269"/>
        </a:spcAft>
        <a:buFont typeface="Arial" charset="0"/>
        <a:defRPr sz="1800">
          <a:solidFill>
            <a:schemeClr val="tx2"/>
          </a:solidFill>
          <a:latin typeface="+mn-lt"/>
          <a:ea typeface="+mn-ea"/>
          <a:cs typeface="+mn-cs"/>
        </a:defRPr>
      </a:lvl1pPr>
      <a:lvl2pPr marL="160824" indent="-159400" algn="l" defTabSz="913695" rtl="0" eaLnBrk="1" fontAlgn="base" hangingPunct="1">
        <a:spcBef>
          <a:spcPct val="0"/>
        </a:spcBef>
        <a:spcAft>
          <a:spcPts val="269"/>
        </a:spcAft>
        <a:buChar char="•"/>
        <a:defRPr sz="1800">
          <a:solidFill>
            <a:schemeClr val="tx2"/>
          </a:solidFill>
          <a:latin typeface="+mn-lt"/>
        </a:defRPr>
      </a:lvl2pPr>
      <a:lvl3pPr marL="321644" indent="-159400" algn="l" defTabSz="913695" rtl="0" eaLnBrk="1" fontAlgn="base" hangingPunct="1">
        <a:spcBef>
          <a:spcPct val="0"/>
        </a:spcBef>
        <a:spcAft>
          <a:spcPts val="269"/>
        </a:spcAft>
        <a:buFont typeface="Arial" charset="0"/>
        <a:buChar char="‒"/>
        <a:defRPr sz="1800">
          <a:solidFill>
            <a:schemeClr val="tx2"/>
          </a:solidFill>
          <a:latin typeface="+mn-lt"/>
        </a:defRPr>
      </a:lvl3pPr>
      <a:lvl4pPr marL="482464" indent="-159400" algn="l" defTabSz="913695" rtl="0" eaLnBrk="1" fontAlgn="base" hangingPunct="1">
        <a:spcBef>
          <a:spcPct val="0"/>
        </a:spcBef>
        <a:spcAft>
          <a:spcPts val="538"/>
        </a:spcAft>
        <a:buChar char="•"/>
        <a:defRPr>
          <a:solidFill>
            <a:schemeClr val="tx2"/>
          </a:solidFill>
          <a:latin typeface="+mn-lt"/>
        </a:defRPr>
      </a:lvl4pPr>
      <a:lvl5pPr marL="643287" indent="-159400" algn="l" defTabSz="913695" rtl="0" eaLnBrk="1" fontAlgn="base" hangingPunct="1">
        <a:spcBef>
          <a:spcPct val="0"/>
        </a:spcBef>
        <a:spcAft>
          <a:spcPts val="538"/>
        </a:spcAft>
        <a:buFont typeface="Arial" charset="0"/>
        <a:buChar char="‒"/>
        <a:defRPr>
          <a:solidFill>
            <a:schemeClr val="tx2"/>
          </a:solidFill>
          <a:latin typeface="+mn-lt"/>
        </a:defRPr>
      </a:lvl5pPr>
      <a:lvl6pPr marL="1053168" indent="-159400" algn="l" defTabSz="913695" rtl="0" eaLnBrk="1" fontAlgn="base" hangingPunct="1">
        <a:spcBef>
          <a:spcPct val="0"/>
        </a:spcBef>
        <a:spcAft>
          <a:spcPts val="538"/>
        </a:spcAft>
        <a:buFont typeface="Arial" charset="0"/>
        <a:buChar char="‒"/>
        <a:defRPr>
          <a:solidFill>
            <a:schemeClr val="tx2"/>
          </a:solidFill>
          <a:latin typeface="+mn-lt"/>
        </a:defRPr>
      </a:lvl6pPr>
      <a:lvl7pPr marL="1463049" indent="-159400" algn="l" defTabSz="913695" rtl="0" eaLnBrk="1" fontAlgn="base" hangingPunct="1">
        <a:spcBef>
          <a:spcPct val="0"/>
        </a:spcBef>
        <a:spcAft>
          <a:spcPts val="538"/>
        </a:spcAft>
        <a:buFont typeface="Arial" charset="0"/>
        <a:buChar char="‒"/>
        <a:defRPr>
          <a:solidFill>
            <a:schemeClr val="tx2"/>
          </a:solidFill>
          <a:latin typeface="+mn-lt"/>
        </a:defRPr>
      </a:lvl7pPr>
      <a:lvl8pPr marL="1872934" indent="-159400" algn="l" defTabSz="913695" rtl="0" eaLnBrk="1" fontAlgn="base" hangingPunct="1">
        <a:spcBef>
          <a:spcPct val="0"/>
        </a:spcBef>
        <a:spcAft>
          <a:spcPts val="538"/>
        </a:spcAft>
        <a:buFont typeface="Arial" charset="0"/>
        <a:buChar char="‒"/>
        <a:defRPr>
          <a:solidFill>
            <a:schemeClr val="tx2"/>
          </a:solidFill>
          <a:latin typeface="+mn-lt"/>
        </a:defRPr>
      </a:lvl8pPr>
      <a:lvl9pPr marL="2282812" indent="-159400" algn="l" defTabSz="913695" rtl="0" eaLnBrk="1" fontAlgn="base" hangingPunct="1">
        <a:spcBef>
          <a:spcPct val="0"/>
        </a:spcBef>
        <a:spcAft>
          <a:spcPts val="538"/>
        </a:spcAft>
        <a:buFont typeface="Arial" charset="0"/>
        <a:buChar char="‒"/>
        <a:defRPr>
          <a:solidFill>
            <a:schemeClr val="tx2"/>
          </a:solidFill>
          <a:latin typeface="+mn-lt"/>
        </a:defRPr>
      </a:lvl9pPr>
    </p:bodyStyle>
    <p:otherStyle>
      <a:defPPr>
        <a:defRPr lang="es-ES"/>
      </a:defPPr>
      <a:lvl1pPr marL="0" algn="l" defTabSz="819763" rtl="0" eaLnBrk="1" latinLnBrk="0" hangingPunct="1">
        <a:defRPr sz="1600" kern="1200">
          <a:solidFill>
            <a:schemeClr val="tx1"/>
          </a:solidFill>
          <a:latin typeface="+mn-lt"/>
          <a:ea typeface="+mn-ea"/>
          <a:cs typeface="+mn-cs"/>
        </a:defRPr>
      </a:lvl1pPr>
      <a:lvl2pPr marL="409882" algn="l" defTabSz="819763" rtl="0" eaLnBrk="1" latinLnBrk="0" hangingPunct="1">
        <a:defRPr sz="1600" kern="1200">
          <a:solidFill>
            <a:schemeClr val="tx1"/>
          </a:solidFill>
          <a:latin typeface="+mn-lt"/>
          <a:ea typeface="+mn-ea"/>
          <a:cs typeface="+mn-cs"/>
        </a:defRPr>
      </a:lvl2pPr>
      <a:lvl3pPr marL="819763" algn="l" defTabSz="819763" rtl="0" eaLnBrk="1" latinLnBrk="0" hangingPunct="1">
        <a:defRPr sz="1600" kern="1200">
          <a:solidFill>
            <a:schemeClr val="tx1"/>
          </a:solidFill>
          <a:latin typeface="+mn-lt"/>
          <a:ea typeface="+mn-ea"/>
          <a:cs typeface="+mn-cs"/>
        </a:defRPr>
      </a:lvl3pPr>
      <a:lvl4pPr marL="1229647" algn="l" defTabSz="819763" rtl="0" eaLnBrk="1" latinLnBrk="0" hangingPunct="1">
        <a:defRPr sz="1600" kern="1200">
          <a:solidFill>
            <a:schemeClr val="tx1"/>
          </a:solidFill>
          <a:latin typeface="+mn-lt"/>
          <a:ea typeface="+mn-ea"/>
          <a:cs typeface="+mn-cs"/>
        </a:defRPr>
      </a:lvl4pPr>
      <a:lvl5pPr marL="1639526" algn="l" defTabSz="819763" rtl="0" eaLnBrk="1" latinLnBrk="0" hangingPunct="1">
        <a:defRPr sz="1600" kern="1200">
          <a:solidFill>
            <a:schemeClr val="tx1"/>
          </a:solidFill>
          <a:latin typeface="+mn-lt"/>
          <a:ea typeface="+mn-ea"/>
          <a:cs typeface="+mn-cs"/>
        </a:defRPr>
      </a:lvl5pPr>
      <a:lvl6pPr marL="2049406" algn="l" defTabSz="819763" rtl="0" eaLnBrk="1" latinLnBrk="0" hangingPunct="1">
        <a:defRPr sz="1600" kern="1200">
          <a:solidFill>
            <a:schemeClr val="tx1"/>
          </a:solidFill>
          <a:latin typeface="+mn-lt"/>
          <a:ea typeface="+mn-ea"/>
          <a:cs typeface="+mn-cs"/>
        </a:defRPr>
      </a:lvl6pPr>
      <a:lvl7pPr marL="2459286" algn="l" defTabSz="819763" rtl="0" eaLnBrk="1" latinLnBrk="0" hangingPunct="1">
        <a:defRPr sz="1600" kern="1200">
          <a:solidFill>
            <a:schemeClr val="tx1"/>
          </a:solidFill>
          <a:latin typeface="+mn-lt"/>
          <a:ea typeface="+mn-ea"/>
          <a:cs typeface="+mn-cs"/>
        </a:defRPr>
      </a:lvl7pPr>
      <a:lvl8pPr marL="2869173" algn="l" defTabSz="819763" rtl="0" eaLnBrk="1" latinLnBrk="0" hangingPunct="1">
        <a:defRPr sz="1600" kern="1200">
          <a:solidFill>
            <a:schemeClr val="tx1"/>
          </a:solidFill>
          <a:latin typeface="+mn-lt"/>
          <a:ea typeface="+mn-ea"/>
          <a:cs typeface="+mn-cs"/>
        </a:defRPr>
      </a:lvl8pPr>
      <a:lvl9pPr marL="3279052" algn="l" defTabSz="819763" rtl="0" eaLnBrk="1" latinLnBrk="0" hangingPunct="1">
        <a:defRPr sz="16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7459" name="Title Placeholder 1"/>
          <p:cNvSpPr>
            <a:spLocks noGrp="1"/>
          </p:cNvSpPr>
          <p:nvPr>
            <p:ph type="title"/>
          </p:nvPr>
        </p:nvSpPr>
        <p:spPr bwMode="auto">
          <a:xfrm>
            <a:off x="442413" y="350115"/>
            <a:ext cx="9124399" cy="63020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s-ES" dirty="0" smtClean="0"/>
          </a:p>
        </p:txBody>
      </p:sp>
      <p:sp>
        <p:nvSpPr>
          <p:cNvPr id="147460" name="Text Placeholder 2"/>
          <p:cNvSpPr>
            <a:spLocks noGrp="1"/>
          </p:cNvSpPr>
          <p:nvPr>
            <p:ph type="body" idx="1"/>
          </p:nvPr>
        </p:nvSpPr>
        <p:spPr bwMode="auto">
          <a:xfrm>
            <a:off x="439289" y="1190382"/>
            <a:ext cx="9124399" cy="521947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dirty="0" smtClean="0"/>
          </a:p>
        </p:txBody>
      </p:sp>
      <p:sp>
        <p:nvSpPr>
          <p:cNvPr id="7" name="Slide Number Placeholder 9"/>
          <p:cNvSpPr>
            <a:spLocks noGrp="1"/>
          </p:cNvSpPr>
          <p:nvPr>
            <p:ph type="sldNum" sz="quarter" idx="4"/>
          </p:nvPr>
        </p:nvSpPr>
        <p:spPr>
          <a:xfrm>
            <a:off x="450260" y="6554220"/>
            <a:ext cx="306387" cy="144247"/>
          </a:xfrm>
          <a:prstGeom prst="rect">
            <a:avLst/>
          </a:prstGeom>
        </p:spPr>
        <p:txBody>
          <a:bodyPr vert="horz" wrap="square" lIns="0" tIns="0" rIns="0" bIns="0" numCol="1" anchor="t" anchorCtr="0" compatLnSpc="1">
            <a:prstTxWarp prst="textNoShape">
              <a:avLst/>
            </a:prstTxWarp>
            <a:noAutofit/>
          </a:bodyPr>
          <a:lstStyle>
            <a:lvl1pPr defTabSz="913695">
              <a:lnSpc>
                <a:spcPts val="1077"/>
              </a:lnSpc>
              <a:defRPr sz="900" b="1">
                <a:solidFill>
                  <a:schemeClr val="tx2"/>
                </a:solidFill>
              </a:defRPr>
            </a:lvl1pPr>
          </a:lstStyle>
          <a:p>
            <a:pPr fontAlgn="base">
              <a:spcBef>
                <a:spcPct val="0"/>
              </a:spcBef>
              <a:spcAft>
                <a:spcPct val="0"/>
              </a:spcAft>
            </a:pPr>
            <a:fld id="{9935F0BD-0F90-47B1-8F0C-76BF3802F7AA}" type="slidenum">
              <a:rPr lang="es-ES">
                <a:solidFill>
                  <a:srgbClr val="002776"/>
                </a:solidFill>
                <a:cs typeface="Arial" charset="0"/>
              </a:rPr>
              <a:pPr fontAlgn="base">
                <a:spcBef>
                  <a:spcPct val="0"/>
                </a:spcBef>
                <a:spcAft>
                  <a:spcPct val="0"/>
                </a:spcAft>
              </a:pPr>
              <a:t>‹#›</a:t>
            </a:fld>
            <a:endParaRPr lang="es-ES">
              <a:solidFill>
                <a:srgbClr val="002776"/>
              </a:solidFill>
              <a:cs typeface="Arial" charset="0"/>
            </a:endParaRPr>
          </a:p>
        </p:txBody>
      </p:sp>
      <p:sp>
        <p:nvSpPr>
          <p:cNvPr id="10" name="Footer Placeholder 10"/>
          <p:cNvSpPr>
            <a:spLocks noGrp="1"/>
          </p:cNvSpPr>
          <p:nvPr>
            <p:ph type="ftr" sz="quarter" idx="3"/>
          </p:nvPr>
        </p:nvSpPr>
        <p:spPr>
          <a:xfrm>
            <a:off x="836319" y="6554220"/>
            <a:ext cx="4677095" cy="144247"/>
          </a:xfrm>
          <a:prstGeom prst="rect">
            <a:avLst/>
          </a:prstGeom>
        </p:spPr>
        <p:txBody>
          <a:bodyPr vert="horz" wrap="square" lIns="0" tIns="0" rIns="0" bIns="0" numCol="1" anchor="t" anchorCtr="0" compatLnSpc="1">
            <a:prstTxWarp prst="textNoShape">
              <a:avLst/>
            </a:prstTxWarp>
            <a:noAutofit/>
          </a:bodyPr>
          <a:lstStyle>
            <a:lvl1pPr defTabSz="913695">
              <a:lnSpc>
                <a:spcPts val="1077"/>
              </a:lnSpc>
              <a:defRPr sz="900">
                <a:solidFill>
                  <a:schemeClr val="tx2"/>
                </a:solidFill>
              </a:defRPr>
            </a:lvl1pPr>
          </a:lstStyle>
          <a:p>
            <a:pPr fontAlgn="base">
              <a:spcBef>
                <a:spcPct val="0"/>
              </a:spcBef>
              <a:spcAft>
                <a:spcPct val="0"/>
              </a:spcAft>
            </a:pPr>
            <a:endParaRPr lang="es-ES">
              <a:solidFill>
                <a:srgbClr val="002776"/>
              </a:solidFill>
              <a:cs typeface="Arial" charset="0"/>
            </a:endParaRPr>
          </a:p>
        </p:txBody>
      </p:sp>
      <p:sp>
        <p:nvSpPr>
          <p:cNvPr id="11" name="bmkCopyright"/>
          <p:cNvSpPr txBox="1">
            <a:spLocks/>
          </p:cNvSpPr>
          <p:nvPr userDrawn="1"/>
        </p:nvSpPr>
        <p:spPr>
          <a:xfrm>
            <a:off x="7794216" y="6594197"/>
            <a:ext cx="1780509" cy="111154"/>
          </a:xfrm>
          <a:prstGeom prst="rect">
            <a:avLst/>
          </a:prstGeom>
        </p:spPr>
        <p:txBody>
          <a:bodyPr vert="horz" wrap="none" lIns="0" tIns="0" rIns="0" bIns="0" rtlCol="0" anchor="b" anchorCtr="0">
            <a:noAutofit/>
          </a:bodyPr>
          <a:lstStyle>
            <a:lvl1pPr marL="0" marR="0" indent="0" algn="r" defTabSz="914400" rtl="0" eaLnBrk="0" fontAlgn="auto" latinLnBrk="0" hangingPunct="0">
              <a:lnSpc>
                <a:spcPct val="100000"/>
              </a:lnSpc>
              <a:spcBef>
                <a:spcPts val="0"/>
              </a:spcBef>
              <a:spcAft>
                <a:spcPct val="0"/>
              </a:spcAft>
              <a:buClrTx/>
              <a:buSzTx/>
              <a:buFontTx/>
              <a:buNone/>
              <a:tabLst/>
              <a:defRPr sz="800">
                <a:solidFill>
                  <a:schemeClr val="accent1"/>
                </a:solidFill>
              </a:defRPr>
            </a:lvl1pPr>
          </a:lstStyle>
          <a:p>
            <a:pPr defTabSz="819895">
              <a:defRPr/>
            </a:pPr>
            <a:r>
              <a:rPr lang="en-AU" sz="800" noProof="0" dirty="0" smtClean="0">
                <a:solidFill>
                  <a:srgbClr val="002776"/>
                </a:solidFill>
                <a:cs typeface="Arial" charset="0"/>
              </a:rPr>
              <a:t>© 2016 Deloitte Consulting S.L.U.</a:t>
            </a:r>
            <a:endParaRPr lang="en-AU" sz="800" noProof="0" dirty="0">
              <a:solidFill>
                <a:srgbClr val="002776"/>
              </a:solidFill>
              <a:cs typeface="Arial" charset="0"/>
            </a:endParaRPr>
          </a:p>
        </p:txBody>
      </p:sp>
    </p:spTree>
    <p:extLst>
      <p:ext uri="{BB962C8B-B14F-4D97-AF65-F5344CB8AC3E}">
        <p14:creationId xmlns:p14="http://schemas.microsoft.com/office/powerpoint/2010/main" val="661242690"/>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Lst>
  <p:timing>
    <p:tnLst>
      <p:par>
        <p:cTn id="1" dur="indefinite" restart="never" nodeType="tmRoot"/>
      </p:par>
    </p:tnLst>
  </p:timing>
  <p:hf hdr="0" ftr="0" dt="0"/>
  <p:txStyles>
    <p:titleStyle>
      <a:lvl1pPr algn="l" defTabSz="913695" rtl="0" eaLnBrk="1" fontAlgn="base" hangingPunct="1">
        <a:spcBef>
          <a:spcPct val="0"/>
        </a:spcBef>
        <a:spcAft>
          <a:spcPct val="0"/>
        </a:spcAft>
        <a:defRPr sz="2200" b="1">
          <a:solidFill>
            <a:schemeClr val="tx2"/>
          </a:solidFill>
          <a:latin typeface="+mj-lt"/>
          <a:ea typeface="+mj-ea"/>
          <a:cs typeface="+mj-cs"/>
        </a:defRPr>
      </a:lvl1pPr>
      <a:lvl2pPr algn="l" defTabSz="913695" rtl="0" eaLnBrk="1" fontAlgn="base" hangingPunct="1">
        <a:spcBef>
          <a:spcPct val="0"/>
        </a:spcBef>
        <a:spcAft>
          <a:spcPct val="0"/>
        </a:spcAft>
        <a:defRPr sz="2200" b="1">
          <a:solidFill>
            <a:schemeClr val="tx2"/>
          </a:solidFill>
          <a:latin typeface="Arial" charset="0"/>
        </a:defRPr>
      </a:lvl2pPr>
      <a:lvl3pPr algn="l" defTabSz="913695" rtl="0" eaLnBrk="1" fontAlgn="base" hangingPunct="1">
        <a:spcBef>
          <a:spcPct val="0"/>
        </a:spcBef>
        <a:spcAft>
          <a:spcPct val="0"/>
        </a:spcAft>
        <a:defRPr sz="2200" b="1">
          <a:solidFill>
            <a:schemeClr val="tx2"/>
          </a:solidFill>
          <a:latin typeface="Arial" charset="0"/>
        </a:defRPr>
      </a:lvl3pPr>
      <a:lvl4pPr algn="l" defTabSz="913695" rtl="0" eaLnBrk="1" fontAlgn="base" hangingPunct="1">
        <a:spcBef>
          <a:spcPct val="0"/>
        </a:spcBef>
        <a:spcAft>
          <a:spcPct val="0"/>
        </a:spcAft>
        <a:defRPr sz="2200" b="1">
          <a:solidFill>
            <a:schemeClr val="tx2"/>
          </a:solidFill>
          <a:latin typeface="Arial" charset="0"/>
        </a:defRPr>
      </a:lvl4pPr>
      <a:lvl5pPr algn="l" defTabSz="913695" rtl="0" eaLnBrk="1" fontAlgn="base" hangingPunct="1">
        <a:spcBef>
          <a:spcPct val="0"/>
        </a:spcBef>
        <a:spcAft>
          <a:spcPct val="0"/>
        </a:spcAft>
        <a:defRPr sz="2200" b="1">
          <a:solidFill>
            <a:schemeClr val="tx2"/>
          </a:solidFill>
          <a:latin typeface="Arial" charset="0"/>
        </a:defRPr>
      </a:lvl5pPr>
      <a:lvl6pPr marL="409882" algn="l" defTabSz="913695" rtl="0" eaLnBrk="1" fontAlgn="base" hangingPunct="1">
        <a:spcBef>
          <a:spcPct val="0"/>
        </a:spcBef>
        <a:spcAft>
          <a:spcPct val="0"/>
        </a:spcAft>
        <a:defRPr sz="2200" b="1">
          <a:solidFill>
            <a:schemeClr val="tx2"/>
          </a:solidFill>
          <a:latin typeface="Arial" charset="0"/>
        </a:defRPr>
      </a:lvl6pPr>
      <a:lvl7pPr marL="819763" algn="l" defTabSz="913695" rtl="0" eaLnBrk="1" fontAlgn="base" hangingPunct="1">
        <a:spcBef>
          <a:spcPct val="0"/>
        </a:spcBef>
        <a:spcAft>
          <a:spcPct val="0"/>
        </a:spcAft>
        <a:defRPr sz="2200" b="1">
          <a:solidFill>
            <a:schemeClr val="tx2"/>
          </a:solidFill>
          <a:latin typeface="Arial" charset="0"/>
        </a:defRPr>
      </a:lvl7pPr>
      <a:lvl8pPr marL="1229647" algn="l" defTabSz="913695" rtl="0" eaLnBrk="1" fontAlgn="base" hangingPunct="1">
        <a:spcBef>
          <a:spcPct val="0"/>
        </a:spcBef>
        <a:spcAft>
          <a:spcPct val="0"/>
        </a:spcAft>
        <a:defRPr sz="2200" b="1">
          <a:solidFill>
            <a:schemeClr val="tx2"/>
          </a:solidFill>
          <a:latin typeface="Arial" charset="0"/>
        </a:defRPr>
      </a:lvl8pPr>
      <a:lvl9pPr marL="1639526" algn="l" defTabSz="913695" rtl="0" eaLnBrk="1" fontAlgn="base" hangingPunct="1">
        <a:spcBef>
          <a:spcPct val="0"/>
        </a:spcBef>
        <a:spcAft>
          <a:spcPct val="0"/>
        </a:spcAft>
        <a:defRPr sz="2200" b="1">
          <a:solidFill>
            <a:schemeClr val="tx2"/>
          </a:solidFill>
          <a:latin typeface="Arial" charset="0"/>
        </a:defRPr>
      </a:lvl9pPr>
    </p:titleStyle>
    <p:bodyStyle>
      <a:lvl1pPr algn="l" defTabSz="913695" rtl="0" eaLnBrk="1" fontAlgn="base" hangingPunct="1">
        <a:spcBef>
          <a:spcPct val="0"/>
        </a:spcBef>
        <a:spcAft>
          <a:spcPts val="269"/>
        </a:spcAft>
        <a:buFont typeface="Arial" charset="0"/>
        <a:defRPr sz="1800">
          <a:solidFill>
            <a:schemeClr val="tx2"/>
          </a:solidFill>
          <a:latin typeface="+mn-lt"/>
          <a:ea typeface="+mn-ea"/>
          <a:cs typeface="+mn-cs"/>
        </a:defRPr>
      </a:lvl1pPr>
      <a:lvl2pPr marL="160824" indent="-159400" algn="l" defTabSz="913695" rtl="0" eaLnBrk="1" fontAlgn="base" hangingPunct="1">
        <a:spcBef>
          <a:spcPct val="0"/>
        </a:spcBef>
        <a:spcAft>
          <a:spcPts val="269"/>
        </a:spcAft>
        <a:buChar char="•"/>
        <a:defRPr sz="1800">
          <a:solidFill>
            <a:schemeClr val="tx2"/>
          </a:solidFill>
          <a:latin typeface="+mn-lt"/>
        </a:defRPr>
      </a:lvl2pPr>
      <a:lvl3pPr marL="321644" indent="-159400" algn="l" defTabSz="913695" rtl="0" eaLnBrk="1" fontAlgn="base" hangingPunct="1">
        <a:spcBef>
          <a:spcPct val="0"/>
        </a:spcBef>
        <a:spcAft>
          <a:spcPts val="269"/>
        </a:spcAft>
        <a:buFont typeface="Arial" charset="0"/>
        <a:buChar char="‒"/>
        <a:defRPr sz="1800">
          <a:solidFill>
            <a:schemeClr val="tx2"/>
          </a:solidFill>
          <a:latin typeface="+mn-lt"/>
        </a:defRPr>
      </a:lvl3pPr>
      <a:lvl4pPr marL="482464" indent="-159400" algn="l" defTabSz="913695" rtl="0" eaLnBrk="1" fontAlgn="base" hangingPunct="1">
        <a:spcBef>
          <a:spcPct val="0"/>
        </a:spcBef>
        <a:spcAft>
          <a:spcPts val="538"/>
        </a:spcAft>
        <a:buChar char="•"/>
        <a:defRPr>
          <a:solidFill>
            <a:schemeClr val="tx2"/>
          </a:solidFill>
          <a:latin typeface="+mn-lt"/>
        </a:defRPr>
      </a:lvl4pPr>
      <a:lvl5pPr marL="643287" indent="-159400" algn="l" defTabSz="913695" rtl="0" eaLnBrk="1" fontAlgn="base" hangingPunct="1">
        <a:spcBef>
          <a:spcPct val="0"/>
        </a:spcBef>
        <a:spcAft>
          <a:spcPts val="538"/>
        </a:spcAft>
        <a:buFont typeface="Arial" charset="0"/>
        <a:buChar char="‒"/>
        <a:defRPr>
          <a:solidFill>
            <a:schemeClr val="tx2"/>
          </a:solidFill>
          <a:latin typeface="+mn-lt"/>
        </a:defRPr>
      </a:lvl5pPr>
      <a:lvl6pPr marL="1053168" indent="-159400" algn="l" defTabSz="913695" rtl="0" eaLnBrk="1" fontAlgn="base" hangingPunct="1">
        <a:spcBef>
          <a:spcPct val="0"/>
        </a:spcBef>
        <a:spcAft>
          <a:spcPts val="538"/>
        </a:spcAft>
        <a:buFont typeface="Arial" charset="0"/>
        <a:buChar char="‒"/>
        <a:defRPr>
          <a:solidFill>
            <a:schemeClr val="tx2"/>
          </a:solidFill>
          <a:latin typeface="+mn-lt"/>
        </a:defRPr>
      </a:lvl6pPr>
      <a:lvl7pPr marL="1463049" indent="-159400" algn="l" defTabSz="913695" rtl="0" eaLnBrk="1" fontAlgn="base" hangingPunct="1">
        <a:spcBef>
          <a:spcPct val="0"/>
        </a:spcBef>
        <a:spcAft>
          <a:spcPts val="538"/>
        </a:spcAft>
        <a:buFont typeface="Arial" charset="0"/>
        <a:buChar char="‒"/>
        <a:defRPr>
          <a:solidFill>
            <a:schemeClr val="tx2"/>
          </a:solidFill>
          <a:latin typeface="+mn-lt"/>
        </a:defRPr>
      </a:lvl7pPr>
      <a:lvl8pPr marL="1872934" indent="-159400" algn="l" defTabSz="913695" rtl="0" eaLnBrk="1" fontAlgn="base" hangingPunct="1">
        <a:spcBef>
          <a:spcPct val="0"/>
        </a:spcBef>
        <a:spcAft>
          <a:spcPts val="538"/>
        </a:spcAft>
        <a:buFont typeface="Arial" charset="0"/>
        <a:buChar char="‒"/>
        <a:defRPr>
          <a:solidFill>
            <a:schemeClr val="tx2"/>
          </a:solidFill>
          <a:latin typeface="+mn-lt"/>
        </a:defRPr>
      </a:lvl8pPr>
      <a:lvl9pPr marL="2282812" indent="-159400" algn="l" defTabSz="913695" rtl="0" eaLnBrk="1" fontAlgn="base" hangingPunct="1">
        <a:spcBef>
          <a:spcPct val="0"/>
        </a:spcBef>
        <a:spcAft>
          <a:spcPts val="538"/>
        </a:spcAft>
        <a:buFont typeface="Arial" charset="0"/>
        <a:buChar char="‒"/>
        <a:defRPr>
          <a:solidFill>
            <a:schemeClr val="tx2"/>
          </a:solidFill>
          <a:latin typeface="+mn-lt"/>
        </a:defRPr>
      </a:lvl9pPr>
    </p:bodyStyle>
    <p:otherStyle>
      <a:defPPr>
        <a:defRPr lang="es-ES"/>
      </a:defPPr>
      <a:lvl1pPr marL="0" algn="l" defTabSz="819763" rtl="0" eaLnBrk="1" latinLnBrk="0" hangingPunct="1">
        <a:defRPr sz="1600" kern="1200">
          <a:solidFill>
            <a:schemeClr val="tx1"/>
          </a:solidFill>
          <a:latin typeface="+mn-lt"/>
          <a:ea typeface="+mn-ea"/>
          <a:cs typeface="+mn-cs"/>
        </a:defRPr>
      </a:lvl1pPr>
      <a:lvl2pPr marL="409882" algn="l" defTabSz="819763" rtl="0" eaLnBrk="1" latinLnBrk="0" hangingPunct="1">
        <a:defRPr sz="1600" kern="1200">
          <a:solidFill>
            <a:schemeClr val="tx1"/>
          </a:solidFill>
          <a:latin typeface="+mn-lt"/>
          <a:ea typeface="+mn-ea"/>
          <a:cs typeface="+mn-cs"/>
        </a:defRPr>
      </a:lvl2pPr>
      <a:lvl3pPr marL="819763" algn="l" defTabSz="819763" rtl="0" eaLnBrk="1" latinLnBrk="0" hangingPunct="1">
        <a:defRPr sz="1600" kern="1200">
          <a:solidFill>
            <a:schemeClr val="tx1"/>
          </a:solidFill>
          <a:latin typeface="+mn-lt"/>
          <a:ea typeface="+mn-ea"/>
          <a:cs typeface="+mn-cs"/>
        </a:defRPr>
      </a:lvl3pPr>
      <a:lvl4pPr marL="1229647" algn="l" defTabSz="819763" rtl="0" eaLnBrk="1" latinLnBrk="0" hangingPunct="1">
        <a:defRPr sz="1600" kern="1200">
          <a:solidFill>
            <a:schemeClr val="tx1"/>
          </a:solidFill>
          <a:latin typeface="+mn-lt"/>
          <a:ea typeface="+mn-ea"/>
          <a:cs typeface="+mn-cs"/>
        </a:defRPr>
      </a:lvl4pPr>
      <a:lvl5pPr marL="1639526" algn="l" defTabSz="819763" rtl="0" eaLnBrk="1" latinLnBrk="0" hangingPunct="1">
        <a:defRPr sz="1600" kern="1200">
          <a:solidFill>
            <a:schemeClr val="tx1"/>
          </a:solidFill>
          <a:latin typeface="+mn-lt"/>
          <a:ea typeface="+mn-ea"/>
          <a:cs typeface="+mn-cs"/>
        </a:defRPr>
      </a:lvl5pPr>
      <a:lvl6pPr marL="2049406" algn="l" defTabSz="819763" rtl="0" eaLnBrk="1" latinLnBrk="0" hangingPunct="1">
        <a:defRPr sz="1600" kern="1200">
          <a:solidFill>
            <a:schemeClr val="tx1"/>
          </a:solidFill>
          <a:latin typeface="+mn-lt"/>
          <a:ea typeface="+mn-ea"/>
          <a:cs typeface="+mn-cs"/>
        </a:defRPr>
      </a:lvl6pPr>
      <a:lvl7pPr marL="2459286" algn="l" defTabSz="819763" rtl="0" eaLnBrk="1" latinLnBrk="0" hangingPunct="1">
        <a:defRPr sz="1600" kern="1200">
          <a:solidFill>
            <a:schemeClr val="tx1"/>
          </a:solidFill>
          <a:latin typeface="+mn-lt"/>
          <a:ea typeface="+mn-ea"/>
          <a:cs typeface="+mn-cs"/>
        </a:defRPr>
      </a:lvl7pPr>
      <a:lvl8pPr marL="2869173" algn="l" defTabSz="819763" rtl="0" eaLnBrk="1" latinLnBrk="0" hangingPunct="1">
        <a:defRPr sz="1600" kern="1200">
          <a:solidFill>
            <a:schemeClr val="tx1"/>
          </a:solidFill>
          <a:latin typeface="+mn-lt"/>
          <a:ea typeface="+mn-ea"/>
          <a:cs typeface="+mn-cs"/>
        </a:defRPr>
      </a:lvl8pPr>
      <a:lvl9pPr marL="3279052" algn="l" defTabSz="819763" rtl="0" eaLnBrk="1" latinLnBrk="0" hangingPunct="1">
        <a:defRPr sz="16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7459" name="Title Placeholder 1"/>
          <p:cNvSpPr>
            <a:spLocks noGrp="1"/>
          </p:cNvSpPr>
          <p:nvPr>
            <p:ph type="title"/>
          </p:nvPr>
        </p:nvSpPr>
        <p:spPr bwMode="auto">
          <a:xfrm>
            <a:off x="442413" y="350115"/>
            <a:ext cx="9124399" cy="63020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s-ES" dirty="0" smtClean="0"/>
          </a:p>
        </p:txBody>
      </p:sp>
      <p:sp>
        <p:nvSpPr>
          <p:cNvPr id="147460" name="Text Placeholder 2"/>
          <p:cNvSpPr>
            <a:spLocks noGrp="1"/>
          </p:cNvSpPr>
          <p:nvPr>
            <p:ph type="body" idx="1"/>
          </p:nvPr>
        </p:nvSpPr>
        <p:spPr bwMode="auto">
          <a:xfrm>
            <a:off x="439289" y="1190382"/>
            <a:ext cx="9124399" cy="521947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dirty="0" smtClean="0"/>
          </a:p>
        </p:txBody>
      </p:sp>
      <p:sp>
        <p:nvSpPr>
          <p:cNvPr id="7" name="Slide Number Placeholder 9"/>
          <p:cNvSpPr>
            <a:spLocks noGrp="1"/>
          </p:cNvSpPr>
          <p:nvPr>
            <p:ph type="sldNum" sz="quarter" idx="4"/>
          </p:nvPr>
        </p:nvSpPr>
        <p:spPr>
          <a:xfrm>
            <a:off x="450242" y="6554196"/>
            <a:ext cx="306387" cy="144247"/>
          </a:xfrm>
          <a:prstGeom prst="rect">
            <a:avLst/>
          </a:prstGeom>
        </p:spPr>
        <p:txBody>
          <a:bodyPr vert="horz" wrap="square" lIns="0" tIns="0" rIns="0" bIns="0" numCol="1" anchor="t" anchorCtr="0" compatLnSpc="1">
            <a:prstTxWarp prst="textNoShape">
              <a:avLst/>
            </a:prstTxWarp>
            <a:noAutofit/>
          </a:bodyPr>
          <a:lstStyle>
            <a:lvl1pPr defTabSz="913695">
              <a:lnSpc>
                <a:spcPts val="1077"/>
              </a:lnSpc>
              <a:defRPr sz="900" b="1">
                <a:solidFill>
                  <a:schemeClr val="tx2"/>
                </a:solidFill>
              </a:defRPr>
            </a:lvl1pPr>
          </a:lstStyle>
          <a:p>
            <a:pPr fontAlgn="base">
              <a:spcBef>
                <a:spcPct val="0"/>
              </a:spcBef>
              <a:spcAft>
                <a:spcPct val="0"/>
              </a:spcAft>
            </a:pPr>
            <a:fld id="{9935F0BD-0F90-47B1-8F0C-76BF3802F7AA}" type="slidenum">
              <a:rPr lang="es-ES">
                <a:solidFill>
                  <a:srgbClr val="002776"/>
                </a:solidFill>
                <a:cs typeface="Arial" charset="0"/>
              </a:rPr>
              <a:pPr fontAlgn="base">
                <a:spcBef>
                  <a:spcPct val="0"/>
                </a:spcBef>
                <a:spcAft>
                  <a:spcPct val="0"/>
                </a:spcAft>
              </a:pPr>
              <a:t>‹#›</a:t>
            </a:fld>
            <a:endParaRPr lang="es-ES">
              <a:solidFill>
                <a:srgbClr val="002776"/>
              </a:solidFill>
              <a:cs typeface="Arial" charset="0"/>
            </a:endParaRPr>
          </a:p>
        </p:txBody>
      </p:sp>
      <p:sp>
        <p:nvSpPr>
          <p:cNvPr id="10" name="Footer Placeholder 10"/>
          <p:cNvSpPr>
            <a:spLocks noGrp="1"/>
          </p:cNvSpPr>
          <p:nvPr>
            <p:ph type="ftr" sz="quarter" idx="3"/>
          </p:nvPr>
        </p:nvSpPr>
        <p:spPr>
          <a:xfrm>
            <a:off x="836319" y="6554196"/>
            <a:ext cx="4677095" cy="144247"/>
          </a:xfrm>
          <a:prstGeom prst="rect">
            <a:avLst/>
          </a:prstGeom>
        </p:spPr>
        <p:txBody>
          <a:bodyPr vert="horz" wrap="square" lIns="0" tIns="0" rIns="0" bIns="0" numCol="1" anchor="t" anchorCtr="0" compatLnSpc="1">
            <a:prstTxWarp prst="textNoShape">
              <a:avLst/>
            </a:prstTxWarp>
            <a:noAutofit/>
          </a:bodyPr>
          <a:lstStyle>
            <a:lvl1pPr defTabSz="913695">
              <a:lnSpc>
                <a:spcPts val="1077"/>
              </a:lnSpc>
              <a:defRPr sz="900">
                <a:solidFill>
                  <a:schemeClr val="tx2"/>
                </a:solidFill>
              </a:defRPr>
            </a:lvl1pPr>
          </a:lstStyle>
          <a:p>
            <a:pPr fontAlgn="base">
              <a:spcBef>
                <a:spcPct val="0"/>
              </a:spcBef>
              <a:spcAft>
                <a:spcPct val="0"/>
              </a:spcAft>
            </a:pPr>
            <a:endParaRPr lang="es-ES">
              <a:solidFill>
                <a:srgbClr val="002776"/>
              </a:solidFill>
              <a:cs typeface="Arial" charset="0"/>
            </a:endParaRPr>
          </a:p>
        </p:txBody>
      </p:sp>
      <p:sp>
        <p:nvSpPr>
          <p:cNvPr id="11" name="bmkCopyright"/>
          <p:cNvSpPr txBox="1">
            <a:spLocks/>
          </p:cNvSpPr>
          <p:nvPr userDrawn="1"/>
        </p:nvSpPr>
        <p:spPr>
          <a:xfrm>
            <a:off x="7794216" y="6594197"/>
            <a:ext cx="1780509" cy="111154"/>
          </a:xfrm>
          <a:prstGeom prst="rect">
            <a:avLst/>
          </a:prstGeom>
        </p:spPr>
        <p:txBody>
          <a:bodyPr vert="horz" wrap="none" lIns="0" tIns="0" rIns="0" bIns="0" rtlCol="0" anchor="b" anchorCtr="0">
            <a:noAutofit/>
          </a:bodyPr>
          <a:lstStyle>
            <a:lvl1pPr marL="0" marR="0" indent="0" algn="r" defTabSz="914400" rtl="0" eaLnBrk="0" fontAlgn="auto" latinLnBrk="0" hangingPunct="0">
              <a:lnSpc>
                <a:spcPct val="100000"/>
              </a:lnSpc>
              <a:spcBef>
                <a:spcPts val="0"/>
              </a:spcBef>
              <a:spcAft>
                <a:spcPct val="0"/>
              </a:spcAft>
              <a:buClrTx/>
              <a:buSzTx/>
              <a:buFontTx/>
              <a:buNone/>
              <a:tabLst/>
              <a:defRPr sz="800">
                <a:solidFill>
                  <a:schemeClr val="accent1"/>
                </a:solidFill>
              </a:defRPr>
            </a:lvl1pPr>
          </a:lstStyle>
          <a:p>
            <a:pPr defTabSz="819895">
              <a:defRPr/>
            </a:pPr>
            <a:r>
              <a:rPr lang="en-AU" sz="800" noProof="0" dirty="0" smtClean="0">
                <a:solidFill>
                  <a:srgbClr val="002776"/>
                </a:solidFill>
                <a:cs typeface="Arial" charset="0"/>
              </a:rPr>
              <a:t>© 2016 Deloitte Consulting S.L.U.</a:t>
            </a:r>
            <a:endParaRPr lang="en-AU" sz="800" noProof="0" dirty="0">
              <a:solidFill>
                <a:srgbClr val="002776"/>
              </a:solidFill>
              <a:cs typeface="Arial" charset="0"/>
            </a:endParaRPr>
          </a:p>
        </p:txBody>
      </p:sp>
    </p:spTree>
    <p:extLst>
      <p:ext uri="{BB962C8B-B14F-4D97-AF65-F5344CB8AC3E}">
        <p14:creationId xmlns:p14="http://schemas.microsoft.com/office/powerpoint/2010/main" val="1344536732"/>
      </p:ext>
    </p:extLst>
  </p:cSld>
  <p:clrMap bg1="lt1" tx1="dk1" bg2="lt2" tx2="dk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 id="2147483928" r:id="rId6"/>
    <p:sldLayoutId id="2147483929" r:id="rId7"/>
  </p:sldLayoutIdLst>
  <p:timing>
    <p:tnLst>
      <p:par>
        <p:cTn id="1" dur="indefinite" restart="never" nodeType="tmRoot"/>
      </p:par>
    </p:tnLst>
  </p:timing>
  <p:hf hdr="0" ftr="0" dt="0"/>
  <p:txStyles>
    <p:titleStyle>
      <a:lvl1pPr algn="l" defTabSz="913695" rtl="0" eaLnBrk="1" fontAlgn="base" hangingPunct="1">
        <a:spcBef>
          <a:spcPct val="0"/>
        </a:spcBef>
        <a:spcAft>
          <a:spcPct val="0"/>
        </a:spcAft>
        <a:defRPr sz="2200" b="1">
          <a:solidFill>
            <a:schemeClr val="tx2"/>
          </a:solidFill>
          <a:latin typeface="+mj-lt"/>
          <a:ea typeface="+mj-ea"/>
          <a:cs typeface="+mj-cs"/>
        </a:defRPr>
      </a:lvl1pPr>
      <a:lvl2pPr algn="l" defTabSz="913695" rtl="0" eaLnBrk="1" fontAlgn="base" hangingPunct="1">
        <a:spcBef>
          <a:spcPct val="0"/>
        </a:spcBef>
        <a:spcAft>
          <a:spcPct val="0"/>
        </a:spcAft>
        <a:defRPr sz="2200" b="1">
          <a:solidFill>
            <a:schemeClr val="tx2"/>
          </a:solidFill>
          <a:latin typeface="Arial" charset="0"/>
        </a:defRPr>
      </a:lvl2pPr>
      <a:lvl3pPr algn="l" defTabSz="913695" rtl="0" eaLnBrk="1" fontAlgn="base" hangingPunct="1">
        <a:spcBef>
          <a:spcPct val="0"/>
        </a:spcBef>
        <a:spcAft>
          <a:spcPct val="0"/>
        </a:spcAft>
        <a:defRPr sz="2200" b="1">
          <a:solidFill>
            <a:schemeClr val="tx2"/>
          </a:solidFill>
          <a:latin typeface="Arial" charset="0"/>
        </a:defRPr>
      </a:lvl3pPr>
      <a:lvl4pPr algn="l" defTabSz="913695" rtl="0" eaLnBrk="1" fontAlgn="base" hangingPunct="1">
        <a:spcBef>
          <a:spcPct val="0"/>
        </a:spcBef>
        <a:spcAft>
          <a:spcPct val="0"/>
        </a:spcAft>
        <a:defRPr sz="2200" b="1">
          <a:solidFill>
            <a:schemeClr val="tx2"/>
          </a:solidFill>
          <a:latin typeface="Arial" charset="0"/>
        </a:defRPr>
      </a:lvl4pPr>
      <a:lvl5pPr algn="l" defTabSz="913695" rtl="0" eaLnBrk="1" fontAlgn="base" hangingPunct="1">
        <a:spcBef>
          <a:spcPct val="0"/>
        </a:spcBef>
        <a:spcAft>
          <a:spcPct val="0"/>
        </a:spcAft>
        <a:defRPr sz="2200" b="1">
          <a:solidFill>
            <a:schemeClr val="tx2"/>
          </a:solidFill>
          <a:latin typeface="Arial" charset="0"/>
        </a:defRPr>
      </a:lvl5pPr>
      <a:lvl6pPr marL="409882" algn="l" defTabSz="913695" rtl="0" eaLnBrk="1" fontAlgn="base" hangingPunct="1">
        <a:spcBef>
          <a:spcPct val="0"/>
        </a:spcBef>
        <a:spcAft>
          <a:spcPct val="0"/>
        </a:spcAft>
        <a:defRPr sz="2200" b="1">
          <a:solidFill>
            <a:schemeClr val="tx2"/>
          </a:solidFill>
          <a:latin typeface="Arial" charset="0"/>
        </a:defRPr>
      </a:lvl6pPr>
      <a:lvl7pPr marL="819763" algn="l" defTabSz="913695" rtl="0" eaLnBrk="1" fontAlgn="base" hangingPunct="1">
        <a:spcBef>
          <a:spcPct val="0"/>
        </a:spcBef>
        <a:spcAft>
          <a:spcPct val="0"/>
        </a:spcAft>
        <a:defRPr sz="2200" b="1">
          <a:solidFill>
            <a:schemeClr val="tx2"/>
          </a:solidFill>
          <a:latin typeface="Arial" charset="0"/>
        </a:defRPr>
      </a:lvl7pPr>
      <a:lvl8pPr marL="1229647" algn="l" defTabSz="913695" rtl="0" eaLnBrk="1" fontAlgn="base" hangingPunct="1">
        <a:spcBef>
          <a:spcPct val="0"/>
        </a:spcBef>
        <a:spcAft>
          <a:spcPct val="0"/>
        </a:spcAft>
        <a:defRPr sz="2200" b="1">
          <a:solidFill>
            <a:schemeClr val="tx2"/>
          </a:solidFill>
          <a:latin typeface="Arial" charset="0"/>
        </a:defRPr>
      </a:lvl8pPr>
      <a:lvl9pPr marL="1639526" algn="l" defTabSz="913695" rtl="0" eaLnBrk="1" fontAlgn="base" hangingPunct="1">
        <a:spcBef>
          <a:spcPct val="0"/>
        </a:spcBef>
        <a:spcAft>
          <a:spcPct val="0"/>
        </a:spcAft>
        <a:defRPr sz="2200" b="1">
          <a:solidFill>
            <a:schemeClr val="tx2"/>
          </a:solidFill>
          <a:latin typeface="Arial" charset="0"/>
        </a:defRPr>
      </a:lvl9pPr>
    </p:titleStyle>
    <p:bodyStyle>
      <a:lvl1pPr algn="l" defTabSz="913695" rtl="0" eaLnBrk="1" fontAlgn="base" hangingPunct="1">
        <a:spcBef>
          <a:spcPct val="0"/>
        </a:spcBef>
        <a:spcAft>
          <a:spcPts val="269"/>
        </a:spcAft>
        <a:buFont typeface="Arial" charset="0"/>
        <a:defRPr sz="1800">
          <a:solidFill>
            <a:schemeClr val="tx2"/>
          </a:solidFill>
          <a:latin typeface="+mn-lt"/>
          <a:ea typeface="+mn-ea"/>
          <a:cs typeface="+mn-cs"/>
        </a:defRPr>
      </a:lvl1pPr>
      <a:lvl2pPr marL="160824" indent="-159400" algn="l" defTabSz="913695" rtl="0" eaLnBrk="1" fontAlgn="base" hangingPunct="1">
        <a:spcBef>
          <a:spcPct val="0"/>
        </a:spcBef>
        <a:spcAft>
          <a:spcPts val="269"/>
        </a:spcAft>
        <a:buChar char="•"/>
        <a:defRPr sz="1800">
          <a:solidFill>
            <a:schemeClr val="tx2"/>
          </a:solidFill>
          <a:latin typeface="+mn-lt"/>
        </a:defRPr>
      </a:lvl2pPr>
      <a:lvl3pPr marL="321644" indent="-159400" algn="l" defTabSz="913695" rtl="0" eaLnBrk="1" fontAlgn="base" hangingPunct="1">
        <a:spcBef>
          <a:spcPct val="0"/>
        </a:spcBef>
        <a:spcAft>
          <a:spcPts val="269"/>
        </a:spcAft>
        <a:buFont typeface="Arial" charset="0"/>
        <a:buChar char="‒"/>
        <a:defRPr sz="1800">
          <a:solidFill>
            <a:schemeClr val="tx2"/>
          </a:solidFill>
          <a:latin typeface="+mn-lt"/>
        </a:defRPr>
      </a:lvl3pPr>
      <a:lvl4pPr marL="482464" indent="-159400" algn="l" defTabSz="913695" rtl="0" eaLnBrk="1" fontAlgn="base" hangingPunct="1">
        <a:spcBef>
          <a:spcPct val="0"/>
        </a:spcBef>
        <a:spcAft>
          <a:spcPts val="538"/>
        </a:spcAft>
        <a:buChar char="•"/>
        <a:defRPr>
          <a:solidFill>
            <a:schemeClr val="tx2"/>
          </a:solidFill>
          <a:latin typeface="+mn-lt"/>
        </a:defRPr>
      </a:lvl4pPr>
      <a:lvl5pPr marL="643287" indent="-159400" algn="l" defTabSz="913695" rtl="0" eaLnBrk="1" fontAlgn="base" hangingPunct="1">
        <a:spcBef>
          <a:spcPct val="0"/>
        </a:spcBef>
        <a:spcAft>
          <a:spcPts val="538"/>
        </a:spcAft>
        <a:buFont typeface="Arial" charset="0"/>
        <a:buChar char="‒"/>
        <a:defRPr>
          <a:solidFill>
            <a:schemeClr val="tx2"/>
          </a:solidFill>
          <a:latin typeface="+mn-lt"/>
        </a:defRPr>
      </a:lvl5pPr>
      <a:lvl6pPr marL="1053168" indent="-159400" algn="l" defTabSz="913695" rtl="0" eaLnBrk="1" fontAlgn="base" hangingPunct="1">
        <a:spcBef>
          <a:spcPct val="0"/>
        </a:spcBef>
        <a:spcAft>
          <a:spcPts val="538"/>
        </a:spcAft>
        <a:buFont typeface="Arial" charset="0"/>
        <a:buChar char="‒"/>
        <a:defRPr>
          <a:solidFill>
            <a:schemeClr val="tx2"/>
          </a:solidFill>
          <a:latin typeface="+mn-lt"/>
        </a:defRPr>
      </a:lvl6pPr>
      <a:lvl7pPr marL="1463049" indent="-159400" algn="l" defTabSz="913695" rtl="0" eaLnBrk="1" fontAlgn="base" hangingPunct="1">
        <a:spcBef>
          <a:spcPct val="0"/>
        </a:spcBef>
        <a:spcAft>
          <a:spcPts val="538"/>
        </a:spcAft>
        <a:buFont typeface="Arial" charset="0"/>
        <a:buChar char="‒"/>
        <a:defRPr>
          <a:solidFill>
            <a:schemeClr val="tx2"/>
          </a:solidFill>
          <a:latin typeface="+mn-lt"/>
        </a:defRPr>
      </a:lvl7pPr>
      <a:lvl8pPr marL="1872934" indent="-159400" algn="l" defTabSz="913695" rtl="0" eaLnBrk="1" fontAlgn="base" hangingPunct="1">
        <a:spcBef>
          <a:spcPct val="0"/>
        </a:spcBef>
        <a:spcAft>
          <a:spcPts val="538"/>
        </a:spcAft>
        <a:buFont typeface="Arial" charset="0"/>
        <a:buChar char="‒"/>
        <a:defRPr>
          <a:solidFill>
            <a:schemeClr val="tx2"/>
          </a:solidFill>
          <a:latin typeface="+mn-lt"/>
        </a:defRPr>
      </a:lvl8pPr>
      <a:lvl9pPr marL="2282812" indent="-159400" algn="l" defTabSz="913695" rtl="0" eaLnBrk="1" fontAlgn="base" hangingPunct="1">
        <a:spcBef>
          <a:spcPct val="0"/>
        </a:spcBef>
        <a:spcAft>
          <a:spcPts val="538"/>
        </a:spcAft>
        <a:buFont typeface="Arial" charset="0"/>
        <a:buChar char="‒"/>
        <a:defRPr>
          <a:solidFill>
            <a:schemeClr val="tx2"/>
          </a:solidFill>
          <a:latin typeface="+mn-lt"/>
        </a:defRPr>
      </a:lvl9pPr>
    </p:bodyStyle>
    <p:otherStyle>
      <a:defPPr>
        <a:defRPr lang="es-ES"/>
      </a:defPPr>
      <a:lvl1pPr marL="0" algn="l" defTabSz="819763" rtl="0" eaLnBrk="1" latinLnBrk="0" hangingPunct="1">
        <a:defRPr sz="1600" kern="1200">
          <a:solidFill>
            <a:schemeClr val="tx1"/>
          </a:solidFill>
          <a:latin typeface="+mn-lt"/>
          <a:ea typeface="+mn-ea"/>
          <a:cs typeface="+mn-cs"/>
        </a:defRPr>
      </a:lvl1pPr>
      <a:lvl2pPr marL="409882" algn="l" defTabSz="819763" rtl="0" eaLnBrk="1" latinLnBrk="0" hangingPunct="1">
        <a:defRPr sz="1600" kern="1200">
          <a:solidFill>
            <a:schemeClr val="tx1"/>
          </a:solidFill>
          <a:latin typeface="+mn-lt"/>
          <a:ea typeface="+mn-ea"/>
          <a:cs typeface="+mn-cs"/>
        </a:defRPr>
      </a:lvl2pPr>
      <a:lvl3pPr marL="819763" algn="l" defTabSz="819763" rtl="0" eaLnBrk="1" latinLnBrk="0" hangingPunct="1">
        <a:defRPr sz="1600" kern="1200">
          <a:solidFill>
            <a:schemeClr val="tx1"/>
          </a:solidFill>
          <a:latin typeface="+mn-lt"/>
          <a:ea typeface="+mn-ea"/>
          <a:cs typeface="+mn-cs"/>
        </a:defRPr>
      </a:lvl3pPr>
      <a:lvl4pPr marL="1229647" algn="l" defTabSz="819763" rtl="0" eaLnBrk="1" latinLnBrk="0" hangingPunct="1">
        <a:defRPr sz="1600" kern="1200">
          <a:solidFill>
            <a:schemeClr val="tx1"/>
          </a:solidFill>
          <a:latin typeface="+mn-lt"/>
          <a:ea typeface="+mn-ea"/>
          <a:cs typeface="+mn-cs"/>
        </a:defRPr>
      </a:lvl4pPr>
      <a:lvl5pPr marL="1639526" algn="l" defTabSz="819763" rtl="0" eaLnBrk="1" latinLnBrk="0" hangingPunct="1">
        <a:defRPr sz="1600" kern="1200">
          <a:solidFill>
            <a:schemeClr val="tx1"/>
          </a:solidFill>
          <a:latin typeface="+mn-lt"/>
          <a:ea typeface="+mn-ea"/>
          <a:cs typeface="+mn-cs"/>
        </a:defRPr>
      </a:lvl5pPr>
      <a:lvl6pPr marL="2049406" algn="l" defTabSz="819763" rtl="0" eaLnBrk="1" latinLnBrk="0" hangingPunct="1">
        <a:defRPr sz="1600" kern="1200">
          <a:solidFill>
            <a:schemeClr val="tx1"/>
          </a:solidFill>
          <a:latin typeface="+mn-lt"/>
          <a:ea typeface="+mn-ea"/>
          <a:cs typeface="+mn-cs"/>
        </a:defRPr>
      </a:lvl6pPr>
      <a:lvl7pPr marL="2459286" algn="l" defTabSz="819763" rtl="0" eaLnBrk="1" latinLnBrk="0" hangingPunct="1">
        <a:defRPr sz="1600" kern="1200">
          <a:solidFill>
            <a:schemeClr val="tx1"/>
          </a:solidFill>
          <a:latin typeface="+mn-lt"/>
          <a:ea typeface="+mn-ea"/>
          <a:cs typeface="+mn-cs"/>
        </a:defRPr>
      </a:lvl7pPr>
      <a:lvl8pPr marL="2869173" algn="l" defTabSz="819763" rtl="0" eaLnBrk="1" latinLnBrk="0" hangingPunct="1">
        <a:defRPr sz="1600" kern="1200">
          <a:solidFill>
            <a:schemeClr val="tx1"/>
          </a:solidFill>
          <a:latin typeface="+mn-lt"/>
          <a:ea typeface="+mn-ea"/>
          <a:cs typeface="+mn-cs"/>
        </a:defRPr>
      </a:lvl8pPr>
      <a:lvl9pPr marL="3279052" algn="l" defTabSz="819763" rtl="0" eaLnBrk="1" latinLnBrk="0" hangingPunct="1">
        <a:defRPr sz="16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7459" name="Title Placeholder 1"/>
          <p:cNvSpPr>
            <a:spLocks noGrp="1"/>
          </p:cNvSpPr>
          <p:nvPr>
            <p:ph type="title"/>
          </p:nvPr>
        </p:nvSpPr>
        <p:spPr bwMode="auto">
          <a:xfrm>
            <a:off x="442413" y="350115"/>
            <a:ext cx="9124399" cy="63020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s-ES" dirty="0" smtClean="0"/>
          </a:p>
        </p:txBody>
      </p:sp>
      <p:sp>
        <p:nvSpPr>
          <p:cNvPr id="147460" name="Text Placeholder 2"/>
          <p:cNvSpPr>
            <a:spLocks noGrp="1"/>
          </p:cNvSpPr>
          <p:nvPr>
            <p:ph type="body" idx="1"/>
          </p:nvPr>
        </p:nvSpPr>
        <p:spPr bwMode="auto">
          <a:xfrm>
            <a:off x="439289" y="1190382"/>
            <a:ext cx="9124399" cy="521947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dirty="0" smtClean="0"/>
          </a:p>
        </p:txBody>
      </p:sp>
      <p:sp>
        <p:nvSpPr>
          <p:cNvPr id="7" name="Slide Number Placeholder 9"/>
          <p:cNvSpPr>
            <a:spLocks noGrp="1"/>
          </p:cNvSpPr>
          <p:nvPr>
            <p:ph type="sldNum" sz="quarter" idx="4"/>
          </p:nvPr>
        </p:nvSpPr>
        <p:spPr>
          <a:xfrm>
            <a:off x="450228" y="6554170"/>
            <a:ext cx="306387" cy="144247"/>
          </a:xfrm>
          <a:prstGeom prst="rect">
            <a:avLst/>
          </a:prstGeom>
        </p:spPr>
        <p:txBody>
          <a:bodyPr vert="horz" wrap="square" lIns="0" tIns="0" rIns="0" bIns="0" numCol="1" anchor="t" anchorCtr="0" compatLnSpc="1">
            <a:prstTxWarp prst="textNoShape">
              <a:avLst/>
            </a:prstTxWarp>
            <a:noAutofit/>
          </a:bodyPr>
          <a:lstStyle>
            <a:lvl1pPr defTabSz="913695">
              <a:lnSpc>
                <a:spcPts val="1077"/>
              </a:lnSpc>
              <a:defRPr sz="900" b="1">
                <a:solidFill>
                  <a:schemeClr val="tx2"/>
                </a:solidFill>
              </a:defRPr>
            </a:lvl1pPr>
          </a:lstStyle>
          <a:p>
            <a:pPr fontAlgn="base">
              <a:spcBef>
                <a:spcPct val="0"/>
              </a:spcBef>
              <a:spcAft>
                <a:spcPct val="0"/>
              </a:spcAft>
            </a:pPr>
            <a:fld id="{9935F0BD-0F90-47B1-8F0C-76BF3802F7AA}" type="slidenum">
              <a:rPr lang="es-ES">
                <a:solidFill>
                  <a:srgbClr val="002776"/>
                </a:solidFill>
                <a:cs typeface="Arial" charset="0"/>
              </a:rPr>
              <a:pPr fontAlgn="base">
                <a:spcBef>
                  <a:spcPct val="0"/>
                </a:spcBef>
                <a:spcAft>
                  <a:spcPct val="0"/>
                </a:spcAft>
              </a:pPr>
              <a:t>‹#›</a:t>
            </a:fld>
            <a:endParaRPr lang="es-ES">
              <a:solidFill>
                <a:srgbClr val="002776"/>
              </a:solidFill>
              <a:cs typeface="Arial" charset="0"/>
            </a:endParaRPr>
          </a:p>
        </p:txBody>
      </p:sp>
      <p:sp>
        <p:nvSpPr>
          <p:cNvPr id="10" name="Footer Placeholder 10"/>
          <p:cNvSpPr>
            <a:spLocks noGrp="1"/>
          </p:cNvSpPr>
          <p:nvPr>
            <p:ph type="ftr" sz="quarter" idx="3"/>
          </p:nvPr>
        </p:nvSpPr>
        <p:spPr>
          <a:xfrm>
            <a:off x="836319" y="6554170"/>
            <a:ext cx="4677095" cy="144247"/>
          </a:xfrm>
          <a:prstGeom prst="rect">
            <a:avLst/>
          </a:prstGeom>
        </p:spPr>
        <p:txBody>
          <a:bodyPr vert="horz" wrap="square" lIns="0" tIns="0" rIns="0" bIns="0" numCol="1" anchor="t" anchorCtr="0" compatLnSpc="1">
            <a:prstTxWarp prst="textNoShape">
              <a:avLst/>
            </a:prstTxWarp>
            <a:noAutofit/>
          </a:bodyPr>
          <a:lstStyle>
            <a:lvl1pPr defTabSz="913695">
              <a:lnSpc>
                <a:spcPts val="1077"/>
              </a:lnSpc>
              <a:defRPr sz="900">
                <a:solidFill>
                  <a:schemeClr val="tx2"/>
                </a:solidFill>
              </a:defRPr>
            </a:lvl1pPr>
          </a:lstStyle>
          <a:p>
            <a:pPr fontAlgn="base">
              <a:spcBef>
                <a:spcPct val="0"/>
              </a:spcBef>
              <a:spcAft>
                <a:spcPct val="0"/>
              </a:spcAft>
            </a:pPr>
            <a:endParaRPr lang="es-ES">
              <a:solidFill>
                <a:srgbClr val="002776"/>
              </a:solidFill>
              <a:cs typeface="Arial" charset="0"/>
            </a:endParaRPr>
          </a:p>
        </p:txBody>
      </p:sp>
      <p:sp>
        <p:nvSpPr>
          <p:cNvPr id="11" name="bmkCopyright"/>
          <p:cNvSpPr txBox="1">
            <a:spLocks/>
          </p:cNvSpPr>
          <p:nvPr userDrawn="1"/>
        </p:nvSpPr>
        <p:spPr>
          <a:xfrm>
            <a:off x="7794216" y="6594197"/>
            <a:ext cx="1780509" cy="111154"/>
          </a:xfrm>
          <a:prstGeom prst="rect">
            <a:avLst/>
          </a:prstGeom>
        </p:spPr>
        <p:txBody>
          <a:bodyPr vert="horz" wrap="none" lIns="0" tIns="0" rIns="0" bIns="0" rtlCol="0" anchor="b" anchorCtr="0">
            <a:noAutofit/>
          </a:bodyPr>
          <a:lstStyle>
            <a:lvl1pPr marL="0" marR="0" indent="0" algn="r" defTabSz="914400" rtl="0" eaLnBrk="0" fontAlgn="auto" latinLnBrk="0" hangingPunct="0">
              <a:lnSpc>
                <a:spcPct val="100000"/>
              </a:lnSpc>
              <a:spcBef>
                <a:spcPts val="0"/>
              </a:spcBef>
              <a:spcAft>
                <a:spcPct val="0"/>
              </a:spcAft>
              <a:buClrTx/>
              <a:buSzTx/>
              <a:buFontTx/>
              <a:buNone/>
              <a:tabLst/>
              <a:defRPr sz="800">
                <a:solidFill>
                  <a:schemeClr val="accent1"/>
                </a:solidFill>
              </a:defRPr>
            </a:lvl1pPr>
          </a:lstStyle>
          <a:p>
            <a:pPr defTabSz="819895">
              <a:defRPr/>
            </a:pPr>
            <a:r>
              <a:rPr lang="en-AU" sz="800" noProof="0" dirty="0" smtClean="0">
                <a:solidFill>
                  <a:srgbClr val="002776"/>
                </a:solidFill>
                <a:cs typeface="Arial" charset="0"/>
              </a:rPr>
              <a:t>© 2016 Deloitte Consulting S.L.U.</a:t>
            </a:r>
            <a:endParaRPr lang="en-AU" sz="800" noProof="0" dirty="0">
              <a:solidFill>
                <a:srgbClr val="002776"/>
              </a:solidFill>
              <a:cs typeface="Arial" charset="0"/>
            </a:endParaRPr>
          </a:p>
        </p:txBody>
      </p:sp>
    </p:spTree>
    <p:extLst>
      <p:ext uri="{BB962C8B-B14F-4D97-AF65-F5344CB8AC3E}">
        <p14:creationId xmlns:p14="http://schemas.microsoft.com/office/powerpoint/2010/main" val="2665084031"/>
      </p:ext>
    </p:extLst>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Lst>
  <p:timing>
    <p:tnLst>
      <p:par>
        <p:cTn id="1" dur="indefinite" restart="never" nodeType="tmRoot"/>
      </p:par>
    </p:tnLst>
  </p:timing>
  <p:hf hdr="0" ftr="0" dt="0"/>
  <p:txStyles>
    <p:titleStyle>
      <a:lvl1pPr algn="l" defTabSz="913695" rtl="0" eaLnBrk="1" fontAlgn="base" hangingPunct="1">
        <a:spcBef>
          <a:spcPct val="0"/>
        </a:spcBef>
        <a:spcAft>
          <a:spcPct val="0"/>
        </a:spcAft>
        <a:defRPr sz="2200" b="1">
          <a:solidFill>
            <a:schemeClr val="tx2"/>
          </a:solidFill>
          <a:latin typeface="+mj-lt"/>
          <a:ea typeface="+mj-ea"/>
          <a:cs typeface="+mj-cs"/>
        </a:defRPr>
      </a:lvl1pPr>
      <a:lvl2pPr algn="l" defTabSz="913695" rtl="0" eaLnBrk="1" fontAlgn="base" hangingPunct="1">
        <a:spcBef>
          <a:spcPct val="0"/>
        </a:spcBef>
        <a:spcAft>
          <a:spcPct val="0"/>
        </a:spcAft>
        <a:defRPr sz="2200" b="1">
          <a:solidFill>
            <a:schemeClr val="tx2"/>
          </a:solidFill>
          <a:latin typeface="Arial" charset="0"/>
        </a:defRPr>
      </a:lvl2pPr>
      <a:lvl3pPr algn="l" defTabSz="913695" rtl="0" eaLnBrk="1" fontAlgn="base" hangingPunct="1">
        <a:spcBef>
          <a:spcPct val="0"/>
        </a:spcBef>
        <a:spcAft>
          <a:spcPct val="0"/>
        </a:spcAft>
        <a:defRPr sz="2200" b="1">
          <a:solidFill>
            <a:schemeClr val="tx2"/>
          </a:solidFill>
          <a:latin typeface="Arial" charset="0"/>
        </a:defRPr>
      </a:lvl3pPr>
      <a:lvl4pPr algn="l" defTabSz="913695" rtl="0" eaLnBrk="1" fontAlgn="base" hangingPunct="1">
        <a:spcBef>
          <a:spcPct val="0"/>
        </a:spcBef>
        <a:spcAft>
          <a:spcPct val="0"/>
        </a:spcAft>
        <a:defRPr sz="2200" b="1">
          <a:solidFill>
            <a:schemeClr val="tx2"/>
          </a:solidFill>
          <a:latin typeface="Arial" charset="0"/>
        </a:defRPr>
      </a:lvl4pPr>
      <a:lvl5pPr algn="l" defTabSz="913695" rtl="0" eaLnBrk="1" fontAlgn="base" hangingPunct="1">
        <a:spcBef>
          <a:spcPct val="0"/>
        </a:spcBef>
        <a:spcAft>
          <a:spcPct val="0"/>
        </a:spcAft>
        <a:defRPr sz="2200" b="1">
          <a:solidFill>
            <a:schemeClr val="tx2"/>
          </a:solidFill>
          <a:latin typeface="Arial" charset="0"/>
        </a:defRPr>
      </a:lvl5pPr>
      <a:lvl6pPr marL="409882" algn="l" defTabSz="913695" rtl="0" eaLnBrk="1" fontAlgn="base" hangingPunct="1">
        <a:spcBef>
          <a:spcPct val="0"/>
        </a:spcBef>
        <a:spcAft>
          <a:spcPct val="0"/>
        </a:spcAft>
        <a:defRPr sz="2200" b="1">
          <a:solidFill>
            <a:schemeClr val="tx2"/>
          </a:solidFill>
          <a:latin typeface="Arial" charset="0"/>
        </a:defRPr>
      </a:lvl6pPr>
      <a:lvl7pPr marL="819763" algn="l" defTabSz="913695" rtl="0" eaLnBrk="1" fontAlgn="base" hangingPunct="1">
        <a:spcBef>
          <a:spcPct val="0"/>
        </a:spcBef>
        <a:spcAft>
          <a:spcPct val="0"/>
        </a:spcAft>
        <a:defRPr sz="2200" b="1">
          <a:solidFill>
            <a:schemeClr val="tx2"/>
          </a:solidFill>
          <a:latin typeface="Arial" charset="0"/>
        </a:defRPr>
      </a:lvl7pPr>
      <a:lvl8pPr marL="1229647" algn="l" defTabSz="913695" rtl="0" eaLnBrk="1" fontAlgn="base" hangingPunct="1">
        <a:spcBef>
          <a:spcPct val="0"/>
        </a:spcBef>
        <a:spcAft>
          <a:spcPct val="0"/>
        </a:spcAft>
        <a:defRPr sz="2200" b="1">
          <a:solidFill>
            <a:schemeClr val="tx2"/>
          </a:solidFill>
          <a:latin typeface="Arial" charset="0"/>
        </a:defRPr>
      </a:lvl8pPr>
      <a:lvl9pPr marL="1639526" algn="l" defTabSz="913695" rtl="0" eaLnBrk="1" fontAlgn="base" hangingPunct="1">
        <a:spcBef>
          <a:spcPct val="0"/>
        </a:spcBef>
        <a:spcAft>
          <a:spcPct val="0"/>
        </a:spcAft>
        <a:defRPr sz="2200" b="1">
          <a:solidFill>
            <a:schemeClr val="tx2"/>
          </a:solidFill>
          <a:latin typeface="Arial" charset="0"/>
        </a:defRPr>
      </a:lvl9pPr>
    </p:titleStyle>
    <p:bodyStyle>
      <a:lvl1pPr algn="l" defTabSz="913695" rtl="0" eaLnBrk="1" fontAlgn="base" hangingPunct="1">
        <a:spcBef>
          <a:spcPct val="0"/>
        </a:spcBef>
        <a:spcAft>
          <a:spcPts val="269"/>
        </a:spcAft>
        <a:buFont typeface="Arial" charset="0"/>
        <a:defRPr sz="1800">
          <a:solidFill>
            <a:schemeClr val="tx2"/>
          </a:solidFill>
          <a:latin typeface="+mn-lt"/>
          <a:ea typeface="+mn-ea"/>
          <a:cs typeface="+mn-cs"/>
        </a:defRPr>
      </a:lvl1pPr>
      <a:lvl2pPr marL="160824" indent="-159400" algn="l" defTabSz="913695" rtl="0" eaLnBrk="1" fontAlgn="base" hangingPunct="1">
        <a:spcBef>
          <a:spcPct val="0"/>
        </a:spcBef>
        <a:spcAft>
          <a:spcPts val="269"/>
        </a:spcAft>
        <a:buChar char="•"/>
        <a:defRPr sz="1800">
          <a:solidFill>
            <a:schemeClr val="tx2"/>
          </a:solidFill>
          <a:latin typeface="+mn-lt"/>
        </a:defRPr>
      </a:lvl2pPr>
      <a:lvl3pPr marL="321644" indent="-159400" algn="l" defTabSz="913695" rtl="0" eaLnBrk="1" fontAlgn="base" hangingPunct="1">
        <a:spcBef>
          <a:spcPct val="0"/>
        </a:spcBef>
        <a:spcAft>
          <a:spcPts val="269"/>
        </a:spcAft>
        <a:buFont typeface="Arial" charset="0"/>
        <a:buChar char="‒"/>
        <a:defRPr sz="1800">
          <a:solidFill>
            <a:schemeClr val="tx2"/>
          </a:solidFill>
          <a:latin typeface="+mn-lt"/>
        </a:defRPr>
      </a:lvl3pPr>
      <a:lvl4pPr marL="482464" indent="-159400" algn="l" defTabSz="913695" rtl="0" eaLnBrk="1" fontAlgn="base" hangingPunct="1">
        <a:spcBef>
          <a:spcPct val="0"/>
        </a:spcBef>
        <a:spcAft>
          <a:spcPts val="538"/>
        </a:spcAft>
        <a:buChar char="•"/>
        <a:defRPr>
          <a:solidFill>
            <a:schemeClr val="tx2"/>
          </a:solidFill>
          <a:latin typeface="+mn-lt"/>
        </a:defRPr>
      </a:lvl4pPr>
      <a:lvl5pPr marL="643287" indent="-159400" algn="l" defTabSz="913695" rtl="0" eaLnBrk="1" fontAlgn="base" hangingPunct="1">
        <a:spcBef>
          <a:spcPct val="0"/>
        </a:spcBef>
        <a:spcAft>
          <a:spcPts val="538"/>
        </a:spcAft>
        <a:buFont typeface="Arial" charset="0"/>
        <a:buChar char="‒"/>
        <a:defRPr>
          <a:solidFill>
            <a:schemeClr val="tx2"/>
          </a:solidFill>
          <a:latin typeface="+mn-lt"/>
        </a:defRPr>
      </a:lvl5pPr>
      <a:lvl6pPr marL="1053168" indent="-159400" algn="l" defTabSz="913695" rtl="0" eaLnBrk="1" fontAlgn="base" hangingPunct="1">
        <a:spcBef>
          <a:spcPct val="0"/>
        </a:spcBef>
        <a:spcAft>
          <a:spcPts val="538"/>
        </a:spcAft>
        <a:buFont typeface="Arial" charset="0"/>
        <a:buChar char="‒"/>
        <a:defRPr>
          <a:solidFill>
            <a:schemeClr val="tx2"/>
          </a:solidFill>
          <a:latin typeface="+mn-lt"/>
        </a:defRPr>
      </a:lvl6pPr>
      <a:lvl7pPr marL="1463049" indent="-159400" algn="l" defTabSz="913695" rtl="0" eaLnBrk="1" fontAlgn="base" hangingPunct="1">
        <a:spcBef>
          <a:spcPct val="0"/>
        </a:spcBef>
        <a:spcAft>
          <a:spcPts val="538"/>
        </a:spcAft>
        <a:buFont typeface="Arial" charset="0"/>
        <a:buChar char="‒"/>
        <a:defRPr>
          <a:solidFill>
            <a:schemeClr val="tx2"/>
          </a:solidFill>
          <a:latin typeface="+mn-lt"/>
        </a:defRPr>
      </a:lvl7pPr>
      <a:lvl8pPr marL="1872934" indent="-159400" algn="l" defTabSz="913695" rtl="0" eaLnBrk="1" fontAlgn="base" hangingPunct="1">
        <a:spcBef>
          <a:spcPct val="0"/>
        </a:spcBef>
        <a:spcAft>
          <a:spcPts val="538"/>
        </a:spcAft>
        <a:buFont typeface="Arial" charset="0"/>
        <a:buChar char="‒"/>
        <a:defRPr>
          <a:solidFill>
            <a:schemeClr val="tx2"/>
          </a:solidFill>
          <a:latin typeface="+mn-lt"/>
        </a:defRPr>
      </a:lvl8pPr>
      <a:lvl9pPr marL="2282812" indent="-159400" algn="l" defTabSz="913695" rtl="0" eaLnBrk="1" fontAlgn="base" hangingPunct="1">
        <a:spcBef>
          <a:spcPct val="0"/>
        </a:spcBef>
        <a:spcAft>
          <a:spcPts val="538"/>
        </a:spcAft>
        <a:buFont typeface="Arial" charset="0"/>
        <a:buChar char="‒"/>
        <a:defRPr>
          <a:solidFill>
            <a:schemeClr val="tx2"/>
          </a:solidFill>
          <a:latin typeface="+mn-lt"/>
        </a:defRPr>
      </a:lvl9pPr>
    </p:bodyStyle>
    <p:otherStyle>
      <a:defPPr>
        <a:defRPr lang="es-ES"/>
      </a:defPPr>
      <a:lvl1pPr marL="0" algn="l" defTabSz="819763" rtl="0" eaLnBrk="1" latinLnBrk="0" hangingPunct="1">
        <a:defRPr sz="1600" kern="1200">
          <a:solidFill>
            <a:schemeClr val="tx1"/>
          </a:solidFill>
          <a:latin typeface="+mn-lt"/>
          <a:ea typeface="+mn-ea"/>
          <a:cs typeface="+mn-cs"/>
        </a:defRPr>
      </a:lvl1pPr>
      <a:lvl2pPr marL="409882" algn="l" defTabSz="819763" rtl="0" eaLnBrk="1" latinLnBrk="0" hangingPunct="1">
        <a:defRPr sz="1600" kern="1200">
          <a:solidFill>
            <a:schemeClr val="tx1"/>
          </a:solidFill>
          <a:latin typeface="+mn-lt"/>
          <a:ea typeface="+mn-ea"/>
          <a:cs typeface="+mn-cs"/>
        </a:defRPr>
      </a:lvl2pPr>
      <a:lvl3pPr marL="819763" algn="l" defTabSz="819763" rtl="0" eaLnBrk="1" latinLnBrk="0" hangingPunct="1">
        <a:defRPr sz="1600" kern="1200">
          <a:solidFill>
            <a:schemeClr val="tx1"/>
          </a:solidFill>
          <a:latin typeface="+mn-lt"/>
          <a:ea typeface="+mn-ea"/>
          <a:cs typeface="+mn-cs"/>
        </a:defRPr>
      </a:lvl3pPr>
      <a:lvl4pPr marL="1229647" algn="l" defTabSz="819763" rtl="0" eaLnBrk="1" latinLnBrk="0" hangingPunct="1">
        <a:defRPr sz="1600" kern="1200">
          <a:solidFill>
            <a:schemeClr val="tx1"/>
          </a:solidFill>
          <a:latin typeface="+mn-lt"/>
          <a:ea typeface="+mn-ea"/>
          <a:cs typeface="+mn-cs"/>
        </a:defRPr>
      </a:lvl4pPr>
      <a:lvl5pPr marL="1639526" algn="l" defTabSz="819763" rtl="0" eaLnBrk="1" latinLnBrk="0" hangingPunct="1">
        <a:defRPr sz="1600" kern="1200">
          <a:solidFill>
            <a:schemeClr val="tx1"/>
          </a:solidFill>
          <a:latin typeface="+mn-lt"/>
          <a:ea typeface="+mn-ea"/>
          <a:cs typeface="+mn-cs"/>
        </a:defRPr>
      </a:lvl5pPr>
      <a:lvl6pPr marL="2049406" algn="l" defTabSz="819763" rtl="0" eaLnBrk="1" latinLnBrk="0" hangingPunct="1">
        <a:defRPr sz="1600" kern="1200">
          <a:solidFill>
            <a:schemeClr val="tx1"/>
          </a:solidFill>
          <a:latin typeface="+mn-lt"/>
          <a:ea typeface="+mn-ea"/>
          <a:cs typeface="+mn-cs"/>
        </a:defRPr>
      </a:lvl6pPr>
      <a:lvl7pPr marL="2459286" algn="l" defTabSz="819763" rtl="0" eaLnBrk="1" latinLnBrk="0" hangingPunct="1">
        <a:defRPr sz="1600" kern="1200">
          <a:solidFill>
            <a:schemeClr val="tx1"/>
          </a:solidFill>
          <a:latin typeface="+mn-lt"/>
          <a:ea typeface="+mn-ea"/>
          <a:cs typeface="+mn-cs"/>
        </a:defRPr>
      </a:lvl7pPr>
      <a:lvl8pPr marL="2869173" algn="l" defTabSz="819763" rtl="0" eaLnBrk="1" latinLnBrk="0" hangingPunct="1">
        <a:defRPr sz="1600" kern="1200">
          <a:solidFill>
            <a:schemeClr val="tx1"/>
          </a:solidFill>
          <a:latin typeface="+mn-lt"/>
          <a:ea typeface="+mn-ea"/>
          <a:cs typeface="+mn-cs"/>
        </a:defRPr>
      </a:lvl8pPr>
      <a:lvl9pPr marL="3279052" algn="l" defTabSz="819763" rtl="0" eaLnBrk="1" latinLnBrk="0" hangingPunct="1">
        <a:defRPr sz="16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7459" name="Title Placeholder 1"/>
          <p:cNvSpPr>
            <a:spLocks noGrp="1"/>
          </p:cNvSpPr>
          <p:nvPr>
            <p:ph type="title"/>
          </p:nvPr>
        </p:nvSpPr>
        <p:spPr bwMode="auto">
          <a:xfrm>
            <a:off x="442410" y="350115"/>
            <a:ext cx="9124399" cy="63020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s-ES" dirty="0" smtClean="0"/>
          </a:p>
        </p:txBody>
      </p:sp>
      <p:sp>
        <p:nvSpPr>
          <p:cNvPr id="147460" name="Text Placeholder 2"/>
          <p:cNvSpPr>
            <a:spLocks noGrp="1"/>
          </p:cNvSpPr>
          <p:nvPr>
            <p:ph type="body" idx="1"/>
          </p:nvPr>
        </p:nvSpPr>
        <p:spPr bwMode="auto">
          <a:xfrm>
            <a:off x="439289" y="1190382"/>
            <a:ext cx="9124399" cy="521947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dirty="0" smtClean="0"/>
          </a:p>
        </p:txBody>
      </p:sp>
      <p:sp>
        <p:nvSpPr>
          <p:cNvPr id="7" name="Slide Number Placeholder 9"/>
          <p:cNvSpPr>
            <a:spLocks noGrp="1"/>
          </p:cNvSpPr>
          <p:nvPr>
            <p:ph type="sldNum" sz="quarter" idx="4"/>
          </p:nvPr>
        </p:nvSpPr>
        <p:spPr>
          <a:xfrm>
            <a:off x="450226" y="6554140"/>
            <a:ext cx="306387" cy="144247"/>
          </a:xfrm>
          <a:prstGeom prst="rect">
            <a:avLst/>
          </a:prstGeom>
        </p:spPr>
        <p:txBody>
          <a:bodyPr vert="horz" wrap="square" lIns="0" tIns="0" rIns="0" bIns="0" numCol="1" anchor="t" anchorCtr="0" compatLnSpc="1">
            <a:prstTxWarp prst="textNoShape">
              <a:avLst/>
            </a:prstTxWarp>
            <a:noAutofit/>
          </a:bodyPr>
          <a:lstStyle>
            <a:lvl1pPr defTabSz="913695">
              <a:lnSpc>
                <a:spcPts val="1077"/>
              </a:lnSpc>
              <a:defRPr sz="900" b="1">
                <a:solidFill>
                  <a:schemeClr val="tx2"/>
                </a:solidFill>
              </a:defRPr>
            </a:lvl1pPr>
          </a:lstStyle>
          <a:p>
            <a:pPr fontAlgn="base">
              <a:spcBef>
                <a:spcPct val="0"/>
              </a:spcBef>
              <a:spcAft>
                <a:spcPct val="0"/>
              </a:spcAft>
            </a:pPr>
            <a:fld id="{9935F0BD-0F90-47B1-8F0C-76BF3802F7AA}" type="slidenum">
              <a:rPr lang="es-ES">
                <a:solidFill>
                  <a:srgbClr val="002776"/>
                </a:solidFill>
                <a:cs typeface="Arial" charset="0"/>
              </a:rPr>
              <a:pPr fontAlgn="base">
                <a:spcBef>
                  <a:spcPct val="0"/>
                </a:spcBef>
                <a:spcAft>
                  <a:spcPct val="0"/>
                </a:spcAft>
              </a:pPr>
              <a:t>‹#›</a:t>
            </a:fld>
            <a:endParaRPr lang="es-ES">
              <a:solidFill>
                <a:srgbClr val="002776"/>
              </a:solidFill>
              <a:cs typeface="Arial" charset="0"/>
            </a:endParaRPr>
          </a:p>
        </p:txBody>
      </p:sp>
      <p:sp>
        <p:nvSpPr>
          <p:cNvPr id="10" name="Footer Placeholder 10"/>
          <p:cNvSpPr>
            <a:spLocks noGrp="1"/>
          </p:cNvSpPr>
          <p:nvPr>
            <p:ph type="ftr" sz="quarter" idx="3"/>
          </p:nvPr>
        </p:nvSpPr>
        <p:spPr>
          <a:xfrm>
            <a:off x="836319" y="6554140"/>
            <a:ext cx="4677095" cy="144247"/>
          </a:xfrm>
          <a:prstGeom prst="rect">
            <a:avLst/>
          </a:prstGeom>
        </p:spPr>
        <p:txBody>
          <a:bodyPr vert="horz" wrap="square" lIns="0" tIns="0" rIns="0" bIns="0" numCol="1" anchor="t" anchorCtr="0" compatLnSpc="1">
            <a:prstTxWarp prst="textNoShape">
              <a:avLst/>
            </a:prstTxWarp>
            <a:noAutofit/>
          </a:bodyPr>
          <a:lstStyle>
            <a:lvl1pPr defTabSz="913695">
              <a:lnSpc>
                <a:spcPts val="1077"/>
              </a:lnSpc>
              <a:defRPr sz="900">
                <a:solidFill>
                  <a:schemeClr val="tx2"/>
                </a:solidFill>
              </a:defRPr>
            </a:lvl1pPr>
          </a:lstStyle>
          <a:p>
            <a:pPr fontAlgn="base">
              <a:spcBef>
                <a:spcPct val="0"/>
              </a:spcBef>
              <a:spcAft>
                <a:spcPct val="0"/>
              </a:spcAft>
            </a:pPr>
            <a:endParaRPr lang="es-ES">
              <a:solidFill>
                <a:srgbClr val="002776"/>
              </a:solidFill>
              <a:cs typeface="Arial" charset="0"/>
            </a:endParaRPr>
          </a:p>
        </p:txBody>
      </p:sp>
      <p:sp>
        <p:nvSpPr>
          <p:cNvPr id="11" name="bmkCopyright"/>
          <p:cNvSpPr txBox="1">
            <a:spLocks/>
          </p:cNvSpPr>
          <p:nvPr userDrawn="1"/>
        </p:nvSpPr>
        <p:spPr>
          <a:xfrm>
            <a:off x="7794216" y="6594197"/>
            <a:ext cx="1780509" cy="111154"/>
          </a:xfrm>
          <a:prstGeom prst="rect">
            <a:avLst/>
          </a:prstGeom>
        </p:spPr>
        <p:txBody>
          <a:bodyPr vert="horz" wrap="none" lIns="0" tIns="0" rIns="0" bIns="0" rtlCol="0" anchor="b" anchorCtr="0">
            <a:noAutofit/>
          </a:bodyPr>
          <a:lstStyle>
            <a:lvl1pPr marL="0" marR="0" indent="0" algn="r" defTabSz="914400" rtl="0" eaLnBrk="0" fontAlgn="auto" latinLnBrk="0" hangingPunct="0">
              <a:lnSpc>
                <a:spcPct val="100000"/>
              </a:lnSpc>
              <a:spcBef>
                <a:spcPts val="0"/>
              </a:spcBef>
              <a:spcAft>
                <a:spcPct val="0"/>
              </a:spcAft>
              <a:buClrTx/>
              <a:buSzTx/>
              <a:buFontTx/>
              <a:buNone/>
              <a:tabLst/>
              <a:defRPr sz="800">
                <a:solidFill>
                  <a:schemeClr val="accent1"/>
                </a:solidFill>
              </a:defRPr>
            </a:lvl1pPr>
          </a:lstStyle>
          <a:p>
            <a:pPr defTabSz="819895">
              <a:defRPr/>
            </a:pPr>
            <a:r>
              <a:rPr lang="en-AU" sz="800" noProof="0" dirty="0" smtClean="0">
                <a:solidFill>
                  <a:srgbClr val="002776"/>
                </a:solidFill>
                <a:cs typeface="Arial" charset="0"/>
              </a:rPr>
              <a:t>© 2016 Deloitte Consulting S.L.U.</a:t>
            </a:r>
            <a:endParaRPr lang="en-AU" sz="800" noProof="0" dirty="0">
              <a:solidFill>
                <a:srgbClr val="002776"/>
              </a:solidFill>
              <a:cs typeface="Arial" charset="0"/>
            </a:endParaRPr>
          </a:p>
        </p:txBody>
      </p:sp>
    </p:spTree>
    <p:extLst>
      <p:ext uri="{BB962C8B-B14F-4D97-AF65-F5344CB8AC3E}">
        <p14:creationId xmlns:p14="http://schemas.microsoft.com/office/powerpoint/2010/main" val="4094187703"/>
      </p:ext>
    </p:extLst>
  </p:cSld>
  <p:clrMap bg1="lt1" tx1="dk1" bg2="lt2" tx2="dk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45" r:id="rId7"/>
  </p:sldLayoutIdLst>
  <p:timing>
    <p:tnLst>
      <p:par>
        <p:cTn id="1" dur="indefinite" restart="never" nodeType="tmRoot"/>
      </p:par>
    </p:tnLst>
  </p:timing>
  <p:hf hdr="0" ftr="0" dt="0"/>
  <p:txStyles>
    <p:titleStyle>
      <a:lvl1pPr algn="l" defTabSz="913695" rtl="0" eaLnBrk="1" fontAlgn="base" hangingPunct="1">
        <a:spcBef>
          <a:spcPct val="0"/>
        </a:spcBef>
        <a:spcAft>
          <a:spcPct val="0"/>
        </a:spcAft>
        <a:defRPr sz="2200" b="1">
          <a:solidFill>
            <a:schemeClr val="tx2"/>
          </a:solidFill>
          <a:latin typeface="+mj-lt"/>
          <a:ea typeface="+mj-ea"/>
          <a:cs typeface="+mj-cs"/>
        </a:defRPr>
      </a:lvl1pPr>
      <a:lvl2pPr algn="l" defTabSz="913695" rtl="0" eaLnBrk="1" fontAlgn="base" hangingPunct="1">
        <a:spcBef>
          <a:spcPct val="0"/>
        </a:spcBef>
        <a:spcAft>
          <a:spcPct val="0"/>
        </a:spcAft>
        <a:defRPr sz="2200" b="1">
          <a:solidFill>
            <a:schemeClr val="tx2"/>
          </a:solidFill>
          <a:latin typeface="Arial" charset="0"/>
        </a:defRPr>
      </a:lvl2pPr>
      <a:lvl3pPr algn="l" defTabSz="913695" rtl="0" eaLnBrk="1" fontAlgn="base" hangingPunct="1">
        <a:spcBef>
          <a:spcPct val="0"/>
        </a:spcBef>
        <a:spcAft>
          <a:spcPct val="0"/>
        </a:spcAft>
        <a:defRPr sz="2200" b="1">
          <a:solidFill>
            <a:schemeClr val="tx2"/>
          </a:solidFill>
          <a:latin typeface="Arial" charset="0"/>
        </a:defRPr>
      </a:lvl3pPr>
      <a:lvl4pPr algn="l" defTabSz="913695" rtl="0" eaLnBrk="1" fontAlgn="base" hangingPunct="1">
        <a:spcBef>
          <a:spcPct val="0"/>
        </a:spcBef>
        <a:spcAft>
          <a:spcPct val="0"/>
        </a:spcAft>
        <a:defRPr sz="2200" b="1">
          <a:solidFill>
            <a:schemeClr val="tx2"/>
          </a:solidFill>
          <a:latin typeface="Arial" charset="0"/>
        </a:defRPr>
      </a:lvl4pPr>
      <a:lvl5pPr algn="l" defTabSz="913695" rtl="0" eaLnBrk="1" fontAlgn="base" hangingPunct="1">
        <a:spcBef>
          <a:spcPct val="0"/>
        </a:spcBef>
        <a:spcAft>
          <a:spcPct val="0"/>
        </a:spcAft>
        <a:defRPr sz="2200" b="1">
          <a:solidFill>
            <a:schemeClr val="tx2"/>
          </a:solidFill>
          <a:latin typeface="Arial" charset="0"/>
        </a:defRPr>
      </a:lvl5pPr>
      <a:lvl6pPr marL="409882" algn="l" defTabSz="913695" rtl="0" eaLnBrk="1" fontAlgn="base" hangingPunct="1">
        <a:spcBef>
          <a:spcPct val="0"/>
        </a:spcBef>
        <a:spcAft>
          <a:spcPct val="0"/>
        </a:spcAft>
        <a:defRPr sz="2200" b="1">
          <a:solidFill>
            <a:schemeClr val="tx2"/>
          </a:solidFill>
          <a:latin typeface="Arial" charset="0"/>
        </a:defRPr>
      </a:lvl6pPr>
      <a:lvl7pPr marL="819763" algn="l" defTabSz="913695" rtl="0" eaLnBrk="1" fontAlgn="base" hangingPunct="1">
        <a:spcBef>
          <a:spcPct val="0"/>
        </a:spcBef>
        <a:spcAft>
          <a:spcPct val="0"/>
        </a:spcAft>
        <a:defRPr sz="2200" b="1">
          <a:solidFill>
            <a:schemeClr val="tx2"/>
          </a:solidFill>
          <a:latin typeface="Arial" charset="0"/>
        </a:defRPr>
      </a:lvl7pPr>
      <a:lvl8pPr marL="1229647" algn="l" defTabSz="913695" rtl="0" eaLnBrk="1" fontAlgn="base" hangingPunct="1">
        <a:spcBef>
          <a:spcPct val="0"/>
        </a:spcBef>
        <a:spcAft>
          <a:spcPct val="0"/>
        </a:spcAft>
        <a:defRPr sz="2200" b="1">
          <a:solidFill>
            <a:schemeClr val="tx2"/>
          </a:solidFill>
          <a:latin typeface="Arial" charset="0"/>
        </a:defRPr>
      </a:lvl8pPr>
      <a:lvl9pPr marL="1639526" algn="l" defTabSz="913695" rtl="0" eaLnBrk="1" fontAlgn="base" hangingPunct="1">
        <a:spcBef>
          <a:spcPct val="0"/>
        </a:spcBef>
        <a:spcAft>
          <a:spcPct val="0"/>
        </a:spcAft>
        <a:defRPr sz="2200" b="1">
          <a:solidFill>
            <a:schemeClr val="tx2"/>
          </a:solidFill>
          <a:latin typeface="Arial" charset="0"/>
        </a:defRPr>
      </a:lvl9pPr>
    </p:titleStyle>
    <p:bodyStyle>
      <a:lvl1pPr algn="l" defTabSz="913695" rtl="0" eaLnBrk="1" fontAlgn="base" hangingPunct="1">
        <a:spcBef>
          <a:spcPct val="0"/>
        </a:spcBef>
        <a:spcAft>
          <a:spcPts val="269"/>
        </a:spcAft>
        <a:buFont typeface="Arial" charset="0"/>
        <a:defRPr sz="1800">
          <a:solidFill>
            <a:schemeClr val="tx2"/>
          </a:solidFill>
          <a:latin typeface="+mn-lt"/>
          <a:ea typeface="+mn-ea"/>
          <a:cs typeface="+mn-cs"/>
        </a:defRPr>
      </a:lvl1pPr>
      <a:lvl2pPr marL="160824" indent="-159400" algn="l" defTabSz="913695" rtl="0" eaLnBrk="1" fontAlgn="base" hangingPunct="1">
        <a:spcBef>
          <a:spcPct val="0"/>
        </a:spcBef>
        <a:spcAft>
          <a:spcPts val="269"/>
        </a:spcAft>
        <a:buChar char="•"/>
        <a:defRPr sz="1800">
          <a:solidFill>
            <a:schemeClr val="tx2"/>
          </a:solidFill>
          <a:latin typeface="+mn-lt"/>
        </a:defRPr>
      </a:lvl2pPr>
      <a:lvl3pPr marL="321644" indent="-159400" algn="l" defTabSz="913695" rtl="0" eaLnBrk="1" fontAlgn="base" hangingPunct="1">
        <a:spcBef>
          <a:spcPct val="0"/>
        </a:spcBef>
        <a:spcAft>
          <a:spcPts val="269"/>
        </a:spcAft>
        <a:buFont typeface="Arial" charset="0"/>
        <a:buChar char="‒"/>
        <a:defRPr sz="1800">
          <a:solidFill>
            <a:schemeClr val="tx2"/>
          </a:solidFill>
          <a:latin typeface="+mn-lt"/>
        </a:defRPr>
      </a:lvl3pPr>
      <a:lvl4pPr marL="482464" indent="-159400" algn="l" defTabSz="913695" rtl="0" eaLnBrk="1" fontAlgn="base" hangingPunct="1">
        <a:spcBef>
          <a:spcPct val="0"/>
        </a:spcBef>
        <a:spcAft>
          <a:spcPts val="538"/>
        </a:spcAft>
        <a:buChar char="•"/>
        <a:defRPr>
          <a:solidFill>
            <a:schemeClr val="tx2"/>
          </a:solidFill>
          <a:latin typeface="+mn-lt"/>
        </a:defRPr>
      </a:lvl4pPr>
      <a:lvl5pPr marL="643287" indent="-159400" algn="l" defTabSz="913695" rtl="0" eaLnBrk="1" fontAlgn="base" hangingPunct="1">
        <a:spcBef>
          <a:spcPct val="0"/>
        </a:spcBef>
        <a:spcAft>
          <a:spcPts val="538"/>
        </a:spcAft>
        <a:buFont typeface="Arial" charset="0"/>
        <a:buChar char="‒"/>
        <a:defRPr>
          <a:solidFill>
            <a:schemeClr val="tx2"/>
          </a:solidFill>
          <a:latin typeface="+mn-lt"/>
        </a:defRPr>
      </a:lvl5pPr>
      <a:lvl6pPr marL="1053168" indent="-159400" algn="l" defTabSz="913695" rtl="0" eaLnBrk="1" fontAlgn="base" hangingPunct="1">
        <a:spcBef>
          <a:spcPct val="0"/>
        </a:spcBef>
        <a:spcAft>
          <a:spcPts val="538"/>
        </a:spcAft>
        <a:buFont typeface="Arial" charset="0"/>
        <a:buChar char="‒"/>
        <a:defRPr>
          <a:solidFill>
            <a:schemeClr val="tx2"/>
          </a:solidFill>
          <a:latin typeface="+mn-lt"/>
        </a:defRPr>
      </a:lvl6pPr>
      <a:lvl7pPr marL="1463049" indent="-159400" algn="l" defTabSz="913695" rtl="0" eaLnBrk="1" fontAlgn="base" hangingPunct="1">
        <a:spcBef>
          <a:spcPct val="0"/>
        </a:spcBef>
        <a:spcAft>
          <a:spcPts val="538"/>
        </a:spcAft>
        <a:buFont typeface="Arial" charset="0"/>
        <a:buChar char="‒"/>
        <a:defRPr>
          <a:solidFill>
            <a:schemeClr val="tx2"/>
          </a:solidFill>
          <a:latin typeface="+mn-lt"/>
        </a:defRPr>
      </a:lvl7pPr>
      <a:lvl8pPr marL="1872934" indent="-159400" algn="l" defTabSz="913695" rtl="0" eaLnBrk="1" fontAlgn="base" hangingPunct="1">
        <a:spcBef>
          <a:spcPct val="0"/>
        </a:spcBef>
        <a:spcAft>
          <a:spcPts val="538"/>
        </a:spcAft>
        <a:buFont typeface="Arial" charset="0"/>
        <a:buChar char="‒"/>
        <a:defRPr>
          <a:solidFill>
            <a:schemeClr val="tx2"/>
          </a:solidFill>
          <a:latin typeface="+mn-lt"/>
        </a:defRPr>
      </a:lvl8pPr>
      <a:lvl9pPr marL="2282812" indent="-159400" algn="l" defTabSz="913695" rtl="0" eaLnBrk="1" fontAlgn="base" hangingPunct="1">
        <a:spcBef>
          <a:spcPct val="0"/>
        </a:spcBef>
        <a:spcAft>
          <a:spcPts val="538"/>
        </a:spcAft>
        <a:buFont typeface="Arial" charset="0"/>
        <a:buChar char="‒"/>
        <a:defRPr>
          <a:solidFill>
            <a:schemeClr val="tx2"/>
          </a:solidFill>
          <a:latin typeface="+mn-lt"/>
        </a:defRPr>
      </a:lvl9pPr>
    </p:bodyStyle>
    <p:otherStyle>
      <a:defPPr>
        <a:defRPr lang="es-ES"/>
      </a:defPPr>
      <a:lvl1pPr marL="0" algn="l" defTabSz="819763" rtl="0" eaLnBrk="1" latinLnBrk="0" hangingPunct="1">
        <a:defRPr sz="1600" kern="1200">
          <a:solidFill>
            <a:schemeClr val="tx1"/>
          </a:solidFill>
          <a:latin typeface="+mn-lt"/>
          <a:ea typeface="+mn-ea"/>
          <a:cs typeface="+mn-cs"/>
        </a:defRPr>
      </a:lvl1pPr>
      <a:lvl2pPr marL="409882" algn="l" defTabSz="819763" rtl="0" eaLnBrk="1" latinLnBrk="0" hangingPunct="1">
        <a:defRPr sz="1600" kern="1200">
          <a:solidFill>
            <a:schemeClr val="tx1"/>
          </a:solidFill>
          <a:latin typeface="+mn-lt"/>
          <a:ea typeface="+mn-ea"/>
          <a:cs typeface="+mn-cs"/>
        </a:defRPr>
      </a:lvl2pPr>
      <a:lvl3pPr marL="819763" algn="l" defTabSz="819763" rtl="0" eaLnBrk="1" latinLnBrk="0" hangingPunct="1">
        <a:defRPr sz="1600" kern="1200">
          <a:solidFill>
            <a:schemeClr val="tx1"/>
          </a:solidFill>
          <a:latin typeface="+mn-lt"/>
          <a:ea typeface="+mn-ea"/>
          <a:cs typeface="+mn-cs"/>
        </a:defRPr>
      </a:lvl3pPr>
      <a:lvl4pPr marL="1229647" algn="l" defTabSz="819763" rtl="0" eaLnBrk="1" latinLnBrk="0" hangingPunct="1">
        <a:defRPr sz="1600" kern="1200">
          <a:solidFill>
            <a:schemeClr val="tx1"/>
          </a:solidFill>
          <a:latin typeface="+mn-lt"/>
          <a:ea typeface="+mn-ea"/>
          <a:cs typeface="+mn-cs"/>
        </a:defRPr>
      </a:lvl4pPr>
      <a:lvl5pPr marL="1639526" algn="l" defTabSz="819763" rtl="0" eaLnBrk="1" latinLnBrk="0" hangingPunct="1">
        <a:defRPr sz="1600" kern="1200">
          <a:solidFill>
            <a:schemeClr val="tx1"/>
          </a:solidFill>
          <a:latin typeface="+mn-lt"/>
          <a:ea typeface="+mn-ea"/>
          <a:cs typeface="+mn-cs"/>
        </a:defRPr>
      </a:lvl5pPr>
      <a:lvl6pPr marL="2049406" algn="l" defTabSz="819763" rtl="0" eaLnBrk="1" latinLnBrk="0" hangingPunct="1">
        <a:defRPr sz="1600" kern="1200">
          <a:solidFill>
            <a:schemeClr val="tx1"/>
          </a:solidFill>
          <a:latin typeface="+mn-lt"/>
          <a:ea typeface="+mn-ea"/>
          <a:cs typeface="+mn-cs"/>
        </a:defRPr>
      </a:lvl6pPr>
      <a:lvl7pPr marL="2459286" algn="l" defTabSz="819763" rtl="0" eaLnBrk="1" latinLnBrk="0" hangingPunct="1">
        <a:defRPr sz="1600" kern="1200">
          <a:solidFill>
            <a:schemeClr val="tx1"/>
          </a:solidFill>
          <a:latin typeface="+mn-lt"/>
          <a:ea typeface="+mn-ea"/>
          <a:cs typeface="+mn-cs"/>
        </a:defRPr>
      </a:lvl7pPr>
      <a:lvl8pPr marL="2869173" algn="l" defTabSz="819763" rtl="0" eaLnBrk="1" latinLnBrk="0" hangingPunct="1">
        <a:defRPr sz="1600" kern="1200">
          <a:solidFill>
            <a:schemeClr val="tx1"/>
          </a:solidFill>
          <a:latin typeface="+mn-lt"/>
          <a:ea typeface="+mn-ea"/>
          <a:cs typeface="+mn-cs"/>
        </a:defRPr>
      </a:lvl8pPr>
      <a:lvl9pPr marL="3279052" algn="l" defTabSz="819763" rtl="0" eaLnBrk="1" latinLnBrk="0" hangingPunct="1">
        <a:defRPr sz="16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0"/>
            </p:custDataLst>
            <p:extLst>
              <p:ext uri="{D42A27DB-BD31-4B8C-83A1-F6EECF244321}">
                <p14:modId xmlns:p14="http://schemas.microsoft.com/office/powerpoint/2010/main" val="3122761065"/>
              </p:ext>
            </p:extLst>
          </p:nvPr>
        </p:nvGraphicFramePr>
        <p:xfrm>
          <a:off x="1729" y="1611"/>
          <a:ext cx="1719" cy="1587"/>
        </p:xfrm>
        <a:graphic>
          <a:graphicData uri="http://schemas.openxmlformats.org/presentationml/2006/ole">
            <mc:AlternateContent xmlns:mc="http://schemas.openxmlformats.org/markup-compatibility/2006">
              <mc:Choice xmlns:v="urn:schemas-microsoft-com:vml" Requires="v">
                <p:oleObj spid="_x0000_s37976"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729" y="1611"/>
                        <a:ext cx="1719" cy="1587"/>
                      </a:xfrm>
                      <a:prstGeom prst="rect">
                        <a:avLst/>
                      </a:prstGeom>
                    </p:spPr>
                  </p:pic>
                </p:oleObj>
              </mc:Fallback>
            </mc:AlternateContent>
          </a:graphicData>
        </a:graphic>
      </p:graphicFrame>
      <p:sp>
        <p:nvSpPr>
          <p:cNvPr id="147459" name="Title Placeholder 1"/>
          <p:cNvSpPr>
            <a:spLocks noGrp="1"/>
          </p:cNvSpPr>
          <p:nvPr>
            <p:ph type="title"/>
          </p:nvPr>
        </p:nvSpPr>
        <p:spPr bwMode="auto">
          <a:xfrm>
            <a:off x="442410" y="350115"/>
            <a:ext cx="9124399" cy="63020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s-ES" dirty="0" smtClean="0"/>
          </a:p>
        </p:txBody>
      </p:sp>
      <p:sp>
        <p:nvSpPr>
          <p:cNvPr id="147460" name="Text Placeholder 2"/>
          <p:cNvSpPr>
            <a:spLocks noGrp="1"/>
          </p:cNvSpPr>
          <p:nvPr>
            <p:ph type="body" idx="1"/>
          </p:nvPr>
        </p:nvSpPr>
        <p:spPr bwMode="auto">
          <a:xfrm>
            <a:off x="439289" y="1190382"/>
            <a:ext cx="9124399" cy="521947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dirty="0" smtClean="0"/>
          </a:p>
        </p:txBody>
      </p:sp>
      <p:sp>
        <p:nvSpPr>
          <p:cNvPr id="7" name="Slide Number Placeholder 9"/>
          <p:cNvSpPr>
            <a:spLocks noGrp="1"/>
          </p:cNvSpPr>
          <p:nvPr>
            <p:ph type="sldNum" sz="quarter" idx="4"/>
          </p:nvPr>
        </p:nvSpPr>
        <p:spPr>
          <a:xfrm>
            <a:off x="450226" y="6554140"/>
            <a:ext cx="306387" cy="144247"/>
          </a:xfrm>
          <a:prstGeom prst="rect">
            <a:avLst/>
          </a:prstGeom>
        </p:spPr>
        <p:txBody>
          <a:bodyPr vert="horz" wrap="square" lIns="0" tIns="0" rIns="0" bIns="0" numCol="1" anchor="t" anchorCtr="0" compatLnSpc="1">
            <a:prstTxWarp prst="textNoShape">
              <a:avLst/>
            </a:prstTxWarp>
            <a:noAutofit/>
          </a:bodyPr>
          <a:lstStyle>
            <a:lvl1pPr defTabSz="913695">
              <a:lnSpc>
                <a:spcPts val="1077"/>
              </a:lnSpc>
              <a:defRPr sz="900" b="1">
                <a:solidFill>
                  <a:schemeClr val="tx2"/>
                </a:solidFill>
              </a:defRPr>
            </a:lvl1pPr>
          </a:lstStyle>
          <a:p>
            <a:pPr fontAlgn="base">
              <a:spcBef>
                <a:spcPct val="0"/>
              </a:spcBef>
              <a:spcAft>
                <a:spcPct val="0"/>
              </a:spcAft>
            </a:pPr>
            <a:fld id="{9935F0BD-0F90-47B1-8F0C-76BF3802F7AA}" type="slidenum">
              <a:rPr lang="es-ES">
                <a:solidFill>
                  <a:srgbClr val="002776"/>
                </a:solidFill>
                <a:cs typeface="Arial" charset="0"/>
              </a:rPr>
              <a:pPr fontAlgn="base">
                <a:spcBef>
                  <a:spcPct val="0"/>
                </a:spcBef>
                <a:spcAft>
                  <a:spcPct val="0"/>
                </a:spcAft>
              </a:pPr>
              <a:t>‹#›</a:t>
            </a:fld>
            <a:endParaRPr lang="es-ES" dirty="0">
              <a:solidFill>
                <a:srgbClr val="002776"/>
              </a:solidFill>
              <a:cs typeface="Arial" charset="0"/>
            </a:endParaRPr>
          </a:p>
        </p:txBody>
      </p:sp>
      <p:sp>
        <p:nvSpPr>
          <p:cNvPr id="10" name="Footer Placeholder 10"/>
          <p:cNvSpPr>
            <a:spLocks noGrp="1"/>
          </p:cNvSpPr>
          <p:nvPr>
            <p:ph type="ftr" sz="quarter" idx="3"/>
          </p:nvPr>
        </p:nvSpPr>
        <p:spPr>
          <a:xfrm>
            <a:off x="836319" y="6554140"/>
            <a:ext cx="4677095" cy="144247"/>
          </a:xfrm>
          <a:prstGeom prst="rect">
            <a:avLst/>
          </a:prstGeom>
        </p:spPr>
        <p:txBody>
          <a:bodyPr vert="horz" wrap="square" lIns="0" tIns="0" rIns="0" bIns="0" numCol="1" anchor="t" anchorCtr="0" compatLnSpc="1">
            <a:prstTxWarp prst="textNoShape">
              <a:avLst/>
            </a:prstTxWarp>
            <a:noAutofit/>
          </a:bodyPr>
          <a:lstStyle>
            <a:lvl1pPr defTabSz="913695">
              <a:lnSpc>
                <a:spcPts val="1077"/>
              </a:lnSpc>
              <a:defRPr sz="900">
                <a:solidFill>
                  <a:schemeClr val="tx2"/>
                </a:solidFill>
              </a:defRPr>
            </a:lvl1pPr>
          </a:lstStyle>
          <a:p>
            <a:pPr fontAlgn="base">
              <a:spcBef>
                <a:spcPct val="0"/>
              </a:spcBef>
              <a:spcAft>
                <a:spcPct val="0"/>
              </a:spcAft>
            </a:pPr>
            <a:endParaRPr lang="es-ES" dirty="0">
              <a:solidFill>
                <a:srgbClr val="002776"/>
              </a:solidFill>
              <a:cs typeface="Arial" charset="0"/>
            </a:endParaRPr>
          </a:p>
        </p:txBody>
      </p:sp>
      <p:sp>
        <p:nvSpPr>
          <p:cNvPr id="9" name="bmkCopyright"/>
          <p:cNvSpPr txBox="1">
            <a:spLocks/>
          </p:cNvSpPr>
          <p:nvPr userDrawn="1"/>
        </p:nvSpPr>
        <p:spPr>
          <a:xfrm>
            <a:off x="7794216" y="6594197"/>
            <a:ext cx="1780509" cy="111154"/>
          </a:xfrm>
          <a:prstGeom prst="rect">
            <a:avLst/>
          </a:prstGeom>
        </p:spPr>
        <p:txBody>
          <a:bodyPr vert="horz" wrap="none" lIns="0" tIns="0" rIns="0" bIns="0" rtlCol="0" anchor="b" anchorCtr="0">
            <a:noAutofit/>
          </a:bodyPr>
          <a:lstStyle>
            <a:lvl1pPr marL="0" marR="0" indent="0" algn="r" defTabSz="914400" rtl="0" eaLnBrk="0" fontAlgn="auto" latinLnBrk="0" hangingPunct="0">
              <a:lnSpc>
                <a:spcPct val="100000"/>
              </a:lnSpc>
              <a:spcBef>
                <a:spcPts val="0"/>
              </a:spcBef>
              <a:spcAft>
                <a:spcPct val="0"/>
              </a:spcAft>
              <a:buClrTx/>
              <a:buSzTx/>
              <a:buFontTx/>
              <a:buNone/>
              <a:tabLst/>
              <a:defRPr sz="800">
                <a:solidFill>
                  <a:schemeClr val="accent1"/>
                </a:solidFill>
              </a:defRPr>
            </a:lvl1pPr>
          </a:lstStyle>
          <a:p>
            <a:pPr defTabSz="819895">
              <a:defRPr/>
            </a:pPr>
            <a:r>
              <a:rPr lang="en-AU" sz="800" noProof="0" dirty="0" smtClean="0">
                <a:solidFill>
                  <a:srgbClr val="002776"/>
                </a:solidFill>
                <a:cs typeface="Arial" charset="0"/>
              </a:rPr>
              <a:t>© 2016 Deloitte Consulting S.L.U.</a:t>
            </a:r>
            <a:endParaRPr lang="en-AU" sz="800" noProof="0" dirty="0">
              <a:solidFill>
                <a:srgbClr val="002776"/>
              </a:solidFill>
              <a:cs typeface="Arial" charset="0"/>
            </a:endParaRPr>
          </a:p>
        </p:txBody>
      </p:sp>
    </p:spTree>
    <p:extLst>
      <p:ext uri="{BB962C8B-B14F-4D97-AF65-F5344CB8AC3E}">
        <p14:creationId xmlns:p14="http://schemas.microsoft.com/office/powerpoint/2010/main" val="1264430096"/>
      </p:ext>
    </p:extLst>
  </p:cSld>
  <p:clrMap bg1="lt1" tx1="dk1" bg2="lt2" tx2="dk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Lst>
  <p:timing>
    <p:tnLst>
      <p:par>
        <p:cTn id="1" dur="indefinite" restart="never" nodeType="tmRoot"/>
      </p:par>
    </p:tnLst>
  </p:timing>
  <p:hf hdr="0" ftr="0" dt="0"/>
  <p:txStyles>
    <p:titleStyle>
      <a:lvl1pPr algn="l" defTabSz="913695" rtl="0" eaLnBrk="1" fontAlgn="base" hangingPunct="1">
        <a:spcBef>
          <a:spcPct val="0"/>
        </a:spcBef>
        <a:spcAft>
          <a:spcPct val="0"/>
        </a:spcAft>
        <a:defRPr sz="2200" b="1">
          <a:solidFill>
            <a:schemeClr val="tx2"/>
          </a:solidFill>
          <a:latin typeface="+mj-lt"/>
          <a:ea typeface="+mj-ea"/>
          <a:cs typeface="+mj-cs"/>
        </a:defRPr>
      </a:lvl1pPr>
      <a:lvl2pPr algn="l" defTabSz="913695" rtl="0" eaLnBrk="1" fontAlgn="base" hangingPunct="1">
        <a:spcBef>
          <a:spcPct val="0"/>
        </a:spcBef>
        <a:spcAft>
          <a:spcPct val="0"/>
        </a:spcAft>
        <a:defRPr sz="2200" b="1">
          <a:solidFill>
            <a:schemeClr val="tx2"/>
          </a:solidFill>
          <a:latin typeface="Arial" charset="0"/>
        </a:defRPr>
      </a:lvl2pPr>
      <a:lvl3pPr algn="l" defTabSz="913695" rtl="0" eaLnBrk="1" fontAlgn="base" hangingPunct="1">
        <a:spcBef>
          <a:spcPct val="0"/>
        </a:spcBef>
        <a:spcAft>
          <a:spcPct val="0"/>
        </a:spcAft>
        <a:defRPr sz="2200" b="1">
          <a:solidFill>
            <a:schemeClr val="tx2"/>
          </a:solidFill>
          <a:latin typeface="Arial" charset="0"/>
        </a:defRPr>
      </a:lvl3pPr>
      <a:lvl4pPr algn="l" defTabSz="913695" rtl="0" eaLnBrk="1" fontAlgn="base" hangingPunct="1">
        <a:spcBef>
          <a:spcPct val="0"/>
        </a:spcBef>
        <a:spcAft>
          <a:spcPct val="0"/>
        </a:spcAft>
        <a:defRPr sz="2200" b="1">
          <a:solidFill>
            <a:schemeClr val="tx2"/>
          </a:solidFill>
          <a:latin typeface="Arial" charset="0"/>
        </a:defRPr>
      </a:lvl4pPr>
      <a:lvl5pPr algn="l" defTabSz="913695" rtl="0" eaLnBrk="1" fontAlgn="base" hangingPunct="1">
        <a:spcBef>
          <a:spcPct val="0"/>
        </a:spcBef>
        <a:spcAft>
          <a:spcPct val="0"/>
        </a:spcAft>
        <a:defRPr sz="2200" b="1">
          <a:solidFill>
            <a:schemeClr val="tx2"/>
          </a:solidFill>
          <a:latin typeface="Arial" charset="0"/>
        </a:defRPr>
      </a:lvl5pPr>
      <a:lvl6pPr marL="409882" algn="l" defTabSz="913695" rtl="0" eaLnBrk="1" fontAlgn="base" hangingPunct="1">
        <a:spcBef>
          <a:spcPct val="0"/>
        </a:spcBef>
        <a:spcAft>
          <a:spcPct val="0"/>
        </a:spcAft>
        <a:defRPr sz="2200" b="1">
          <a:solidFill>
            <a:schemeClr val="tx2"/>
          </a:solidFill>
          <a:latin typeface="Arial" charset="0"/>
        </a:defRPr>
      </a:lvl6pPr>
      <a:lvl7pPr marL="819763" algn="l" defTabSz="913695" rtl="0" eaLnBrk="1" fontAlgn="base" hangingPunct="1">
        <a:spcBef>
          <a:spcPct val="0"/>
        </a:spcBef>
        <a:spcAft>
          <a:spcPct val="0"/>
        </a:spcAft>
        <a:defRPr sz="2200" b="1">
          <a:solidFill>
            <a:schemeClr val="tx2"/>
          </a:solidFill>
          <a:latin typeface="Arial" charset="0"/>
        </a:defRPr>
      </a:lvl7pPr>
      <a:lvl8pPr marL="1229647" algn="l" defTabSz="913695" rtl="0" eaLnBrk="1" fontAlgn="base" hangingPunct="1">
        <a:spcBef>
          <a:spcPct val="0"/>
        </a:spcBef>
        <a:spcAft>
          <a:spcPct val="0"/>
        </a:spcAft>
        <a:defRPr sz="2200" b="1">
          <a:solidFill>
            <a:schemeClr val="tx2"/>
          </a:solidFill>
          <a:latin typeface="Arial" charset="0"/>
        </a:defRPr>
      </a:lvl8pPr>
      <a:lvl9pPr marL="1639526" algn="l" defTabSz="913695" rtl="0" eaLnBrk="1" fontAlgn="base" hangingPunct="1">
        <a:spcBef>
          <a:spcPct val="0"/>
        </a:spcBef>
        <a:spcAft>
          <a:spcPct val="0"/>
        </a:spcAft>
        <a:defRPr sz="2200" b="1">
          <a:solidFill>
            <a:schemeClr val="tx2"/>
          </a:solidFill>
          <a:latin typeface="Arial" charset="0"/>
        </a:defRPr>
      </a:lvl9pPr>
    </p:titleStyle>
    <p:bodyStyle>
      <a:lvl1pPr algn="l" defTabSz="913695" rtl="0" eaLnBrk="1" fontAlgn="base" hangingPunct="1">
        <a:spcBef>
          <a:spcPct val="0"/>
        </a:spcBef>
        <a:spcAft>
          <a:spcPts val="269"/>
        </a:spcAft>
        <a:buFont typeface="Arial" charset="0"/>
        <a:defRPr sz="1800">
          <a:solidFill>
            <a:schemeClr val="tx2"/>
          </a:solidFill>
          <a:latin typeface="+mn-lt"/>
          <a:ea typeface="+mn-ea"/>
          <a:cs typeface="+mn-cs"/>
        </a:defRPr>
      </a:lvl1pPr>
      <a:lvl2pPr marL="160824" indent="-159400" algn="l" defTabSz="913695" rtl="0" eaLnBrk="1" fontAlgn="base" hangingPunct="1">
        <a:spcBef>
          <a:spcPct val="0"/>
        </a:spcBef>
        <a:spcAft>
          <a:spcPts val="269"/>
        </a:spcAft>
        <a:buChar char="•"/>
        <a:defRPr sz="1800">
          <a:solidFill>
            <a:schemeClr val="tx2"/>
          </a:solidFill>
          <a:latin typeface="+mn-lt"/>
        </a:defRPr>
      </a:lvl2pPr>
      <a:lvl3pPr marL="321644" indent="-159400" algn="l" defTabSz="913695" rtl="0" eaLnBrk="1" fontAlgn="base" hangingPunct="1">
        <a:spcBef>
          <a:spcPct val="0"/>
        </a:spcBef>
        <a:spcAft>
          <a:spcPts val="269"/>
        </a:spcAft>
        <a:buFont typeface="Arial" charset="0"/>
        <a:buChar char="‒"/>
        <a:defRPr sz="1800">
          <a:solidFill>
            <a:schemeClr val="tx2"/>
          </a:solidFill>
          <a:latin typeface="+mn-lt"/>
        </a:defRPr>
      </a:lvl3pPr>
      <a:lvl4pPr marL="482464" indent="-159400" algn="l" defTabSz="913695" rtl="0" eaLnBrk="1" fontAlgn="base" hangingPunct="1">
        <a:spcBef>
          <a:spcPct val="0"/>
        </a:spcBef>
        <a:spcAft>
          <a:spcPts val="538"/>
        </a:spcAft>
        <a:buChar char="•"/>
        <a:defRPr>
          <a:solidFill>
            <a:schemeClr val="tx2"/>
          </a:solidFill>
          <a:latin typeface="+mn-lt"/>
        </a:defRPr>
      </a:lvl4pPr>
      <a:lvl5pPr marL="643287" indent="-159400" algn="l" defTabSz="913695" rtl="0" eaLnBrk="1" fontAlgn="base" hangingPunct="1">
        <a:spcBef>
          <a:spcPct val="0"/>
        </a:spcBef>
        <a:spcAft>
          <a:spcPts val="538"/>
        </a:spcAft>
        <a:buFont typeface="Arial" charset="0"/>
        <a:buChar char="‒"/>
        <a:defRPr>
          <a:solidFill>
            <a:schemeClr val="tx2"/>
          </a:solidFill>
          <a:latin typeface="+mn-lt"/>
        </a:defRPr>
      </a:lvl5pPr>
      <a:lvl6pPr marL="1053168" indent="-159400" algn="l" defTabSz="913695" rtl="0" eaLnBrk="1" fontAlgn="base" hangingPunct="1">
        <a:spcBef>
          <a:spcPct val="0"/>
        </a:spcBef>
        <a:spcAft>
          <a:spcPts val="538"/>
        </a:spcAft>
        <a:buFont typeface="Arial" charset="0"/>
        <a:buChar char="‒"/>
        <a:defRPr>
          <a:solidFill>
            <a:schemeClr val="tx2"/>
          </a:solidFill>
          <a:latin typeface="+mn-lt"/>
        </a:defRPr>
      </a:lvl6pPr>
      <a:lvl7pPr marL="1463049" indent="-159400" algn="l" defTabSz="913695" rtl="0" eaLnBrk="1" fontAlgn="base" hangingPunct="1">
        <a:spcBef>
          <a:spcPct val="0"/>
        </a:spcBef>
        <a:spcAft>
          <a:spcPts val="538"/>
        </a:spcAft>
        <a:buFont typeface="Arial" charset="0"/>
        <a:buChar char="‒"/>
        <a:defRPr>
          <a:solidFill>
            <a:schemeClr val="tx2"/>
          </a:solidFill>
          <a:latin typeface="+mn-lt"/>
        </a:defRPr>
      </a:lvl7pPr>
      <a:lvl8pPr marL="1872934" indent="-159400" algn="l" defTabSz="913695" rtl="0" eaLnBrk="1" fontAlgn="base" hangingPunct="1">
        <a:spcBef>
          <a:spcPct val="0"/>
        </a:spcBef>
        <a:spcAft>
          <a:spcPts val="538"/>
        </a:spcAft>
        <a:buFont typeface="Arial" charset="0"/>
        <a:buChar char="‒"/>
        <a:defRPr>
          <a:solidFill>
            <a:schemeClr val="tx2"/>
          </a:solidFill>
          <a:latin typeface="+mn-lt"/>
        </a:defRPr>
      </a:lvl8pPr>
      <a:lvl9pPr marL="2282812" indent="-159400" algn="l" defTabSz="913695" rtl="0" eaLnBrk="1" fontAlgn="base" hangingPunct="1">
        <a:spcBef>
          <a:spcPct val="0"/>
        </a:spcBef>
        <a:spcAft>
          <a:spcPts val="538"/>
        </a:spcAft>
        <a:buFont typeface="Arial" charset="0"/>
        <a:buChar char="‒"/>
        <a:defRPr>
          <a:solidFill>
            <a:schemeClr val="tx2"/>
          </a:solidFill>
          <a:latin typeface="+mn-lt"/>
        </a:defRPr>
      </a:lvl9pPr>
    </p:bodyStyle>
    <p:otherStyle>
      <a:defPPr>
        <a:defRPr lang="es-ES"/>
      </a:defPPr>
      <a:lvl1pPr marL="0" algn="l" defTabSz="819763" rtl="0" eaLnBrk="1" latinLnBrk="0" hangingPunct="1">
        <a:defRPr sz="1600" kern="1200">
          <a:solidFill>
            <a:schemeClr val="tx1"/>
          </a:solidFill>
          <a:latin typeface="+mn-lt"/>
          <a:ea typeface="+mn-ea"/>
          <a:cs typeface="+mn-cs"/>
        </a:defRPr>
      </a:lvl1pPr>
      <a:lvl2pPr marL="409882" algn="l" defTabSz="819763" rtl="0" eaLnBrk="1" latinLnBrk="0" hangingPunct="1">
        <a:defRPr sz="1600" kern="1200">
          <a:solidFill>
            <a:schemeClr val="tx1"/>
          </a:solidFill>
          <a:latin typeface="+mn-lt"/>
          <a:ea typeface="+mn-ea"/>
          <a:cs typeface="+mn-cs"/>
        </a:defRPr>
      </a:lvl2pPr>
      <a:lvl3pPr marL="819763" algn="l" defTabSz="819763" rtl="0" eaLnBrk="1" latinLnBrk="0" hangingPunct="1">
        <a:defRPr sz="1600" kern="1200">
          <a:solidFill>
            <a:schemeClr val="tx1"/>
          </a:solidFill>
          <a:latin typeface="+mn-lt"/>
          <a:ea typeface="+mn-ea"/>
          <a:cs typeface="+mn-cs"/>
        </a:defRPr>
      </a:lvl3pPr>
      <a:lvl4pPr marL="1229647" algn="l" defTabSz="819763" rtl="0" eaLnBrk="1" latinLnBrk="0" hangingPunct="1">
        <a:defRPr sz="1600" kern="1200">
          <a:solidFill>
            <a:schemeClr val="tx1"/>
          </a:solidFill>
          <a:latin typeface="+mn-lt"/>
          <a:ea typeface="+mn-ea"/>
          <a:cs typeface="+mn-cs"/>
        </a:defRPr>
      </a:lvl4pPr>
      <a:lvl5pPr marL="1639526" algn="l" defTabSz="819763" rtl="0" eaLnBrk="1" latinLnBrk="0" hangingPunct="1">
        <a:defRPr sz="1600" kern="1200">
          <a:solidFill>
            <a:schemeClr val="tx1"/>
          </a:solidFill>
          <a:latin typeface="+mn-lt"/>
          <a:ea typeface="+mn-ea"/>
          <a:cs typeface="+mn-cs"/>
        </a:defRPr>
      </a:lvl5pPr>
      <a:lvl6pPr marL="2049406" algn="l" defTabSz="819763" rtl="0" eaLnBrk="1" latinLnBrk="0" hangingPunct="1">
        <a:defRPr sz="1600" kern="1200">
          <a:solidFill>
            <a:schemeClr val="tx1"/>
          </a:solidFill>
          <a:latin typeface="+mn-lt"/>
          <a:ea typeface="+mn-ea"/>
          <a:cs typeface="+mn-cs"/>
        </a:defRPr>
      </a:lvl6pPr>
      <a:lvl7pPr marL="2459286" algn="l" defTabSz="819763" rtl="0" eaLnBrk="1" latinLnBrk="0" hangingPunct="1">
        <a:defRPr sz="1600" kern="1200">
          <a:solidFill>
            <a:schemeClr val="tx1"/>
          </a:solidFill>
          <a:latin typeface="+mn-lt"/>
          <a:ea typeface="+mn-ea"/>
          <a:cs typeface="+mn-cs"/>
        </a:defRPr>
      </a:lvl7pPr>
      <a:lvl8pPr marL="2869173" algn="l" defTabSz="819763" rtl="0" eaLnBrk="1" latinLnBrk="0" hangingPunct="1">
        <a:defRPr sz="1600" kern="1200">
          <a:solidFill>
            <a:schemeClr val="tx1"/>
          </a:solidFill>
          <a:latin typeface="+mn-lt"/>
          <a:ea typeface="+mn-ea"/>
          <a:cs typeface="+mn-cs"/>
        </a:defRPr>
      </a:lvl8pPr>
      <a:lvl9pPr marL="3279052" algn="l" defTabSz="819763" rtl="0" eaLnBrk="1" latinLnBrk="0" hangingPunct="1">
        <a:defRPr sz="16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0"/>
            </p:custDataLst>
            <p:extLst/>
          </p:nvPr>
        </p:nvGraphicFramePr>
        <p:xfrm>
          <a:off x="1729" y="1611"/>
          <a:ext cx="1719" cy="1587"/>
        </p:xfrm>
        <a:graphic>
          <a:graphicData uri="http://schemas.openxmlformats.org/presentationml/2006/ole">
            <mc:AlternateContent xmlns:mc="http://schemas.openxmlformats.org/markup-compatibility/2006">
              <mc:Choice xmlns:v="urn:schemas-microsoft-com:vml" Requires="v">
                <p:oleObj spid="_x0000_s39000"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729" y="1611"/>
                        <a:ext cx="1719" cy="1587"/>
                      </a:xfrm>
                      <a:prstGeom prst="rect">
                        <a:avLst/>
                      </a:prstGeom>
                    </p:spPr>
                  </p:pic>
                </p:oleObj>
              </mc:Fallback>
            </mc:AlternateContent>
          </a:graphicData>
        </a:graphic>
      </p:graphicFrame>
      <p:sp>
        <p:nvSpPr>
          <p:cNvPr id="147459" name="Title Placeholder 1"/>
          <p:cNvSpPr>
            <a:spLocks noGrp="1"/>
          </p:cNvSpPr>
          <p:nvPr>
            <p:ph type="title"/>
          </p:nvPr>
        </p:nvSpPr>
        <p:spPr bwMode="auto">
          <a:xfrm>
            <a:off x="442410" y="350115"/>
            <a:ext cx="9124399" cy="63020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s-ES" dirty="0" smtClean="0"/>
          </a:p>
        </p:txBody>
      </p:sp>
      <p:sp>
        <p:nvSpPr>
          <p:cNvPr id="147460" name="Text Placeholder 2"/>
          <p:cNvSpPr>
            <a:spLocks noGrp="1"/>
          </p:cNvSpPr>
          <p:nvPr>
            <p:ph type="body" idx="1"/>
          </p:nvPr>
        </p:nvSpPr>
        <p:spPr bwMode="auto">
          <a:xfrm>
            <a:off x="439289" y="1190382"/>
            <a:ext cx="9124399" cy="521947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dirty="0" smtClean="0"/>
          </a:p>
        </p:txBody>
      </p:sp>
      <p:sp>
        <p:nvSpPr>
          <p:cNvPr id="7" name="Slide Number Placeholder 9"/>
          <p:cNvSpPr>
            <a:spLocks noGrp="1"/>
          </p:cNvSpPr>
          <p:nvPr>
            <p:ph type="sldNum" sz="quarter" idx="4"/>
          </p:nvPr>
        </p:nvSpPr>
        <p:spPr>
          <a:xfrm>
            <a:off x="450226" y="6554140"/>
            <a:ext cx="306387" cy="144247"/>
          </a:xfrm>
          <a:prstGeom prst="rect">
            <a:avLst/>
          </a:prstGeom>
        </p:spPr>
        <p:txBody>
          <a:bodyPr vert="horz" wrap="square" lIns="0" tIns="0" rIns="0" bIns="0" numCol="1" anchor="t" anchorCtr="0" compatLnSpc="1">
            <a:prstTxWarp prst="textNoShape">
              <a:avLst/>
            </a:prstTxWarp>
            <a:noAutofit/>
          </a:bodyPr>
          <a:lstStyle>
            <a:lvl1pPr defTabSz="913695">
              <a:lnSpc>
                <a:spcPts val="1077"/>
              </a:lnSpc>
              <a:defRPr sz="900" b="1">
                <a:solidFill>
                  <a:schemeClr val="tx2"/>
                </a:solidFill>
              </a:defRPr>
            </a:lvl1pPr>
          </a:lstStyle>
          <a:p>
            <a:pPr fontAlgn="base">
              <a:spcBef>
                <a:spcPct val="0"/>
              </a:spcBef>
              <a:spcAft>
                <a:spcPct val="0"/>
              </a:spcAft>
            </a:pPr>
            <a:fld id="{9935F0BD-0F90-47B1-8F0C-76BF3802F7AA}" type="slidenum">
              <a:rPr lang="es-ES">
                <a:solidFill>
                  <a:srgbClr val="002776"/>
                </a:solidFill>
                <a:cs typeface="Arial" charset="0"/>
              </a:rPr>
              <a:pPr fontAlgn="base">
                <a:spcBef>
                  <a:spcPct val="0"/>
                </a:spcBef>
                <a:spcAft>
                  <a:spcPct val="0"/>
                </a:spcAft>
              </a:pPr>
              <a:t>‹#›</a:t>
            </a:fld>
            <a:endParaRPr lang="es-ES" dirty="0">
              <a:solidFill>
                <a:srgbClr val="002776"/>
              </a:solidFill>
              <a:cs typeface="Arial" charset="0"/>
            </a:endParaRPr>
          </a:p>
        </p:txBody>
      </p:sp>
      <p:sp>
        <p:nvSpPr>
          <p:cNvPr id="10" name="Footer Placeholder 10"/>
          <p:cNvSpPr>
            <a:spLocks noGrp="1"/>
          </p:cNvSpPr>
          <p:nvPr>
            <p:ph type="ftr" sz="quarter" idx="3"/>
          </p:nvPr>
        </p:nvSpPr>
        <p:spPr>
          <a:xfrm>
            <a:off x="836319" y="6554140"/>
            <a:ext cx="4677095" cy="144247"/>
          </a:xfrm>
          <a:prstGeom prst="rect">
            <a:avLst/>
          </a:prstGeom>
        </p:spPr>
        <p:txBody>
          <a:bodyPr vert="horz" wrap="square" lIns="0" tIns="0" rIns="0" bIns="0" numCol="1" anchor="t" anchorCtr="0" compatLnSpc="1">
            <a:prstTxWarp prst="textNoShape">
              <a:avLst/>
            </a:prstTxWarp>
            <a:noAutofit/>
          </a:bodyPr>
          <a:lstStyle>
            <a:lvl1pPr defTabSz="913695">
              <a:lnSpc>
                <a:spcPts val="1077"/>
              </a:lnSpc>
              <a:defRPr sz="900">
                <a:solidFill>
                  <a:schemeClr val="tx2"/>
                </a:solidFill>
              </a:defRPr>
            </a:lvl1pPr>
          </a:lstStyle>
          <a:p>
            <a:pPr fontAlgn="base">
              <a:spcBef>
                <a:spcPct val="0"/>
              </a:spcBef>
              <a:spcAft>
                <a:spcPct val="0"/>
              </a:spcAft>
            </a:pPr>
            <a:endParaRPr lang="es-ES" dirty="0">
              <a:solidFill>
                <a:srgbClr val="002776"/>
              </a:solidFill>
              <a:cs typeface="Arial" charset="0"/>
            </a:endParaRPr>
          </a:p>
        </p:txBody>
      </p:sp>
      <p:sp>
        <p:nvSpPr>
          <p:cNvPr id="9" name="bmkCopyright"/>
          <p:cNvSpPr txBox="1">
            <a:spLocks/>
          </p:cNvSpPr>
          <p:nvPr userDrawn="1"/>
        </p:nvSpPr>
        <p:spPr>
          <a:xfrm>
            <a:off x="7794216" y="6594197"/>
            <a:ext cx="1780509" cy="111154"/>
          </a:xfrm>
          <a:prstGeom prst="rect">
            <a:avLst/>
          </a:prstGeom>
        </p:spPr>
        <p:txBody>
          <a:bodyPr vert="horz" wrap="none" lIns="0" tIns="0" rIns="0" bIns="0" rtlCol="0" anchor="b" anchorCtr="0">
            <a:noAutofit/>
          </a:bodyPr>
          <a:lstStyle>
            <a:lvl1pPr marL="0" marR="0" indent="0" algn="r" defTabSz="914400" rtl="0" eaLnBrk="0" fontAlgn="auto" latinLnBrk="0" hangingPunct="0">
              <a:lnSpc>
                <a:spcPct val="100000"/>
              </a:lnSpc>
              <a:spcBef>
                <a:spcPts val="0"/>
              </a:spcBef>
              <a:spcAft>
                <a:spcPct val="0"/>
              </a:spcAft>
              <a:buClrTx/>
              <a:buSzTx/>
              <a:buFontTx/>
              <a:buNone/>
              <a:tabLst/>
              <a:defRPr sz="800">
                <a:solidFill>
                  <a:schemeClr val="accent1"/>
                </a:solidFill>
              </a:defRPr>
            </a:lvl1pPr>
          </a:lstStyle>
          <a:p>
            <a:pPr defTabSz="819895">
              <a:defRPr/>
            </a:pPr>
            <a:r>
              <a:rPr lang="en-AU" sz="800" noProof="0" dirty="0" smtClean="0">
                <a:solidFill>
                  <a:srgbClr val="002776"/>
                </a:solidFill>
                <a:cs typeface="Arial" charset="0"/>
              </a:rPr>
              <a:t>© 2016 Deloitte Consulting S.L.U.</a:t>
            </a:r>
            <a:endParaRPr lang="en-AU" sz="800" noProof="0" dirty="0">
              <a:solidFill>
                <a:srgbClr val="002776"/>
              </a:solidFill>
              <a:cs typeface="Arial" charset="0"/>
            </a:endParaRPr>
          </a:p>
        </p:txBody>
      </p:sp>
    </p:spTree>
    <p:extLst>
      <p:ext uri="{BB962C8B-B14F-4D97-AF65-F5344CB8AC3E}">
        <p14:creationId xmlns:p14="http://schemas.microsoft.com/office/powerpoint/2010/main" val="2677672332"/>
      </p:ext>
    </p:extLst>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 id="2147483959" r:id="rId5"/>
    <p:sldLayoutId id="2147483960" r:id="rId6"/>
    <p:sldLayoutId id="2147483961" r:id="rId7"/>
  </p:sldLayoutIdLst>
  <p:timing>
    <p:tnLst>
      <p:par>
        <p:cTn id="1" dur="indefinite" restart="never" nodeType="tmRoot"/>
      </p:par>
    </p:tnLst>
  </p:timing>
  <p:hf hdr="0" ftr="0" dt="0"/>
  <p:txStyles>
    <p:titleStyle>
      <a:lvl1pPr algn="l" defTabSz="913695" rtl="0" eaLnBrk="1" fontAlgn="base" hangingPunct="1">
        <a:spcBef>
          <a:spcPct val="0"/>
        </a:spcBef>
        <a:spcAft>
          <a:spcPct val="0"/>
        </a:spcAft>
        <a:defRPr sz="2200" b="1">
          <a:solidFill>
            <a:schemeClr val="tx2"/>
          </a:solidFill>
          <a:latin typeface="+mj-lt"/>
          <a:ea typeface="+mj-ea"/>
          <a:cs typeface="+mj-cs"/>
        </a:defRPr>
      </a:lvl1pPr>
      <a:lvl2pPr algn="l" defTabSz="913695" rtl="0" eaLnBrk="1" fontAlgn="base" hangingPunct="1">
        <a:spcBef>
          <a:spcPct val="0"/>
        </a:spcBef>
        <a:spcAft>
          <a:spcPct val="0"/>
        </a:spcAft>
        <a:defRPr sz="2200" b="1">
          <a:solidFill>
            <a:schemeClr val="tx2"/>
          </a:solidFill>
          <a:latin typeface="Arial" charset="0"/>
        </a:defRPr>
      </a:lvl2pPr>
      <a:lvl3pPr algn="l" defTabSz="913695" rtl="0" eaLnBrk="1" fontAlgn="base" hangingPunct="1">
        <a:spcBef>
          <a:spcPct val="0"/>
        </a:spcBef>
        <a:spcAft>
          <a:spcPct val="0"/>
        </a:spcAft>
        <a:defRPr sz="2200" b="1">
          <a:solidFill>
            <a:schemeClr val="tx2"/>
          </a:solidFill>
          <a:latin typeface="Arial" charset="0"/>
        </a:defRPr>
      </a:lvl3pPr>
      <a:lvl4pPr algn="l" defTabSz="913695" rtl="0" eaLnBrk="1" fontAlgn="base" hangingPunct="1">
        <a:spcBef>
          <a:spcPct val="0"/>
        </a:spcBef>
        <a:spcAft>
          <a:spcPct val="0"/>
        </a:spcAft>
        <a:defRPr sz="2200" b="1">
          <a:solidFill>
            <a:schemeClr val="tx2"/>
          </a:solidFill>
          <a:latin typeface="Arial" charset="0"/>
        </a:defRPr>
      </a:lvl4pPr>
      <a:lvl5pPr algn="l" defTabSz="913695" rtl="0" eaLnBrk="1" fontAlgn="base" hangingPunct="1">
        <a:spcBef>
          <a:spcPct val="0"/>
        </a:spcBef>
        <a:spcAft>
          <a:spcPct val="0"/>
        </a:spcAft>
        <a:defRPr sz="2200" b="1">
          <a:solidFill>
            <a:schemeClr val="tx2"/>
          </a:solidFill>
          <a:latin typeface="Arial" charset="0"/>
        </a:defRPr>
      </a:lvl5pPr>
      <a:lvl6pPr marL="409882" algn="l" defTabSz="913695" rtl="0" eaLnBrk="1" fontAlgn="base" hangingPunct="1">
        <a:spcBef>
          <a:spcPct val="0"/>
        </a:spcBef>
        <a:spcAft>
          <a:spcPct val="0"/>
        </a:spcAft>
        <a:defRPr sz="2200" b="1">
          <a:solidFill>
            <a:schemeClr val="tx2"/>
          </a:solidFill>
          <a:latin typeface="Arial" charset="0"/>
        </a:defRPr>
      </a:lvl6pPr>
      <a:lvl7pPr marL="819763" algn="l" defTabSz="913695" rtl="0" eaLnBrk="1" fontAlgn="base" hangingPunct="1">
        <a:spcBef>
          <a:spcPct val="0"/>
        </a:spcBef>
        <a:spcAft>
          <a:spcPct val="0"/>
        </a:spcAft>
        <a:defRPr sz="2200" b="1">
          <a:solidFill>
            <a:schemeClr val="tx2"/>
          </a:solidFill>
          <a:latin typeface="Arial" charset="0"/>
        </a:defRPr>
      </a:lvl7pPr>
      <a:lvl8pPr marL="1229647" algn="l" defTabSz="913695" rtl="0" eaLnBrk="1" fontAlgn="base" hangingPunct="1">
        <a:spcBef>
          <a:spcPct val="0"/>
        </a:spcBef>
        <a:spcAft>
          <a:spcPct val="0"/>
        </a:spcAft>
        <a:defRPr sz="2200" b="1">
          <a:solidFill>
            <a:schemeClr val="tx2"/>
          </a:solidFill>
          <a:latin typeface="Arial" charset="0"/>
        </a:defRPr>
      </a:lvl8pPr>
      <a:lvl9pPr marL="1639526" algn="l" defTabSz="913695" rtl="0" eaLnBrk="1" fontAlgn="base" hangingPunct="1">
        <a:spcBef>
          <a:spcPct val="0"/>
        </a:spcBef>
        <a:spcAft>
          <a:spcPct val="0"/>
        </a:spcAft>
        <a:defRPr sz="2200" b="1">
          <a:solidFill>
            <a:schemeClr val="tx2"/>
          </a:solidFill>
          <a:latin typeface="Arial" charset="0"/>
        </a:defRPr>
      </a:lvl9pPr>
    </p:titleStyle>
    <p:bodyStyle>
      <a:lvl1pPr algn="l" defTabSz="913695" rtl="0" eaLnBrk="1" fontAlgn="base" hangingPunct="1">
        <a:spcBef>
          <a:spcPct val="0"/>
        </a:spcBef>
        <a:spcAft>
          <a:spcPts val="269"/>
        </a:spcAft>
        <a:buFont typeface="Arial" charset="0"/>
        <a:defRPr sz="1800">
          <a:solidFill>
            <a:schemeClr val="tx2"/>
          </a:solidFill>
          <a:latin typeface="+mn-lt"/>
          <a:ea typeface="+mn-ea"/>
          <a:cs typeface="+mn-cs"/>
        </a:defRPr>
      </a:lvl1pPr>
      <a:lvl2pPr marL="160824" indent="-159400" algn="l" defTabSz="913695" rtl="0" eaLnBrk="1" fontAlgn="base" hangingPunct="1">
        <a:spcBef>
          <a:spcPct val="0"/>
        </a:spcBef>
        <a:spcAft>
          <a:spcPts val="269"/>
        </a:spcAft>
        <a:buChar char="•"/>
        <a:defRPr sz="1800">
          <a:solidFill>
            <a:schemeClr val="tx2"/>
          </a:solidFill>
          <a:latin typeface="+mn-lt"/>
        </a:defRPr>
      </a:lvl2pPr>
      <a:lvl3pPr marL="321644" indent="-159400" algn="l" defTabSz="913695" rtl="0" eaLnBrk="1" fontAlgn="base" hangingPunct="1">
        <a:spcBef>
          <a:spcPct val="0"/>
        </a:spcBef>
        <a:spcAft>
          <a:spcPts val="269"/>
        </a:spcAft>
        <a:buFont typeface="Arial" charset="0"/>
        <a:buChar char="‒"/>
        <a:defRPr sz="1800">
          <a:solidFill>
            <a:schemeClr val="tx2"/>
          </a:solidFill>
          <a:latin typeface="+mn-lt"/>
        </a:defRPr>
      </a:lvl3pPr>
      <a:lvl4pPr marL="482464" indent="-159400" algn="l" defTabSz="913695" rtl="0" eaLnBrk="1" fontAlgn="base" hangingPunct="1">
        <a:spcBef>
          <a:spcPct val="0"/>
        </a:spcBef>
        <a:spcAft>
          <a:spcPts val="538"/>
        </a:spcAft>
        <a:buChar char="•"/>
        <a:defRPr>
          <a:solidFill>
            <a:schemeClr val="tx2"/>
          </a:solidFill>
          <a:latin typeface="+mn-lt"/>
        </a:defRPr>
      </a:lvl4pPr>
      <a:lvl5pPr marL="643287" indent="-159400" algn="l" defTabSz="913695" rtl="0" eaLnBrk="1" fontAlgn="base" hangingPunct="1">
        <a:spcBef>
          <a:spcPct val="0"/>
        </a:spcBef>
        <a:spcAft>
          <a:spcPts val="538"/>
        </a:spcAft>
        <a:buFont typeface="Arial" charset="0"/>
        <a:buChar char="‒"/>
        <a:defRPr>
          <a:solidFill>
            <a:schemeClr val="tx2"/>
          </a:solidFill>
          <a:latin typeface="+mn-lt"/>
        </a:defRPr>
      </a:lvl5pPr>
      <a:lvl6pPr marL="1053168" indent="-159400" algn="l" defTabSz="913695" rtl="0" eaLnBrk="1" fontAlgn="base" hangingPunct="1">
        <a:spcBef>
          <a:spcPct val="0"/>
        </a:spcBef>
        <a:spcAft>
          <a:spcPts val="538"/>
        </a:spcAft>
        <a:buFont typeface="Arial" charset="0"/>
        <a:buChar char="‒"/>
        <a:defRPr>
          <a:solidFill>
            <a:schemeClr val="tx2"/>
          </a:solidFill>
          <a:latin typeface="+mn-lt"/>
        </a:defRPr>
      </a:lvl6pPr>
      <a:lvl7pPr marL="1463049" indent="-159400" algn="l" defTabSz="913695" rtl="0" eaLnBrk="1" fontAlgn="base" hangingPunct="1">
        <a:spcBef>
          <a:spcPct val="0"/>
        </a:spcBef>
        <a:spcAft>
          <a:spcPts val="538"/>
        </a:spcAft>
        <a:buFont typeface="Arial" charset="0"/>
        <a:buChar char="‒"/>
        <a:defRPr>
          <a:solidFill>
            <a:schemeClr val="tx2"/>
          </a:solidFill>
          <a:latin typeface="+mn-lt"/>
        </a:defRPr>
      </a:lvl7pPr>
      <a:lvl8pPr marL="1872934" indent="-159400" algn="l" defTabSz="913695" rtl="0" eaLnBrk="1" fontAlgn="base" hangingPunct="1">
        <a:spcBef>
          <a:spcPct val="0"/>
        </a:spcBef>
        <a:spcAft>
          <a:spcPts val="538"/>
        </a:spcAft>
        <a:buFont typeface="Arial" charset="0"/>
        <a:buChar char="‒"/>
        <a:defRPr>
          <a:solidFill>
            <a:schemeClr val="tx2"/>
          </a:solidFill>
          <a:latin typeface="+mn-lt"/>
        </a:defRPr>
      </a:lvl8pPr>
      <a:lvl9pPr marL="2282812" indent="-159400" algn="l" defTabSz="913695" rtl="0" eaLnBrk="1" fontAlgn="base" hangingPunct="1">
        <a:spcBef>
          <a:spcPct val="0"/>
        </a:spcBef>
        <a:spcAft>
          <a:spcPts val="538"/>
        </a:spcAft>
        <a:buFont typeface="Arial" charset="0"/>
        <a:buChar char="‒"/>
        <a:defRPr>
          <a:solidFill>
            <a:schemeClr val="tx2"/>
          </a:solidFill>
          <a:latin typeface="+mn-lt"/>
        </a:defRPr>
      </a:lvl9pPr>
    </p:bodyStyle>
    <p:otherStyle>
      <a:defPPr>
        <a:defRPr lang="es-ES"/>
      </a:defPPr>
      <a:lvl1pPr marL="0" algn="l" defTabSz="819763" rtl="0" eaLnBrk="1" latinLnBrk="0" hangingPunct="1">
        <a:defRPr sz="1600" kern="1200">
          <a:solidFill>
            <a:schemeClr val="tx1"/>
          </a:solidFill>
          <a:latin typeface="+mn-lt"/>
          <a:ea typeface="+mn-ea"/>
          <a:cs typeface="+mn-cs"/>
        </a:defRPr>
      </a:lvl1pPr>
      <a:lvl2pPr marL="409882" algn="l" defTabSz="819763" rtl="0" eaLnBrk="1" latinLnBrk="0" hangingPunct="1">
        <a:defRPr sz="1600" kern="1200">
          <a:solidFill>
            <a:schemeClr val="tx1"/>
          </a:solidFill>
          <a:latin typeface="+mn-lt"/>
          <a:ea typeface="+mn-ea"/>
          <a:cs typeface="+mn-cs"/>
        </a:defRPr>
      </a:lvl2pPr>
      <a:lvl3pPr marL="819763" algn="l" defTabSz="819763" rtl="0" eaLnBrk="1" latinLnBrk="0" hangingPunct="1">
        <a:defRPr sz="1600" kern="1200">
          <a:solidFill>
            <a:schemeClr val="tx1"/>
          </a:solidFill>
          <a:latin typeface="+mn-lt"/>
          <a:ea typeface="+mn-ea"/>
          <a:cs typeface="+mn-cs"/>
        </a:defRPr>
      </a:lvl3pPr>
      <a:lvl4pPr marL="1229647" algn="l" defTabSz="819763" rtl="0" eaLnBrk="1" latinLnBrk="0" hangingPunct="1">
        <a:defRPr sz="1600" kern="1200">
          <a:solidFill>
            <a:schemeClr val="tx1"/>
          </a:solidFill>
          <a:latin typeface="+mn-lt"/>
          <a:ea typeface="+mn-ea"/>
          <a:cs typeface="+mn-cs"/>
        </a:defRPr>
      </a:lvl4pPr>
      <a:lvl5pPr marL="1639526" algn="l" defTabSz="819763" rtl="0" eaLnBrk="1" latinLnBrk="0" hangingPunct="1">
        <a:defRPr sz="1600" kern="1200">
          <a:solidFill>
            <a:schemeClr val="tx1"/>
          </a:solidFill>
          <a:latin typeface="+mn-lt"/>
          <a:ea typeface="+mn-ea"/>
          <a:cs typeface="+mn-cs"/>
        </a:defRPr>
      </a:lvl5pPr>
      <a:lvl6pPr marL="2049406" algn="l" defTabSz="819763" rtl="0" eaLnBrk="1" latinLnBrk="0" hangingPunct="1">
        <a:defRPr sz="1600" kern="1200">
          <a:solidFill>
            <a:schemeClr val="tx1"/>
          </a:solidFill>
          <a:latin typeface="+mn-lt"/>
          <a:ea typeface="+mn-ea"/>
          <a:cs typeface="+mn-cs"/>
        </a:defRPr>
      </a:lvl6pPr>
      <a:lvl7pPr marL="2459286" algn="l" defTabSz="819763" rtl="0" eaLnBrk="1" latinLnBrk="0" hangingPunct="1">
        <a:defRPr sz="1600" kern="1200">
          <a:solidFill>
            <a:schemeClr val="tx1"/>
          </a:solidFill>
          <a:latin typeface="+mn-lt"/>
          <a:ea typeface="+mn-ea"/>
          <a:cs typeface="+mn-cs"/>
        </a:defRPr>
      </a:lvl7pPr>
      <a:lvl8pPr marL="2869173" algn="l" defTabSz="819763" rtl="0" eaLnBrk="1" latinLnBrk="0" hangingPunct="1">
        <a:defRPr sz="1600" kern="1200">
          <a:solidFill>
            <a:schemeClr val="tx1"/>
          </a:solidFill>
          <a:latin typeface="+mn-lt"/>
          <a:ea typeface="+mn-ea"/>
          <a:cs typeface="+mn-cs"/>
        </a:defRPr>
      </a:lvl8pPr>
      <a:lvl9pPr marL="3279052" algn="l" defTabSz="819763" rtl="0" eaLnBrk="1" latinLnBrk="0" hangingPunct="1">
        <a:defRPr sz="1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7459" name="Title Placeholder 1"/>
          <p:cNvSpPr>
            <a:spLocks noGrp="1"/>
          </p:cNvSpPr>
          <p:nvPr>
            <p:ph type="title"/>
          </p:nvPr>
        </p:nvSpPr>
        <p:spPr bwMode="auto">
          <a:xfrm>
            <a:off x="442413" y="350115"/>
            <a:ext cx="9124399" cy="63020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s-ES" dirty="0" smtClean="0"/>
          </a:p>
        </p:txBody>
      </p:sp>
      <p:sp>
        <p:nvSpPr>
          <p:cNvPr id="147460" name="Text Placeholder 2"/>
          <p:cNvSpPr>
            <a:spLocks noGrp="1"/>
          </p:cNvSpPr>
          <p:nvPr>
            <p:ph type="body" idx="1"/>
          </p:nvPr>
        </p:nvSpPr>
        <p:spPr bwMode="auto">
          <a:xfrm>
            <a:off x="439289" y="1190382"/>
            <a:ext cx="9124399" cy="521947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dirty="0" smtClean="0"/>
          </a:p>
        </p:txBody>
      </p:sp>
      <p:sp>
        <p:nvSpPr>
          <p:cNvPr id="7" name="Slide Number Placeholder 9"/>
          <p:cNvSpPr>
            <a:spLocks noGrp="1"/>
          </p:cNvSpPr>
          <p:nvPr>
            <p:ph type="sldNum" sz="quarter" idx="4"/>
          </p:nvPr>
        </p:nvSpPr>
        <p:spPr>
          <a:xfrm>
            <a:off x="450307" y="6554316"/>
            <a:ext cx="306387" cy="144247"/>
          </a:xfrm>
          <a:prstGeom prst="rect">
            <a:avLst/>
          </a:prstGeom>
        </p:spPr>
        <p:txBody>
          <a:bodyPr vert="horz" wrap="square" lIns="0" tIns="0" rIns="0" bIns="0" numCol="1" anchor="t" anchorCtr="0" compatLnSpc="1">
            <a:prstTxWarp prst="textNoShape">
              <a:avLst/>
            </a:prstTxWarp>
            <a:noAutofit/>
          </a:bodyPr>
          <a:lstStyle>
            <a:lvl1pPr defTabSz="913695">
              <a:lnSpc>
                <a:spcPts val="1077"/>
              </a:lnSpc>
              <a:defRPr sz="900" b="1">
                <a:solidFill>
                  <a:schemeClr val="tx2"/>
                </a:solidFill>
              </a:defRPr>
            </a:lvl1pPr>
          </a:lstStyle>
          <a:p>
            <a:pPr fontAlgn="base">
              <a:spcBef>
                <a:spcPct val="0"/>
              </a:spcBef>
              <a:spcAft>
                <a:spcPct val="0"/>
              </a:spcAft>
            </a:pPr>
            <a:fld id="{9935F0BD-0F90-47B1-8F0C-76BF3802F7AA}" type="slidenum">
              <a:rPr lang="es-ES">
                <a:solidFill>
                  <a:srgbClr val="002776"/>
                </a:solidFill>
                <a:cs typeface="Arial" charset="0"/>
              </a:rPr>
              <a:pPr fontAlgn="base">
                <a:spcBef>
                  <a:spcPct val="0"/>
                </a:spcBef>
                <a:spcAft>
                  <a:spcPct val="0"/>
                </a:spcAft>
              </a:pPr>
              <a:t>‹#›</a:t>
            </a:fld>
            <a:endParaRPr lang="es-ES" dirty="0">
              <a:solidFill>
                <a:srgbClr val="002776"/>
              </a:solidFill>
              <a:cs typeface="Arial" charset="0"/>
            </a:endParaRPr>
          </a:p>
        </p:txBody>
      </p:sp>
      <p:sp>
        <p:nvSpPr>
          <p:cNvPr id="10" name="Footer Placeholder 10"/>
          <p:cNvSpPr>
            <a:spLocks noGrp="1"/>
          </p:cNvSpPr>
          <p:nvPr>
            <p:ph type="ftr" sz="quarter" idx="3"/>
          </p:nvPr>
        </p:nvSpPr>
        <p:spPr>
          <a:xfrm>
            <a:off x="836319" y="6554316"/>
            <a:ext cx="4677095" cy="144247"/>
          </a:xfrm>
          <a:prstGeom prst="rect">
            <a:avLst/>
          </a:prstGeom>
        </p:spPr>
        <p:txBody>
          <a:bodyPr vert="horz" wrap="square" lIns="0" tIns="0" rIns="0" bIns="0" numCol="1" anchor="t" anchorCtr="0" compatLnSpc="1">
            <a:prstTxWarp prst="textNoShape">
              <a:avLst/>
            </a:prstTxWarp>
            <a:noAutofit/>
          </a:bodyPr>
          <a:lstStyle>
            <a:lvl1pPr defTabSz="913695">
              <a:lnSpc>
                <a:spcPts val="1077"/>
              </a:lnSpc>
              <a:defRPr sz="900">
                <a:solidFill>
                  <a:schemeClr val="tx2"/>
                </a:solidFill>
              </a:defRPr>
            </a:lvl1pPr>
          </a:lstStyle>
          <a:p>
            <a:pPr fontAlgn="base">
              <a:spcBef>
                <a:spcPct val="0"/>
              </a:spcBef>
              <a:spcAft>
                <a:spcPct val="0"/>
              </a:spcAft>
            </a:pPr>
            <a:endParaRPr lang="es-ES">
              <a:solidFill>
                <a:srgbClr val="002776"/>
              </a:solidFill>
              <a:cs typeface="Arial" charset="0"/>
            </a:endParaRPr>
          </a:p>
        </p:txBody>
      </p:sp>
      <p:sp>
        <p:nvSpPr>
          <p:cNvPr id="8" name="bmkCopyright"/>
          <p:cNvSpPr txBox="1">
            <a:spLocks/>
          </p:cNvSpPr>
          <p:nvPr userDrawn="1"/>
        </p:nvSpPr>
        <p:spPr>
          <a:xfrm>
            <a:off x="7794216" y="6594197"/>
            <a:ext cx="1780509" cy="111154"/>
          </a:xfrm>
          <a:prstGeom prst="rect">
            <a:avLst/>
          </a:prstGeom>
        </p:spPr>
        <p:txBody>
          <a:bodyPr vert="horz" wrap="none" lIns="0" tIns="0" rIns="0" bIns="0" rtlCol="0" anchor="b" anchorCtr="0">
            <a:noAutofit/>
          </a:bodyPr>
          <a:lstStyle>
            <a:lvl1pPr marL="0" marR="0" indent="0" algn="r" defTabSz="914400" rtl="0" eaLnBrk="0" fontAlgn="auto" latinLnBrk="0" hangingPunct="0">
              <a:lnSpc>
                <a:spcPct val="100000"/>
              </a:lnSpc>
              <a:spcBef>
                <a:spcPts val="0"/>
              </a:spcBef>
              <a:spcAft>
                <a:spcPct val="0"/>
              </a:spcAft>
              <a:buClrTx/>
              <a:buSzTx/>
              <a:buFontTx/>
              <a:buNone/>
              <a:tabLst/>
              <a:defRPr sz="800">
                <a:solidFill>
                  <a:schemeClr val="accent1"/>
                </a:solidFill>
              </a:defRPr>
            </a:lvl1pPr>
          </a:lstStyle>
          <a:p>
            <a:pPr defTabSz="819895">
              <a:defRPr/>
            </a:pPr>
            <a:r>
              <a:rPr lang="en-AU" sz="800" noProof="0" dirty="0" smtClean="0">
                <a:solidFill>
                  <a:srgbClr val="002776"/>
                </a:solidFill>
                <a:cs typeface="Arial" charset="0"/>
              </a:rPr>
              <a:t>© 2016 Deloitte Consulting S.L.U.</a:t>
            </a:r>
            <a:endParaRPr lang="en-AU" sz="800" noProof="0" dirty="0">
              <a:solidFill>
                <a:srgbClr val="002776"/>
              </a:solidFill>
              <a:cs typeface="Arial" charset="0"/>
            </a:endParaRPr>
          </a:p>
        </p:txBody>
      </p:sp>
      <p:pic>
        <p:nvPicPr>
          <p:cNvPr id="11" name="Picture 10"/>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8759196" y="116632"/>
            <a:ext cx="815406" cy="407610"/>
          </a:xfrm>
          <a:prstGeom prst="rect">
            <a:avLst/>
          </a:prstGeom>
          <a:noFill/>
          <a:ln>
            <a:noFill/>
          </a:ln>
        </p:spPr>
      </p:pic>
    </p:spTree>
    <p:extLst>
      <p:ext uri="{BB962C8B-B14F-4D97-AF65-F5344CB8AC3E}">
        <p14:creationId xmlns:p14="http://schemas.microsoft.com/office/powerpoint/2010/main" val="288360209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Lst>
  <p:timing>
    <p:tnLst>
      <p:par>
        <p:cTn id="1" dur="indefinite" restart="never" nodeType="tmRoot"/>
      </p:par>
    </p:tnLst>
  </p:timing>
  <p:hf hdr="0" ftr="0" dt="0"/>
  <p:txStyles>
    <p:titleStyle>
      <a:lvl1pPr algn="l" defTabSz="913695" rtl="0" eaLnBrk="1" fontAlgn="base" hangingPunct="1">
        <a:spcBef>
          <a:spcPct val="0"/>
        </a:spcBef>
        <a:spcAft>
          <a:spcPct val="0"/>
        </a:spcAft>
        <a:defRPr sz="2200" b="1">
          <a:solidFill>
            <a:schemeClr val="tx2"/>
          </a:solidFill>
          <a:latin typeface="+mj-lt"/>
          <a:ea typeface="+mj-ea"/>
          <a:cs typeface="+mj-cs"/>
        </a:defRPr>
      </a:lvl1pPr>
      <a:lvl2pPr algn="l" defTabSz="913695" rtl="0" eaLnBrk="1" fontAlgn="base" hangingPunct="1">
        <a:spcBef>
          <a:spcPct val="0"/>
        </a:spcBef>
        <a:spcAft>
          <a:spcPct val="0"/>
        </a:spcAft>
        <a:defRPr sz="2200" b="1">
          <a:solidFill>
            <a:schemeClr val="tx2"/>
          </a:solidFill>
          <a:latin typeface="Arial" charset="0"/>
        </a:defRPr>
      </a:lvl2pPr>
      <a:lvl3pPr algn="l" defTabSz="913695" rtl="0" eaLnBrk="1" fontAlgn="base" hangingPunct="1">
        <a:spcBef>
          <a:spcPct val="0"/>
        </a:spcBef>
        <a:spcAft>
          <a:spcPct val="0"/>
        </a:spcAft>
        <a:defRPr sz="2200" b="1">
          <a:solidFill>
            <a:schemeClr val="tx2"/>
          </a:solidFill>
          <a:latin typeface="Arial" charset="0"/>
        </a:defRPr>
      </a:lvl3pPr>
      <a:lvl4pPr algn="l" defTabSz="913695" rtl="0" eaLnBrk="1" fontAlgn="base" hangingPunct="1">
        <a:spcBef>
          <a:spcPct val="0"/>
        </a:spcBef>
        <a:spcAft>
          <a:spcPct val="0"/>
        </a:spcAft>
        <a:defRPr sz="2200" b="1">
          <a:solidFill>
            <a:schemeClr val="tx2"/>
          </a:solidFill>
          <a:latin typeface="Arial" charset="0"/>
        </a:defRPr>
      </a:lvl4pPr>
      <a:lvl5pPr algn="l" defTabSz="913695" rtl="0" eaLnBrk="1" fontAlgn="base" hangingPunct="1">
        <a:spcBef>
          <a:spcPct val="0"/>
        </a:spcBef>
        <a:spcAft>
          <a:spcPct val="0"/>
        </a:spcAft>
        <a:defRPr sz="2200" b="1">
          <a:solidFill>
            <a:schemeClr val="tx2"/>
          </a:solidFill>
          <a:latin typeface="Arial" charset="0"/>
        </a:defRPr>
      </a:lvl5pPr>
      <a:lvl6pPr marL="409882" algn="l" defTabSz="913695" rtl="0" eaLnBrk="1" fontAlgn="base" hangingPunct="1">
        <a:spcBef>
          <a:spcPct val="0"/>
        </a:spcBef>
        <a:spcAft>
          <a:spcPct val="0"/>
        </a:spcAft>
        <a:defRPr sz="2200" b="1">
          <a:solidFill>
            <a:schemeClr val="tx2"/>
          </a:solidFill>
          <a:latin typeface="Arial" charset="0"/>
        </a:defRPr>
      </a:lvl6pPr>
      <a:lvl7pPr marL="819763" algn="l" defTabSz="913695" rtl="0" eaLnBrk="1" fontAlgn="base" hangingPunct="1">
        <a:spcBef>
          <a:spcPct val="0"/>
        </a:spcBef>
        <a:spcAft>
          <a:spcPct val="0"/>
        </a:spcAft>
        <a:defRPr sz="2200" b="1">
          <a:solidFill>
            <a:schemeClr val="tx2"/>
          </a:solidFill>
          <a:latin typeface="Arial" charset="0"/>
        </a:defRPr>
      </a:lvl7pPr>
      <a:lvl8pPr marL="1229647" algn="l" defTabSz="913695" rtl="0" eaLnBrk="1" fontAlgn="base" hangingPunct="1">
        <a:spcBef>
          <a:spcPct val="0"/>
        </a:spcBef>
        <a:spcAft>
          <a:spcPct val="0"/>
        </a:spcAft>
        <a:defRPr sz="2200" b="1">
          <a:solidFill>
            <a:schemeClr val="tx2"/>
          </a:solidFill>
          <a:latin typeface="Arial" charset="0"/>
        </a:defRPr>
      </a:lvl8pPr>
      <a:lvl9pPr marL="1639526" algn="l" defTabSz="913695" rtl="0" eaLnBrk="1" fontAlgn="base" hangingPunct="1">
        <a:spcBef>
          <a:spcPct val="0"/>
        </a:spcBef>
        <a:spcAft>
          <a:spcPct val="0"/>
        </a:spcAft>
        <a:defRPr sz="2200" b="1">
          <a:solidFill>
            <a:schemeClr val="tx2"/>
          </a:solidFill>
          <a:latin typeface="Arial" charset="0"/>
        </a:defRPr>
      </a:lvl9pPr>
    </p:titleStyle>
    <p:bodyStyle>
      <a:lvl1pPr algn="l" defTabSz="913695" rtl="0" eaLnBrk="1" fontAlgn="base" hangingPunct="1">
        <a:spcBef>
          <a:spcPct val="0"/>
        </a:spcBef>
        <a:spcAft>
          <a:spcPts val="269"/>
        </a:spcAft>
        <a:buFont typeface="Arial" charset="0"/>
        <a:defRPr sz="1800">
          <a:solidFill>
            <a:schemeClr val="tx2"/>
          </a:solidFill>
          <a:latin typeface="+mn-lt"/>
          <a:ea typeface="+mn-ea"/>
          <a:cs typeface="+mn-cs"/>
        </a:defRPr>
      </a:lvl1pPr>
      <a:lvl2pPr marL="160824" indent="-159400" algn="l" defTabSz="913695" rtl="0" eaLnBrk="1" fontAlgn="base" hangingPunct="1">
        <a:spcBef>
          <a:spcPct val="0"/>
        </a:spcBef>
        <a:spcAft>
          <a:spcPts val="269"/>
        </a:spcAft>
        <a:buChar char="•"/>
        <a:defRPr sz="1800">
          <a:solidFill>
            <a:schemeClr val="tx2"/>
          </a:solidFill>
          <a:latin typeface="+mn-lt"/>
        </a:defRPr>
      </a:lvl2pPr>
      <a:lvl3pPr marL="321644" indent="-159400" algn="l" defTabSz="913695" rtl="0" eaLnBrk="1" fontAlgn="base" hangingPunct="1">
        <a:spcBef>
          <a:spcPct val="0"/>
        </a:spcBef>
        <a:spcAft>
          <a:spcPts val="269"/>
        </a:spcAft>
        <a:buFont typeface="Arial" charset="0"/>
        <a:buChar char="‒"/>
        <a:defRPr sz="1800">
          <a:solidFill>
            <a:schemeClr val="tx2"/>
          </a:solidFill>
          <a:latin typeface="+mn-lt"/>
        </a:defRPr>
      </a:lvl3pPr>
      <a:lvl4pPr marL="482464" indent="-159400" algn="l" defTabSz="913695" rtl="0" eaLnBrk="1" fontAlgn="base" hangingPunct="1">
        <a:spcBef>
          <a:spcPct val="0"/>
        </a:spcBef>
        <a:spcAft>
          <a:spcPts val="538"/>
        </a:spcAft>
        <a:buChar char="•"/>
        <a:defRPr>
          <a:solidFill>
            <a:schemeClr val="tx2"/>
          </a:solidFill>
          <a:latin typeface="+mn-lt"/>
        </a:defRPr>
      </a:lvl4pPr>
      <a:lvl5pPr marL="643287" indent="-159400" algn="l" defTabSz="913695" rtl="0" eaLnBrk="1" fontAlgn="base" hangingPunct="1">
        <a:spcBef>
          <a:spcPct val="0"/>
        </a:spcBef>
        <a:spcAft>
          <a:spcPts val="538"/>
        </a:spcAft>
        <a:buFont typeface="Arial" charset="0"/>
        <a:buChar char="‒"/>
        <a:defRPr>
          <a:solidFill>
            <a:schemeClr val="tx2"/>
          </a:solidFill>
          <a:latin typeface="+mn-lt"/>
        </a:defRPr>
      </a:lvl5pPr>
      <a:lvl6pPr marL="1053168" indent="-159400" algn="l" defTabSz="913695" rtl="0" eaLnBrk="1" fontAlgn="base" hangingPunct="1">
        <a:spcBef>
          <a:spcPct val="0"/>
        </a:spcBef>
        <a:spcAft>
          <a:spcPts val="538"/>
        </a:spcAft>
        <a:buFont typeface="Arial" charset="0"/>
        <a:buChar char="‒"/>
        <a:defRPr>
          <a:solidFill>
            <a:schemeClr val="tx2"/>
          </a:solidFill>
          <a:latin typeface="+mn-lt"/>
        </a:defRPr>
      </a:lvl6pPr>
      <a:lvl7pPr marL="1463049" indent="-159400" algn="l" defTabSz="913695" rtl="0" eaLnBrk="1" fontAlgn="base" hangingPunct="1">
        <a:spcBef>
          <a:spcPct val="0"/>
        </a:spcBef>
        <a:spcAft>
          <a:spcPts val="538"/>
        </a:spcAft>
        <a:buFont typeface="Arial" charset="0"/>
        <a:buChar char="‒"/>
        <a:defRPr>
          <a:solidFill>
            <a:schemeClr val="tx2"/>
          </a:solidFill>
          <a:latin typeface="+mn-lt"/>
        </a:defRPr>
      </a:lvl7pPr>
      <a:lvl8pPr marL="1872934" indent="-159400" algn="l" defTabSz="913695" rtl="0" eaLnBrk="1" fontAlgn="base" hangingPunct="1">
        <a:spcBef>
          <a:spcPct val="0"/>
        </a:spcBef>
        <a:spcAft>
          <a:spcPts val="538"/>
        </a:spcAft>
        <a:buFont typeface="Arial" charset="0"/>
        <a:buChar char="‒"/>
        <a:defRPr>
          <a:solidFill>
            <a:schemeClr val="tx2"/>
          </a:solidFill>
          <a:latin typeface="+mn-lt"/>
        </a:defRPr>
      </a:lvl8pPr>
      <a:lvl9pPr marL="2282812" indent="-159400" algn="l" defTabSz="913695" rtl="0" eaLnBrk="1" fontAlgn="base" hangingPunct="1">
        <a:spcBef>
          <a:spcPct val="0"/>
        </a:spcBef>
        <a:spcAft>
          <a:spcPts val="538"/>
        </a:spcAft>
        <a:buFont typeface="Arial" charset="0"/>
        <a:buChar char="‒"/>
        <a:defRPr>
          <a:solidFill>
            <a:schemeClr val="tx2"/>
          </a:solidFill>
          <a:latin typeface="+mn-lt"/>
        </a:defRPr>
      </a:lvl9pPr>
    </p:bodyStyle>
    <p:otherStyle>
      <a:defPPr>
        <a:defRPr lang="es-ES"/>
      </a:defPPr>
      <a:lvl1pPr marL="0" algn="l" defTabSz="819763" rtl="0" eaLnBrk="1" latinLnBrk="0" hangingPunct="1">
        <a:defRPr sz="1600" kern="1200">
          <a:solidFill>
            <a:schemeClr val="tx1"/>
          </a:solidFill>
          <a:latin typeface="+mn-lt"/>
          <a:ea typeface="+mn-ea"/>
          <a:cs typeface="+mn-cs"/>
        </a:defRPr>
      </a:lvl1pPr>
      <a:lvl2pPr marL="409882" algn="l" defTabSz="819763" rtl="0" eaLnBrk="1" latinLnBrk="0" hangingPunct="1">
        <a:defRPr sz="1600" kern="1200">
          <a:solidFill>
            <a:schemeClr val="tx1"/>
          </a:solidFill>
          <a:latin typeface="+mn-lt"/>
          <a:ea typeface="+mn-ea"/>
          <a:cs typeface="+mn-cs"/>
        </a:defRPr>
      </a:lvl2pPr>
      <a:lvl3pPr marL="819763" algn="l" defTabSz="819763" rtl="0" eaLnBrk="1" latinLnBrk="0" hangingPunct="1">
        <a:defRPr sz="1600" kern="1200">
          <a:solidFill>
            <a:schemeClr val="tx1"/>
          </a:solidFill>
          <a:latin typeface="+mn-lt"/>
          <a:ea typeface="+mn-ea"/>
          <a:cs typeface="+mn-cs"/>
        </a:defRPr>
      </a:lvl3pPr>
      <a:lvl4pPr marL="1229647" algn="l" defTabSz="819763" rtl="0" eaLnBrk="1" latinLnBrk="0" hangingPunct="1">
        <a:defRPr sz="1600" kern="1200">
          <a:solidFill>
            <a:schemeClr val="tx1"/>
          </a:solidFill>
          <a:latin typeface="+mn-lt"/>
          <a:ea typeface="+mn-ea"/>
          <a:cs typeface="+mn-cs"/>
        </a:defRPr>
      </a:lvl4pPr>
      <a:lvl5pPr marL="1639526" algn="l" defTabSz="819763" rtl="0" eaLnBrk="1" latinLnBrk="0" hangingPunct="1">
        <a:defRPr sz="1600" kern="1200">
          <a:solidFill>
            <a:schemeClr val="tx1"/>
          </a:solidFill>
          <a:latin typeface="+mn-lt"/>
          <a:ea typeface="+mn-ea"/>
          <a:cs typeface="+mn-cs"/>
        </a:defRPr>
      </a:lvl5pPr>
      <a:lvl6pPr marL="2049406" algn="l" defTabSz="819763" rtl="0" eaLnBrk="1" latinLnBrk="0" hangingPunct="1">
        <a:defRPr sz="1600" kern="1200">
          <a:solidFill>
            <a:schemeClr val="tx1"/>
          </a:solidFill>
          <a:latin typeface="+mn-lt"/>
          <a:ea typeface="+mn-ea"/>
          <a:cs typeface="+mn-cs"/>
        </a:defRPr>
      </a:lvl6pPr>
      <a:lvl7pPr marL="2459286" algn="l" defTabSz="819763" rtl="0" eaLnBrk="1" latinLnBrk="0" hangingPunct="1">
        <a:defRPr sz="1600" kern="1200">
          <a:solidFill>
            <a:schemeClr val="tx1"/>
          </a:solidFill>
          <a:latin typeface="+mn-lt"/>
          <a:ea typeface="+mn-ea"/>
          <a:cs typeface="+mn-cs"/>
        </a:defRPr>
      </a:lvl7pPr>
      <a:lvl8pPr marL="2869173" algn="l" defTabSz="819763" rtl="0" eaLnBrk="1" latinLnBrk="0" hangingPunct="1">
        <a:defRPr sz="1600" kern="1200">
          <a:solidFill>
            <a:schemeClr val="tx1"/>
          </a:solidFill>
          <a:latin typeface="+mn-lt"/>
          <a:ea typeface="+mn-ea"/>
          <a:cs typeface="+mn-cs"/>
        </a:defRPr>
      </a:lvl8pPr>
      <a:lvl9pPr marL="3279052" algn="l" defTabSz="819763" rtl="0" eaLnBrk="1" latinLnBrk="0" hangingPunct="1">
        <a:defRPr sz="16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7460" name="Text Placeholder 2"/>
          <p:cNvSpPr>
            <a:spLocks noGrp="1"/>
          </p:cNvSpPr>
          <p:nvPr>
            <p:ph type="body" idx="1"/>
          </p:nvPr>
        </p:nvSpPr>
        <p:spPr bwMode="auto">
          <a:xfrm>
            <a:off x="439265" y="1190382"/>
            <a:ext cx="9124399" cy="521947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dirty="0" smtClean="0"/>
          </a:p>
        </p:txBody>
      </p:sp>
      <p:sp>
        <p:nvSpPr>
          <p:cNvPr id="7" name="Slide Number Placeholder 9"/>
          <p:cNvSpPr>
            <a:spLocks noGrp="1"/>
          </p:cNvSpPr>
          <p:nvPr>
            <p:ph type="sldNum" sz="quarter" idx="4"/>
          </p:nvPr>
        </p:nvSpPr>
        <p:spPr>
          <a:xfrm>
            <a:off x="450215" y="6554122"/>
            <a:ext cx="306387" cy="144247"/>
          </a:xfrm>
          <a:prstGeom prst="rect">
            <a:avLst/>
          </a:prstGeom>
        </p:spPr>
        <p:txBody>
          <a:bodyPr vert="horz" wrap="square" lIns="0" tIns="0" rIns="0" bIns="0" numCol="1" anchor="t" anchorCtr="0" compatLnSpc="1">
            <a:prstTxWarp prst="textNoShape">
              <a:avLst/>
            </a:prstTxWarp>
            <a:noAutofit/>
          </a:bodyPr>
          <a:lstStyle>
            <a:lvl1pPr defTabSz="957736">
              <a:lnSpc>
                <a:spcPts val="1128"/>
              </a:lnSpc>
              <a:defRPr sz="900" b="1">
                <a:solidFill>
                  <a:schemeClr val="tx2"/>
                </a:solidFill>
              </a:defRPr>
            </a:lvl1pPr>
          </a:lstStyle>
          <a:p>
            <a:pPr fontAlgn="base">
              <a:spcBef>
                <a:spcPct val="0"/>
              </a:spcBef>
              <a:spcAft>
                <a:spcPct val="0"/>
              </a:spcAft>
            </a:pPr>
            <a:fld id="{9935F0BD-0F90-47B1-8F0C-76BF3802F7AA}" type="slidenum">
              <a:rPr lang="es-ES">
                <a:solidFill>
                  <a:srgbClr val="002776"/>
                </a:solidFill>
                <a:cs typeface="Arial" charset="0"/>
              </a:rPr>
              <a:pPr fontAlgn="base">
                <a:spcBef>
                  <a:spcPct val="0"/>
                </a:spcBef>
                <a:spcAft>
                  <a:spcPct val="0"/>
                </a:spcAft>
              </a:pPr>
              <a:t>‹#›</a:t>
            </a:fld>
            <a:endParaRPr lang="es-ES">
              <a:solidFill>
                <a:srgbClr val="002776"/>
              </a:solidFill>
              <a:cs typeface="Arial" charset="0"/>
            </a:endParaRPr>
          </a:p>
        </p:txBody>
      </p:sp>
      <p:sp>
        <p:nvSpPr>
          <p:cNvPr id="10" name="Footer Placeholder 10"/>
          <p:cNvSpPr>
            <a:spLocks noGrp="1"/>
          </p:cNvSpPr>
          <p:nvPr>
            <p:ph type="ftr" sz="quarter" idx="3"/>
          </p:nvPr>
        </p:nvSpPr>
        <p:spPr>
          <a:xfrm>
            <a:off x="836319" y="6554122"/>
            <a:ext cx="4677095" cy="144247"/>
          </a:xfrm>
          <a:prstGeom prst="rect">
            <a:avLst/>
          </a:prstGeom>
        </p:spPr>
        <p:txBody>
          <a:bodyPr vert="horz" wrap="square" lIns="0" tIns="0" rIns="0" bIns="0" numCol="1" anchor="t" anchorCtr="0" compatLnSpc="1">
            <a:prstTxWarp prst="textNoShape">
              <a:avLst/>
            </a:prstTxWarp>
            <a:noAutofit/>
          </a:bodyPr>
          <a:lstStyle>
            <a:lvl1pPr defTabSz="957736">
              <a:lnSpc>
                <a:spcPts val="1128"/>
              </a:lnSpc>
              <a:defRPr sz="900">
                <a:solidFill>
                  <a:schemeClr val="tx2"/>
                </a:solidFill>
              </a:defRPr>
            </a:lvl1pPr>
          </a:lstStyle>
          <a:p>
            <a:pPr fontAlgn="base">
              <a:spcBef>
                <a:spcPct val="0"/>
              </a:spcBef>
              <a:spcAft>
                <a:spcPct val="0"/>
              </a:spcAft>
            </a:pPr>
            <a:endParaRPr lang="es-ES">
              <a:solidFill>
                <a:srgbClr val="002776"/>
              </a:solidFill>
              <a:cs typeface="Arial" charset="0"/>
            </a:endParaRPr>
          </a:p>
        </p:txBody>
      </p:sp>
      <p:sp>
        <p:nvSpPr>
          <p:cNvPr id="11" name="bmkCopyright"/>
          <p:cNvSpPr txBox="1">
            <a:spLocks/>
          </p:cNvSpPr>
          <p:nvPr userDrawn="1"/>
        </p:nvSpPr>
        <p:spPr>
          <a:xfrm>
            <a:off x="7794216" y="6594197"/>
            <a:ext cx="1780509" cy="111154"/>
          </a:xfrm>
          <a:prstGeom prst="rect">
            <a:avLst/>
          </a:prstGeom>
        </p:spPr>
        <p:txBody>
          <a:bodyPr vert="horz" wrap="none" lIns="0" tIns="0" rIns="0" bIns="0" rtlCol="0" anchor="b" anchorCtr="0">
            <a:noAutofit/>
          </a:bodyPr>
          <a:lstStyle>
            <a:lvl1pPr marL="0" marR="0" indent="0" algn="r" defTabSz="914400" rtl="0" eaLnBrk="0" fontAlgn="auto" latinLnBrk="0" hangingPunct="0">
              <a:lnSpc>
                <a:spcPct val="100000"/>
              </a:lnSpc>
              <a:spcBef>
                <a:spcPts val="0"/>
              </a:spcBef>
              <a:spcAft>
                <a:spcPct val="0"/>
              </a:spcAft>
              <a:buClrTx/>
              <a:buSzTx/>
              <a:buFontTx/>
              <a:buNone/>
              <a:tabLst/>
              <a:defRPr sz="800">
                <a:solidFill>
                  <a:schemeClr val="accent1"/>
                </a:solidFill>
              </a:defRPr>
            </a:lvl1pPr>
          </a:lstStyle>
          <a:p>
            <a:pPr defTabSz="819895">
              <a:defRPr/>
            </a:pPr>
            <a:r>
              <a:rPr lang="en-AU" sz="800" noProof="0" dirty="0" smtClean="0">
                <a:solidFill>
                  <a:srgbClr val="002776"/>
                </a:solidFill>
                <a:cs typeface="Arial" charset="0"/>
              </a:rPr>
              <a:t>© 2016 Deloitte Consulting S.L.U.</a:t>
            </a:r>
            <a:endParaRPr lang="en-AU" sz="800" noProof="0" dirty="0">
              <a:solidFill>
                <a:srgbClr val="002776"/>
              </a:solidFill>
              <a:cs typeface="Arial" charset="0"/>
            </a:endParaRPr>
          </a:p>
        </p:txBody>
      </p:sp>
    </p:spTree>
    <p:extLst>
      <p:ext uri="{BB962C8B-B14F-4D97-AF65-F5344CB8AC3E}">
        <p14:creationId xmlns:p14="http://schemas.microsoft.com/office/powerpoint/2010/main" val="891496610"/>
      </p:ext>
    </p:extLst>
  </p:cSld>
  <p:clrMap bg1="lt1" tx1="dk1" bg2="lt2" tx2="dk2" accent1="accent1" accent2="accent2" accent3="accent3" accent4="accent4" accent5="accent5" accent6="accent6" hlink="hlink" folHlink="folHlink"/>
  <p:sldLayoutIdLst>
    <p:sldLayoutId id="2147483963" r:id="rId1"/>
    <p:sldLayoutId id="2147483964" r:id="rId2"/>
    <p:sldLayoutId id="2147483965" r:id="rId3"/>
    <p:sldLayoutId id="2147483966" r:id="rId4"/>
    <p:sldLayoutId id="2147483967" r:id="rId5"/>
    <p:sldLayoutId id="2147483968" r:id="rId6"/>
    <p:sldLayoutId id="2147483969" r:id="rId7"/>
  </p:sldLayoutIdLst>
  <p:timing>
    <p:tnLst>
      <p:par>
        <p:cTn id="1" dur="indefinite" restart="never" nodeType="tmRoot"/>
      </p:par>
    </p:tnLst>
  </p:timing>
  <p:hf hdr="0" ftr="0" dt="0"/>
  <p:txStyles>
    <p:titleStyle>
      <a:lvl1pPr algn="l" defTabSz="957736" rtl="0" eaLnBrk="1" fontAlgn="base" hangingPunct="1">
        <a:spcBef>
          <a:spcPct val="0"/>
        </a:spcBef>
        <a:spcAft>
          <a:spcPct val="0"/>
        </a:spcAft>
        <a:defRPr sz="2400" b="1">
          <a:solidFill>
            <a:schemeClr val="tx2"/>
          </a:solidFill>
          <a:latin typeface="+mj-lt"/>
          <a:ea typeface="+mj-ea"/>
          <a:cs typeface="+mj-cs"/>
        </a:defRPr>
      </a:lvl1pPr>
      <a:lvl2pPr algn="l" defTabSz="957736" rtl="0" eaLnBrk="1" fontAlgn="base" hangingPunct="1">
        <a:spcBef>
          <a:spcPct val="0"/>
        </a:spcBef>
        <a:spcAft>
          <a:spcPct val="0"/>
        </a:spcAft>
        <a:defRPr sz="2400" b="1">
          <a:solidFill>
            <a:schemeClr val="tx2"/>
          </a:solidFill>
          <a:latin typeface="Arial" charset="0"/>
        </a:defRPr>
      </a:lvl2pPr>
      <a:lvl3pPr algn="l" defTabSz="957736" rtl="0" eaLnBrk="1" fontAlgn="base" hangingPunct="1">
        <a:spcBef>
          <a:spcPct val="0"/>
        </a:spcBef>
        <a:spcAft>
          <a:spcPct val="0"/>
        </a:spcAft>
        <a:defRPr sz="2400" b="1">
          <a:solidFill>
            <a:schemeClr val="tx2"/>
          </a:solidFill>
          <a:latin typeface="Arial" charset="0"/>
        </a:defRPr>
      </a:lvl3pPr>
      <a:lvl4pPr algn="l" defTabSz="957736" rtl="0" eaLnBrk="1" fontAlgn="base" hangingPunct="1">
        <a:spcBef>
          <a:spcPct val="0"/>
        </a:spcBef>
        <a:spcAft>
          <a:spcPct val="0"/>
        </a:spcAft>
        <a:defRPr sz="2400" b="1">
          <a:solidFill>
            <a:schemeClr val="tx2"/>
          </a:solidFill>
          <a:latin typeface="Arial" charset="0"/>
        </a:defRPr>
      </a:lvl4pPr>
      <a:lvl5pPr algn="l" defTabSz="957736" rtl="0" eaLnBrk="1" fontAlgn="base" hangingPunct="1">
        <a:spcBef>
          <a:spcPct val="0"/>
        </a:spcBef>
        <a:spcAft>
          <a:spcPct val="0"/>
        </a:spcAft>
        <a:defRPr sz="2400" b="1">
          <a:solidFill>
            <a:schemeClr val="tx2"/>
          </a:solidFill>
          <a:latin typeface="Arial" charset="0"/>
        </a:defRPr>
      </a:lvl5pPr>
      <a:lvl6pPr marL="429639" algn="l" defTabSz="957736" rtl="0" eaLnBrk="1" fontAlgn="base" hangingPunct="1">
        <a:spcBef>
          <a:spcPct val="0"/>
        </a:spcBef>
        <a:spcAft>
          <a:spcPct val="0"/>
        </a:spcAft>
        <a:defRPr sz="2400" b="1">
          <a:solidFill>
            <a:schemeClr val="tx2"/>
          </a:solidFill>
          <a:latin typeface="Arial" charset="0"/>
        </a:defRPr>
      </a:lvl6pPr>
      <a:lvl7pPr marL="859279" algn="l" defTabSz="957736" rtl="0" eaLnBrk="1" fontAlgn="base" hangingPunct="1">
        <a:spcBef>
          <a:spcPct val="0"/>
        </a:spcBef>
        <a:spcAft>
          <a:spcPct val="0"/>
        </a:spcAft>
        <a:defRPr sz="2400" b="1">
          <a:solidFill>
            <a:schemeClr val="tx2"/>
          </a:solidFill>
          <a:latin typeface="Arial" charset="0"/>
        </a:defRPr>
      </a:lvl7pPr>
      <a:lvl8pPr marL="1288916" algn="l" defTabSz="957736" rtl="0" eaLnBrk="1" fontAlgn="base" hangingPunct="1">
        <a:spcBef>
          <a:spcPct val="0"/>
        </a:spcBef>
        <a:spcAft>
          <a:spcPct val="0"/>
        </a:spcAft>
        <a:defRPr sz="2400" b="1">
          <a:solidFill>
            <a:schemeClr val="tx2"/>
          </a:solidFill>
          <a:latin typeface="Arial" charset="0"/>
        </a:defRPr>
      </a:lvl8pPr>
      <a:lvl9pPr marL="1718556" algn="l" defTabSz="957736" rtl="0" eaLnBrk="1" fontAlgn="base" hangingPunct="1">
        <a:spcBef>
          <a:spcPct val="0"/>
        </a:spcBef>
        <a:spcAft>
          <a:spcPct val="0"/>
        </a:spcAft>
        <a:defRPr sz="2400" b="1">
          <a:solidFill>
            <a:schemeClr val="tx2"/>
          </a:solidFill>
          <a:latin typeface="Arial" charset="0"/>
        </a:defRPr>
      </a:lvl9pPr>
    </p:titleStyle>
    <p:bodyStyle>
      <a:lvl1pPr algn="l" defTabSz="957736" rtl="0" eaLnBrk="1" fontAlgn="base" hangingPunct="1">
        <a:spcBef>
          <a:spcPct val="0"/>
        </a:spcBef>
        <a:spcAft>
          <a:spcPts val="282"/>
        </a:spcAft>
        <a:buFont typeface="Arial" charset="0"/>
        <a:defRPr sz="1900">
          <a:solidFill>
            <a:schemeClr val="tx2"/>
          </a:solidFill>
          <a:latin typeface="+mn-lt"/>
          <a:ea typeface="+mn-ea"/>
          <a:cs typeface="+mn-cs"/>
        </a:defRPr>
      </a:lvl1pPr>
      <a:lvl2pPr marL="168573" indent="-167081" algn="l" defTabSz="957736" rtl="0" eaLnBrk="1" fontAlgn="base" hangingPunct="1">
        <a:spcBef>
          <a:spcPct val="0"/>
        </a:spcBef>
        <a:spcAft>
          <a:spcPts val="282"/>
        </a:spcAft>
        <a:buChar char="•"/>
        <a:defRPr sz="1900">
          <a:solidFill>
            <a:schemeClr val="tx2"/>
          </a:solidFill>
          <a:latin typeface="+mn-lt"/>
        </a:defRPr>
      </a:lvl2pPr>
      <a:lvl3pPr marL="337148" indent="-167081" algn="l" defTabSz="957736" rtl="0" eaLnBrk="1" fontAlgn="base" hangingPunct="1">
        <a:spcBef>
          <a:spcPct val="0"/>
        </a:spcBef>
        <a:spcAft>
          <a:spcPts val="282"/>
        </a:spcAft>
        <a:buFont typeface="Arial" charset="0"/>
        <a:buChar char="‒"/>
        <a:defRPr sz="1900">
          <a:solidFill>
            <a:schemeClr val="tx2"/>
          </a:solidFill>
          <a:latin typeface="+mn-lt"/>
        </a:defRPr>
      </a:lvl3pPr>
      <a:lvl4pPr marL="505722" indent="-167081" algn="l" defTabSz="957736" rtl="0" eaLnBrk="1" fontAlgn="base" hangingPunct="1">
        <a:spcBef>
          <a:spcPct val="0"/>
        </a:spcBef>
        <a:spcAft>
          <a:spcPts val="564"/>
        </a:spcAft>
        <a:buChar char="•"/>
        <a:defRPr>
          <a:solidFill>
            <a:schemeClr val="tx2"/>
          </a:solidFill>
          <a:latin typeface="+mn-lt"/>
        </a:defRPr>
      </a:lvl4pPr>
      <a:lvl5pPr marL="674295" indent="-167081" algn="l" defTabSz="957736" rtl="0" eaLnBrk="1" fontAlgn="base" hangingPunct="1">
        <a:spcBef>
          <a:spcPct val="0"/>
        </a:spcBef>
        <a:spcAft>
          <a:spcPts val="564"/>
        </a:spcAft>
        <a:buFont typeface="Arial" charset="0"/>
        <a:buChar char="‒"/>
        <a:defRPr>
          <a:solidFill>
            <a:schemeClr val="tx2"/>
          </a:solidFill>
          <a:latin typeface="+mn-lt"/>
        </a:defRPr>
      </a:lvl5pPr>
      <a:lvl6pPr marL="1103933" indent="-167081" algn="l" defTabSz="957736" rtl="0" eaLnBrk="1" fontAlgn="base" hangingPunct="1">
        <a:spcBef>
          <a:spcPct val="0"/>
        </a:spcBef>
        <a:spcAft>
          <a:spcPts val="564"/>
        </a:spcAft>
        <a:buFont typeface="Arial" charset="0"/>
        <a:buChar char="‒"/>
        <a:defRPr>
          <a:solidFill>
            <a:schemeClr val="tx2"/>
          </a:solidFill>
          <a:latin typeface="+mn-lt"/>
        </a:defRPr>
      </a:lvl6pPr>
      <a:lvl7pPr marL="1533573" indent="-167081" algn="l" defTabSz="957736" rtl="0" eaLnBrk="1" fontAlgn="base" hangingPunct="1">
        <a:spcBef>
          <a:spcPct val="0"/>
        </a:spcBef>
        <a:spcAft>
          <a:spcPts val="564"/>
        </a:spcAft>
        <a:buFont typeface="Arial" charset="0"/>
        <a:buChar char="‒"/>
        <a:defRPr>
          <a:solidFill>
            <a:schemeClr val="tx2"/>
          </a:solidFill>
          <a:latin typeface="+mn-lt"/>
        </a:defRPr>
      </a:lvl7pPr>
      <a:lvl8pPr marL="1963211" indent="-167081" algn="l" defTabSz="957736" rtl="0" eaLnBrk="1" fontAlgn="base" hangingPunct="1">
        <a:spcBef>
          <a:spcPct val="0"/>
        </a:spcBef>
        <a:spcAft>
          <a:spcPts val="564"/>
        </a:spcAft>
        <a:buFont typeface="Arial" charset="0"/>
        <a:buChar char="‒"/>
        <a:defRPr>
          <a:solidFill>
            <a:schemeClr val="tx2"/>
          </a:solidFill>
          <a:latin typeface="+mn-lt"/>
        </a:defRPr>
      </a:lvl8pPr>
      <a:lvl9pPr marL="2392850" indent="-167081" algn="l" defTabSz="957736" rtl="0" eaLnBrk="1" fontAlgn="base" hangingPunct="1">
        <a:spcBef>
          <a:spcPct val="0"/>
        </a:spcBef>
        <a:spcAft>
          <a:spcPts val="564"/>
        </a:spcAft>
        <a:buFont typeface="Arial" charset="0"/>
        <a:buChar char="‒"/>
        <a:defRPr>
          <a:solidFill>
            <a:schemeClr val="tx2"/>
          </a:solidFill>
          <a:latin typeface="+mn-lt"/>
        </a:defRPr>
      </a:lvl9pPr>
    </p:bodyStyle>
    <p:otherStyle>
      <a:defPPr>
        <a:defRPr lang="es-ES"/>
      </a:defPPr>
      <a:lvl1pPr marL="0" algn="l" defTabSz="859279" rtl="0" eaLnBrk="1" latinLnBrk="0" hangingPunct="1">
        <a:defRPr sz="1700" kern="1200">
          <a:solidFill>
            <a:schemeClr val="tx1"/>
          </a:solidFill>
          <a:latin typeface="+mn-lt"/>
          <a:ea typeface="+mn-ea"/>
          <a:cs typeface="+mn-cs"/>
        </a:defRPr>
      </a:lvl1pPr>
      <a:lvl2pPr marL="429639" algn="l" defTabSz="859279" rtl="0" eaLnBrk="1" latinLnBrk="0" hangingPunct="1">
        <a:defRPr sz="1700" kern="1200">
          <a:solidFill>
            <a:schemeClr val="tx1"/>
          </a:solidFill>
          <a:latin typeface="+mn-lt"/>
          <a:ea typeface="+mn-ea"/>
          <a:cs typeface="+mn-cs"/>
        </a:defRPr>
      </a:lvl2pPr>
      <a:lvl3pPr marL="859279" algn="l" defTabSz="859279" rtl="0" eaLnBrk="1" latinLnBrk="0" hangingPunct="1">
        <a:defRPr sz="1700" kern="1200">
          <a:solidFill>
            <a:schemeClr val="tx1"/>
          </a:solidFill>
          <a:latin typeface="+mn-lt"/>
          <a:ea typeface="+mn-ea"/>
          <a:cs typeface="+mn-cs"/>
        </a:defRPr>
      </a:lvl3pPr>
      <a:lvl4pPr marL="1288916" algn="l" defTabSz="859279" rtl="0" eaLnBrk="1" latinLnBrk="0" hangingPunct="1">
        <a:defRPr sz="1700" kern="1200">
          <a:solidFill>
            <a:schemeClr val="tx1"/>
          </a:solidFill>
          <a:latin typeface="+mn-lt"/>
          <a:ea typeface="+mn-ea"/>
          <a:cs typeface="+mn-cs"/>
        </a:defRPr>
      </a:lvl4pPr>
      <a:lvl5pPr marL="1718556" algn="l" defTabSz="859279" rtl="0" eaLnBrk="1" latinLnBrk="0" hangingPunct="1">
        <a:defRPr sz="1700" kern="1200">
          <a:solidFill>
            <a:schemeClr val="tx1"/>
          </a:solidFill>
          <a:latin typeface="+mn-lt"/>
          <a:ea typeface="+mn-ea"/>
          <a:cs typeface="+mn-cs"/>
        </a:defRPr>
      </a:lvl5pPr>
      <a:lvl6pPr marL="2148194" algn="l" defTabSz="859279" rtl="0" eaLnBrk="1" latinLnBrk="0" hangingPunct="1">
        <a:defRPr sz="1700" kern="1200">
          <a:solidFill>
            <a:schemeClr val="tx1"/>
          </a:solidFill>
          <a:latin typeface="+mn-lt"/>
          <a:ea typeface="+mn-ea"/>
          <a:cs typeface="+mn-cs"/>
        </a:defRPr>
      </a:lvl6pPr>
      <a:lvl7pPr marL="2577833" algn="l" defTabSz="859279" rtl="0" eaLnBrk="1" latinLnBrk="0" hangingPunct="1">
        <a:defRPr sz="1700" kern="1200">
          <a:solidFill>
            <a:schemeClr val="tx1"/>
          </a:solidFill>
          <a:latin typeface="+mn-lt"/>
          <a:ea typeface="+mn-ea"/>
          <a:cs typeface="+mn-cs"/>
        </a:defRPr>
      </a:lvl7pPr>
      <a:lvl8pPr marL="3007474" algn="l" defTabSz="859279" rtl="0" eaLnBrk="1" latinLnBrk="0" hangingPunct="1">
        <a:defRPr sz="1700" kern="1200">
          <a:solidFill>
            <a:schemeClr val="tx1"/>
          </a:solidFill>
          <a:latin typeface="+mn-lt"/>
          <a:ea typeface="+mn-ea"/>
          <a:cs typeface="+mn-cs"/>
        </a:defRPr>
      </a:lvl8pPr>
      <a:lvl9pPr marL="3437112" algn="l" defTabSz="859279" rtl="0" eaLnBrk="1" latinLnBrk="0" hangingPunct="1">
        <a:defRPr sz="17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7459" name="Title Placeholder 1"/>
          <p:cNvSpPr>
            <a:spLocks noGrp="1"/>
          </p:cNvSpPr>
          <p:nvPr>
            <p:ph type="title"/>
          </p:nvPr>
        </p:nvSpPr>
        <p:spPr bwMode="auto">
          <a:xfrm>
            <a:off x="442396" y="350115"/>
            <a:ext cx="9124399" cy="63020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s-ES" dirty="0" smtClean="0"/>
          </a:p>
        </p:txBody>
      </p:sp>
      <p:sp>
        <p:nvSpPr>
          <p:cNvPr id="147460" name="Text Placeholder 2"/>
          <p:cNvSpPr>
            <a:spLocks noGrp="1"/>
          </p:cNvSpPr>
          <p:nvPr>
            <p:ph type="body" idx="1"/>
          </p:nvPr>
        </p:nvSpPr>
        <p:spPr bwMode="auto">
          <a:xfrm>
            <a:off x="439265" y="1190382"/>
            <a:ext cx="9124399" cy="521947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dirty="0" smtClean="0"/>
          </a:p>
        </p:txBody>
      </p:sp>
      <p:sp>
        <p:nvSpPr>
          <p:cNvPr id="7" name="Slide Number Placeholder 9"/>
          <p:cNvSpPr>
            <a:spLocks noGrp="1"/>
          </p:cNvSpPr>
          <p:nvPr>
            <p:ph type="sldNum" sz="quarter" idx="4"/>
          </p:nvPr>
        </p:nvSpPr>
        <p:spPr>
          <a:xfrm>
            <a:off x="450241" y="6554177"/>
            <a:ext cx="306387" cy="144247"/>
          </a:xfrm>
          <a:prstGeom prst="rect">
            <a:avLst/>
          </a:prstGeom>
        </p:spPr>
        <p:txBody>
          <a:bodyPr vert="horz" wrap="square" lIns="0" tIns="0" rIns="0" bIns="0" numCol="1" anchor="t" anchorCtr="0" compatLnSpc="1">
            <a:prstTxWarp prst="textNoShape">
              <a:avLst/>
            </a:prstTxWarp>
            <a:noAutofit/>
          </a:bodyPr>
          <a:lstStyle>
            <a:lvl1pPr defTabSz="914130">
              <a:lnSpc>
                <a:spcPts val="1077"/>
              </a:lnSpc>
              <a:defRPr sz="900" b="1">
                <a:solidFill>
                  <a:schemeClr val="tx2"/>
                </a:solidFill>
              </a:defRPr>
            </a:lvl1pPr>
          </a:lstStyle>
          <a:p>
            <a:pPr fontAlgn="base">
              <a:spcBef>
                <a:spcPct val="0"/>
              </a:spcBef>
              <a:spcAft>
                <a:spcPct val="0"/>
              </a:spcAft>
            </a:pPr>
            <a:fld id="{9935F0BD-0F90-47B1-8F0C-76BF3802F7AA}" type="slidenum">
              <a:rPr lang="es-ES">
                <a:solidFill>
                  <a:srgbClr val="002776"/>
                </a:solidFill>
                <a:cs typeface="Arial" charset="0"/>
              </a:rPr>
              <a:pPr fontAlgn="base">
                <a:spcBef>
                  <a:spcPct val="0"/>
                </a:spcBef>
                <a:spcAft>
                  <a:spcPct val="0"/>
                </a:spcAft>
              </a:pPr>
              <a:t>‹#›</a:t>
            </a:fld>
            <a:endParaRPr lang="es-ES">
              <a:solidFill>
                <a:srgbClr val="002776"/>
              </a:solidFill>
              <a:cs typeface="Arial" charset="0"/>
            </a:endParaRPr>
          </a:p>
        </p:txBody>
      </p:sp>
      <p:sp>
        <p:nvSpPr>
          <p:cNvPr id="10" name="Footer Placeholder 10"/>
          <p:cNvSpPr>
            <a:spLocks noGrp="1"/>
          </p:cNvSpPr>
          <p:nvPr>
            <p:ph type="ftr" sz="quarter" idx="3"/>
          </p:nvPr>
        </p:nvSpPr>
        <p:spPr>
          <a:xfrm>
            <a:off x="836319" y="6554177"/>
            <a:ext cx="4677095" cy="144247"/>
          </a:xfrm>
          <a:prstGeom prst="rect">
            <a:avLst/>
          </a:prstGeom>
        </p:spPr>
        <p:txBody>
          <a:bodyPr vert="horz" wrap="square" lIns="0" tIns="0" rIns="0" bIns="0" numCol="1" anchor="t" anchorCtr="0" compatLnSpc="1">
            <a:prstTxWarp prst="textNoShape">
              <a:avLst/>
            </a:prstTxWarp>
            <a:noAutofit/>
          </a:bodyPr>
          <a:lstStyle>
            <a:lvl1pPr defTabSz="914130">
              <a:lnSpc>
                <a:spcPts val="1077"/>
              </a:lnSpc>
              <a:defRPr sz="900">
                <a:solidFill>
                  <a:schemeClr val="tx2"/>
                </a:solidFill>
              </a:defRPr>
            </a:lvl1pPr>
          </a:lstStyle>
          <a:p>
            <a:pPr fontAlgn="base">
              <a:spcBef>
                <a:spcPct val="0"/>
              </a:spcBef>
              <a:spcAft>
                <a:spcPct val="0"/>
              </a:spcAft>
            </a:pPr>
            <a:endParaRPr lang="es-ES">
              <a:solidFill>
                <a:srgbClr val="002776"/>
              </a:solidFill>
              <a:cs typeface="Arial" charset="0"/>
            </a:endParaRPr>
          </a:p>
        </p:txBody>
      </p:sp>
      <p:sp>
        <p:nvSpPr>
          <p:cNvPr id="8" name="bmkCopyright"/>
          <p:cNvSpPr txBox="1">
            <a:spLocks/>
          </p:cNvSpPr>
          <p:nvPr userDrawn="1"/>
        </p:nvSpPr>
        <p:spPr>
          <a:xfrm>
            <a:off x="7794216" y="6594197"/>
            <a:ext cx="1780509" cy="111154"/>
          </a:xfrm>
          <a:prstGeom prst="rect">
            <a:avLst/>
          </a:prstGeom>
        </p:spPr>
        <p:txBody>
          <a:bodyPr vert="horz" wrap="none" lIns="0" tIns="0" rIns="0" bIns="0" rtlCol="0" anchor="b" anchorCtr="0">
            <a:noAutofit/>
          </a:bodyPr>
          <a:lstStyle>
            <a:lvl1pPr marL="0" marR="0" indent="0" algn="r" defTabSz="914400" rtl="0" eaLnBrk="0" fontAlgn="auto" latinLnBrk="0" hangingPunct="0">
              <a:lnSpc>
                <a:spcPct val="100000"/>
              </a:lnSpc>
              <a:spcBef>
                <a:spcPts val="0"/>
              </a:spcBef>
              <a:spcAft>
                <a:spcPct val="0"/>
              </a:spcAft>
              <a:buClrTx/>
              <a:buSzTx/>
              <a:buFontTx/>
              <a:buNone/>
              <a:tabLst/>
              <a:defRPr sz="800">
                <a:solidFill>
                  <a:schemeClr val="accent1"/>
                </a:solidFill>
              </a:defRPr>
            </a:lvl1pPr>
          </a:lstStyle>
          <a:p>
            <a:pPr defTabSz="819895">
              <a:defRPr/>
            </a:pPr>
            <a:r>
              <a:rPr lang="en-AU" sz="800" noProof="0" dirty="0" smtClean="0">
                <a:solidFill>
                  <a:srgbClr val="002776"/>
                </a:solidFill>
                <a:cs typeface="Arial" charset="0"/>
              </a:rPr>
              <a:t>© 2016 Deloitte Consulting S.L.U.</a:t>
            </a:r>
            <a:endParaRPr lang="en-AU" sz="800" noProof="0" dirty="0">
              <a:solidFill>
                <a:srgbClr val="002776"/>
              </a:solidFill>
              <a:cs typeface="Arial" charset="0"/>
            </a:endParaRPr>
          </a:p>
        </p:txBody>
      </p:sp>
    </p:spTree>
    <p:extLst>
      <p:ext uri="{BB962C8B-B14F-4D97-AF65-F5344CB8AC3E}">
        <p14:creationId xmlns:p14="http://schemas.microsoft.com/office/powerpoint/2010/main" val="1727210955"/>
      </p:ext>
    </p:extLst>
  </p:cSld>
  <p:clrMap bg1="lt1" tx1="dk1" bg2="lt2" tx2="dk2" accent1="accent1" accent2="accent2" accent3="accent3" accent4="accent4" accent5="accent5" accent6="accent6" hlink="hlink" folHlink="folHlink"/>
  <p:sldLayoutIdLst>
    <p:sldLayoutId id="2147483971" r:id="rId1"/>
    <p:sldLayoutId id="2147483972" r:id="rId2"/>
    <p:sldLayoutId id="2147483973" r:id="rId3"/>
    <p:sldLayoutId id="2147483974" r:id="rId4"/>
    <p:sldLayoutId id="2147483975" r:id="rId5"/>
    <p:sldLayoutId id="2147483976" r:id="rId6"/>
    <p:sldLayoutId id="2147483977" r:id="rId7"/>
  </p:sldLayoutIdLst>
  <p:timing>
    <p:tnLst>
      <p:par>
        <p:cTn id="1" dur="indefinite" restart="never" nodeType="tmRoot"/>
      </p:par>
    </p:tnLst>
  </p:timing>
  <p:hf hdr="0" ftr="0" dt="0"/>
  <p:txStyles>
    <p:titleStyle>
      <a:lvl1pPr algn="l" defTabSz="914130" rtl="0" eaLnBrk="1" fontAlgn="base" hangingPunct="1">
        <a:spcBef>
          <a:spcPct val="0"/>
        </a:spcBef>
        <a:spcAft>
          <a:spcPct val="0"/>
        </a:spcAft>
        <a:defRPr sz="2200" b="1">
          <a:solidFill>
            <a:schemeClr val="tx2"/>
          </a:solidFill>
          <a:latin typeface="+mj-lt"/>
          <a:ea typeface="+mj-ea"/>
          <a:cs typeface="+mj-cs"/>
        </a:defRPr>
      </a:lvl1pPr>
      <a:lvl2pPr algn="l" defTabSz="914130" rtl="0" eaLnBrk="1" fontAlgn="base" hangingPunct="1">
        <a:spcBef>
          <a:spcPct val="0"/>
        </a:spcBef>
        <a:spcAft>
          <a:spcPct val="0"/>
        </a:spcAft>
        <a:defRPr sz="2200" b="1">
          <a:solidFill>
            <a:schemeClr val="tx2"/>
          </a:solidFill>
          <a:latin typeface="Arial" charset="0"/>
        </a:defRPr>
      </a:lvl2pPr>
      <a:lvl3pPr algn="l" defTabSz="914130" rtl="0" eaLnBrk="1" fontAlgn="base" hangingPunct="1">
        <a:spcBef>
          <a:spcPct val="0"/>
        </a:spcBef>
        <a:spcAft>
          <a:spcPct val="0"/>
        </a:spcAft>
        <a:defRPr sz="2200" b="1">
          <a:solidFill>
            <a:schemeClr val="tx2"/>
          </a:solidFill>
          <a:latin typeface="Arial" charset="0"/>
        </a:defRPr>
      </a:lvl3pPr>
      <a:lvl4pPr algn="l" defTabSz="914130" rtl="0" eaLnBrk="1" fontAlgn="base" hangingPunct="1">
        <a:spcBef>
          <a:spcPct val="0"/>
        </a:spcBef>
        <a:spcAft>
          <a:spcPct val="0"/>
        </a:spcAft>
        <a:defRPr sz="2200" b="1">
          <a:solidFill>
            <a:schemeClr val="tx2"/>
          </a:solidFill>
          <a:latin typeface="Arial" charset="0"/>
        </a:defRPr>
      </a:lvl4pPr>
      <a:lvl5pPr algn="l" defTabSz="914130" rtl="0" eaLnBrk="1" fontAlgn="base" hangingPunct="1">
        <a:spcBef>
          <a:spcPct val="0"/>
        </a:spcBef>
        <a:spcAft>
          <a:spcPct val="0"/>
        </a:spcAft>
        <a:defRPr sz="2200" b="1">
          <a:solidFill>
            <a:schemeClr val="tx2"/>
          </a:solidFill>
          <a:latin typeface="Arial" charset="0"/>
        </a:defRPr>
      </a:lvl5pPr>
      <a:lvl6pPr marL="410077" algn="l" defTabSz="914130" rtl="0" eaLnBrk="1" fontAlgn="base" hangingPunct="1">
        <a:spcBef>
          <a:spcPct val="0"/>
        </a:spcBef>
        <a:spcAft>
          <a:spcPct val="0"/>
        </a:spcAft>
        <a:defRPr sz="2200" b="1">
          <a:solidFill>
            <a:schemeClr val="tx2"/>
          </a:solidFill>
          <a:latin typeface="Arial" charset="0"/>
        </a:defRPr>
      </a:lvl6pPr>
      <a:lvl7pPr marL="820154" algn="l" defTabSz="914130" rtl="0" eaLnBrk="1" fontAlgn="base" hangingPunct="1">
        <a:spcBef>
          <a:spcPct val="0"/>
        </a:spcBef>
        <a:spcAft>
          <a:spcPct val="0"/>
        </a:spcAft>
        <a:defRPr sz="2200" b="1">
          <a:solidFill>
            <a:schemeClr val="tx2"/>
          </a:solidFill>
          <a:latin typeface="Arial" charset="0"/>
        </a:defRPr>
      </a:lvl7pPr>
      <a:lvl8pPr marL="1230231" algn="l" defTabSz="914130" rtl="0" eaLnBrk="1" fontAlgn="base" hangingPunct="1">
        <a:spcBef>
          <a:spcPct val="0"/>
        </a:spcBef>
        <a:spcAft>
          <a:spcPct val="0"/>
        </a:spcAft>
        <a:defRPr sz="2200" b="1">
          <a:solidFill>
            <a:schemeClr val="tx2"/>
          </a:solidFill>
          <a:latin typeface="Arial" charset="0"/>
        </a:defRPr>
      </a:lvl8pPr>
      <a:lvl9pPr marL="1640306" algn="l" defTabSz="914130" rtl="0" eaLnBrk="1" fontAlgn="base" hangingPunct="1">
        <a:spcBef>
          <a:spcPct val="0"/>
        </a:spcBef>
        <a:spcAft>
          <a:spcPct val="0"/>
        </a:spcAft>
        <a:defRPr sz="2200" b="1">
          <a:solidFill>
            <a:schemeClr val="tx2"/>
          </a:solidFill>
          <a:latin typeface="Arial" charset="0"/>
        </a:defRPr>
      </a:lvl9pPr>
    </p:titleStyle>
    <p:bodyStyle>
      <a:lvl1pPr algn="l" defTabSz="914130" rtl="0" eaLnBrk="1" fontAlgn="base" hangingPunct="1">
        <a:spcBef>
          <a:spcPct val="0"/>
        </a:spcBef>
        <a:spcAft>
          <a:spcPts val="269"/>
        </a:spcAft>
        <a:buFont typeface="Arial" charset="0"/>
        <a:defRPr sz="1800">
          <a:solidFill>
            <a:schemeClr val="tx2"/>
          </a:solidFill>
          <a:latin typeface="+mn-lt"/>
          <a:ea typeface="+mn-ea"/>
          <a:cs typeface="+mn-cs"/>
        </a:defRPr>
      </a:lvl1pPr>
      <a:lvl2pPr marL="160900" indent="-159475" algn="l" defTabSz="914130" rtl="0" eaLnBrk="1" fontAlgn="base" hangingPunct="1">
        <a:spcBef>
          <a:spcPct val="0"/>
        </a:spcBef>
        <a:spcAft>
          <a:spcPts val="269"/>
        </a:spcAft>
        <a:buChar char="•"/>
        <a:defRPr sz="1800">
          <a:solidFill>
            <a:schemeClr val="tx2"/>
          </a:solidFill>
          <a:latin typeface="+mn-lt"/>
        </a:defRPr>
      </a:lvl2pPr>
      <a:lvl3pPr marL="321797" indent="-159475" algn="l" defTabSz="914130" rtl="0" eaLnBrk="1" fontAlgn="base" hangingPunct="1">
        <a:spcBef>
          <a:spcPct val="0"/>
        </a:spcBef>
        <a:spcAft>
          <a:spcPts val="269"/>
        </a:spcAft>
        <a:buFont typeface="Arial" charset="0"/>
        <a:buChar char="‒"/>
        <a:defRPr sz="1800">
          <a:solidFill>
            <a:schemeClr val="tx2"/>
          </a:solidFill>
          <a:latin typeface="+mn-lt"/>
        </a:defRPr>
      </a:lvl3pPr>
      <a:lvl4pPr marL="482695" indent="-159475" algn="l" defTabSz="914130" rtl="0" eaLnBrk="1" fontAlgn="base" hangingPunct="1">
        <a:spcBef>
          <a:spcPct val="0"/>
        </a:spcBef>
        <a:spcAft>
          <a:spcPts val="538"/>
        </a:spcAft>
        <a:buChar char="•"/>
        <a:defRPr>
          <a:solidFill>
            <a:schemeClr val="tx2"/>
          </a:solidFill>
          <a:latin typeface="+mn-lt"/>
        </a:defRPr>
      </a:lvl4pPr>
      <a:lvl5pPr marL="643593" indent="-159475" algn="l" defTabSz="914130" rtl="0" eaLnBrk="1" fontAlgn="base" hangingPunct="1">
        <a:spcBef>
          <a:spcPct val="0"/>
        </a:spcBef>
        <a:spcAft>
          <a:spcPts val="538"/>
        </a:spcAft>
        <a:buFont typeface="Arial" charset="0"/>
        <a:buChar char="‒"/>
        <a:defRPr>
          <a:solidFill>
            <a:schemeClr val="tx2"/>
          </a:solidFill>
          <a:latin typeface="+mn-lt"/>
        </a:defRPr>
      </a:lvl5pPr>
      <a:lvl6pPr marL="1053671" indent="-159475" algn="l" defTabSz="914130" rtl="0" eaLnBrk="1" fontAlgn="base" hangingPunct="1">
        <a:spcBef>
          <a:spcPct val="0"/>
        </a:spcBef>
        <a:spcAft>
          <a:spcPts val="538"/>
        </a:spcAft>
        <a:buFont typeface="Arial" charset="0"/>
        <a:buChar char="‒"/>
        <a:defRPr>
          <a:solidFill>
            <a:schemeClr val="tx2"/>
          </a:solidFill>
          <a:latin typeface="+mn-lt"/>
        </a:defRPr>
      </a:lvl6pPr>
      <a:lvl7pPr marL="1463746" indent="-159475" algn="l" defTabSz="914130" rtl="0" eaLnBrk="1" fontAlgn="base" hangingPunct="1">
        <a:spcBef>
          <a:spcPct val="0"/>
        </a:spcBef>
        <a:spcAft>
          <a:spcPts val="538"/>
        </a:spcAft>
        <a:buFont typeface="Arial" charset="0"/>
        <a:buChar char="‒"/>
        <a:defRPr>
          <a:solidFill>
            <a:schemeClr val="tx2"/>
          </a:solidFill>
          <a:latin typeface="+mn-lt"/>
        </a:defRPr>
      </a:lvl7pPr>
      <a:lvl8pPr marL="1873823" indent="-159475" algn="l" defTabSz="914130" rtl="0" eaLnBrk="1" fontAlgn="base" hangingPunct="1">
        <a:spcBef>
          <a:spcPct val="0"/>
        </a:spcBef>
        <a:spcAft>
          <a:spcPts val="538"/>
        </a:spcAft>
        <a:buFont typeface="Arial" charset="0"/>
        <a:buChar char="‒"/>
        <a:defRPr>
          <a:solidFill>
            <a:schemeClr val="tx2"/>
          </a:solidFill>
          <a:latin typeface="+mn-lt"/>
        </a:defRPr>
      </a:lvl8pPr>
      <a:lvl9pPr marL="2283899" indent="-159475" algn="l" defTabSz="914130" rtl="0" eaLnBrk="1" fontAlgn="base" hangingPunct="1">
        <a:spcBef>
          <a:spcPct val="0"/>
        </a:spcBef>
        <a:spcAft>
          <a:spcPts val="538"/>
        </a:spcAft>
        <a:buFont typeface="Arial" charset="0"/>
        <a:buChar char="‒"/>
        <a:defRPr>
          <a:solidFill>
            <a:schemeClr val="tx2"/>
          </a:solidFill>
          <a:latin typeface="+mn-lt"/>
        </a:defRPr>
      </a:lvl9pPr>
    </p:bodyStyle>
    <p:otherStyle>
      <a:defPPr>
        <a:defRPr lang="es-ES"/>
      </a:defPPr>
      <a:lvl1pPr marL="0" algn="l" defTabSz="820154" rtl="0" eaLnBrk="1" latinLnBrk="0" hangingPunct="1">
        <a:defRPr sz="1600" kern="1200">
          <a:solidFill>
            <a:schemeClr val="tx1"/>
          </a:solidFill>
          <a:latin typeface="+mn-lt"/>
          <a:ea typeface="+mn-ea"/>
          <a:cs typeface="+mn-cs"/>
        </a:defRPr>
      </a:lvl1pPr>
      <a:lvl2pPr marL="410077" algn="l" defTabSz="820154" rtl="0" eaLnBrk="1" latinLnBrk="0" hangingPunct="1">
        <a:defRPr sz="1600" kern="1200">
          <a:solidFill>
            <a:schemeClr val="tx1"/>
          </a:solidFill>
          <a:latin typeface="+mn-lt"/>
          <a:ea typeface="+mn-ea"/>
          <a:cs typeface="+mn-cs"/>
        </a:defRPr>
      </a:lvl2pPr>
      <a:lvl3pPr marL="820154" algn="l" defTabSz="820154" rtl="0" eaLnBrk="1" latinLnBrk="0" hangingPunct="1">
        <a:defRPr sz="1600" kern="1200">
          <a:solidFill>
            <a:schemeClr val="tx1"/>
          </a:solidFill>
          <a:latin typeface="+mn-lt"/>
          <a:ea typeface="+mn-ea"/>
          <a:cs typeface="+mn-cs"/>
        </a:defRPr>
      </a:lvl3pPr>
      <a:lvl4pPr marL="1230231" algn="l" defTabSz="820154" rtl="0" eaLnBrk="1" latinLnBrk="0" hangingPunct="1">
        <a:defRPr sz="1600" kern="1200">
          <a:solidFill>
            <a:schemeClr val="tx1"/>
          </a:solidFill>
          <a:latin typeface="+mn-lt"/>
          <a:ea typeface="+mn-ea"/>
          <a:cs typeface="+mn-cs"/>
        </a:defRPr>
      </a:lvl4pPr>
      <a:lvl5pPr marL="1640306" algn="l" defTabSz="820154" rtl="0" eaLnBrk="1" latinLnBrk="0" hangingPunct="1">
        <a:defRPr sz="1600" kern="1200">
          <a:solidFill>
            <a:schemeClr val="tx1"/>
          </a:solidFill>
          <a:latin typeface="+mn-lt"/>
          <a:ea typeface="+mn-ea"/>
          <a:cs typeface="+mn-cs"/>
        </a:defRPr>
      </a:lvl5pPr>
      <a:lvl6pPr marL="2050383" algn="l" defTabSz="820154" rtl="0" eaLnBrk="1" latinLnBrk="0" hangingPunct="1">
        <a:defRPr sz="1600" kern="1200">
          <a:solidFill>
            <a:schemeClr val="tx1"/>
          </a:solidFill>
          <a:latin typeface="+mn-lt"/>
          <a:ea typeface="+mn-ea"/>
          <a:cs typeface="+mn-cs"/>
        </a:defRPr>
      </a:lvl6pPr>
      <a:lvl7pPr marL="2460459" algn="l" defTabSz="820154" rtl="0" eaLnBrk="1" latinLnBrk="0" hangingPunct="1">
        <a:defRPr sz="1600" kern="1200">
          <a:solidFill>
            <a:schemeClr val="tx1"/>
          </a:solidFill>
          <a:latin typeface="+mn-lt"/>
          <a:ea typeface="+mn-ea"/>
          <a:cs typeface="+mn-cs"/>
        </a:defRPr>
      </a:lvl7pPr>
      <a:lvl8pPr marL="2870538" algn="l" defTabSz="820154" rtl="0" eaLnBrk="1" latinLnBrk="0" hangingPunct="1">
        <a:defRPr sz="1600" kern="1200">
          <a:solidFill>
            <a:schemeClr val="tx1"/>
          </a:solidFill>
          <a:latin typeface="+mn-lt"/>
          <a:ea typeface="+mn-ea"/>
          <a:cs typeface="+mn-cs"/>
        </a:defRPr>
      </a:lvl8pPr>
      <a:lvl9pPr marL="3280614" algn="l" defTabSz="820154" rtl="0" eaLnBrk="1" latinLnBrk="0" hangingPunct="1">
        <a:defRPr sz="16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7459" name="Title Placeholder 1"/>
          <p:cNvSpPr>
            <a:spLocks noGrp="1"/>
          </p:cNvSpPr>
          <p:nvPr>
            <p:ph type="title"/>
          </p:nvPr>
        </p:nvSpPr>
        <p:spPr bwMode="auto">
          <a:xfrm>
            <a:off x="442396" y="350115"/>
            <a:ext cx="9124399" cy="63020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s-ES" dirty="0" smtClean="0"/>
          </a:p>
        </p:txBody>
      </p:sp>
      <p:sp>
        <p:nvSpPr>
          <p:cNvPr id="147460" name="Text Placeholder 2"/>
          <p:cNvSpPr>
            <a:spLocks noGrp="1"/>
          </p:cNvSpPr>
          <p:nvPr>
            <p:ph type="body" idx="1"/>
          </p:nvPr>
        </p:nvSpPr>
        <p:spPr bwMode="auto">
          <a:xfrm>
            <a:off x="439265" y="1190382"/>
            <a:ext cx="9124399" cy="521947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dirty="0" smtClean="0"/>
          </a:p>
        </p:txBody>
      </p:sp>
      <p:sp>
        <p:nvSpPr>
          <p:cNvPr id="7" name="Slide Number Placeholder 9"/>
          <p:cNvSpPr>
            <a:spLocks noGrp="1"/>
          </p:cNvSpPr>
          <p:nvPr>
            <p:ph type="sldNum" sz="quarter" idx="4"/>
          </p:nvPr>
        </p:nvSpPr>
        <p:spPr>
          <a:xfrm>
            <a:off x="450235" y="6554167"/>
            <a:ext cx="306387" cy="144247"/>
          </a:xfrm>
          <a:prstGeom prst="rect">
            <a:avLst/>
          </a:prstGeom>
        </p:spPr>
        <p:txBody>
          <a:bodyPr vert="horz" wrap="square" lIns="0" tIns="0" rIns="0" bIns="0" numCol="1" anchor="t" anchorCtr="0" compatLnSpc="1">
            <a:prstTxWarp prst="textNoShape">
              <a:avLst/>
            </a:prstTxWarp>
            <a:noAutofit/>
          </a:bodyPr>
          <a:lstStyle>
            <a:lvl1pPr defTabSz="914130">
              <a:lnSpc>
                <a:spcPts val="1077"/>
              </a:lnSpc>
              <a:defRPr sz="900" b="1">
                <a:solidFill>
                  <a:schemeClr val="tx2"/>
                </a:solidFill>
              </a:defRPr>
            </a:lvl1pPr>
          </a:lstStyle>
          <a:p>
            <a:pPr fontAlgn="base">
              <a:spcBef>
                <a:spcPct val="0"/>
              </a:spcBef>
              <a:spcAft>
                <a:spcPct val="0"/>
              </a:spcAft>
            </a:pPr>
            <a:fld id="{9935F0BD-0F90-47B1-8F0C-76BF3802F7AA}" type="slidenum">
              <a:rPr lang="es-ES">
                <a:solidFill>
                  <a:srgbClr val="002776"/>
                </a:solidFill>
                <a:cs typeface="Arial" charset="0"/>
              </a:rPr>
              <a:pPr fontAlgn="base">
                <a:spcBef>
                  <a:spcPct val="0"/>
                </a:spcBef>
                <a:spcAft>
                  <a:spcPct val="0"/>
                </a:spcAft>
              </a:pPr>
              <a:t>‹#›</a:t>
            </a:fld>
            <a:endParaRPr lang="es-ES">
              <a:solidFill>
                <a:srgbClr val="002776"/>
              </a:solidFill>
              <a:cs typeface="Arial" charset="0"/>
            </a:endParaRPr>
          </a:p>
        </p:txBody>
      </p:sp>
      <p:sp>
        <p:nvSpPr>
          <p:cNvPr id="10" name="Footer Placeholder 10"/>
          <p:cNvSpPr>
            <a:spLocks noGrp="1"/>
          </p:cNvSpPr>
          <p:nvPr>
            <p:ph type="ftr" sz="quarter" idx="3"/>
          </p:nvPr>
        </p:nvSpPr>
        <p:spPr>
          <a:xfrm>
            <a:off x="836319" y="6554167"/>
            <a:ext cx="4677095" cy="144247"/>
          </a:xfrm>
          <a:prstGeom prst="rect">
            <a:avLst/>
          </a:prstGeom>
        </p:spPr>
        <p:txBody>
          <a:bodyPr vert="horz" wrap="square" lIns="0" tIns="0" rIns="0" bIns="0" numCol="1" anchor="t" anchorCtr="0" compatLnSpc="1">
            <a:prstTxWarp prst="textNoShape">
              <a:avLst/>
            </a:prstTxWarp>
            <a:noAutofit/>
          </a:bodyPr>
          <a:lstStyle>
            <a:lvl1pPr defTabSz="914130">
              <a:lnSpc>
                <a:spcPts val="1077"/>
              </a:lnSpc>
              <a:defRPr sz="900">
                <a:solidFill>
                  <a:schemeClr val="tx2"/>
                </a:solidFill>
              </a:defRPr>
            </a:lvl1pPr>
          </a:lstStyle>
          <a:p>
            <a:pPr fontAlgn="base">
              <a:spcBef>
                <a:spcPct val="0"/>
              </a:spcBef>
              <a:spcAft>
                <a:spcPct val="0"/>
              </a:spcAft>
            </a:pPr>
            <a:endParaRPr lang="es-ES">
              <a:solidFill>
                <a:srgbClr val="002776"/>
              </a:solidFill>
              <a:cs typeface="Arial" charset="0"/>
            </a:endParaRPr>
          </a:p>
        </p:txBody>
      </p:sp>
      <p:sp>
        <p:nvSpPr>
          <p:cNvPr id="8" name="bmkCopyright"/>
          <p:cNvSpPr txBox="1">
            <a:spLocks/>
          </p:cNvSpPr>
          <p:nvPr userDrawn="1"/>
        </p:nvSpPr>
        <p:spPr>
          <a:xfrm>
            <a:off x="7794216" y="6594197"/>
            <a:ext cx="1780509" cy="111154"/>
          </a:xfrm>
          <a:prstGeom prst="rect">
            <a:avLst/>
          </a:prstGeom>
        </p:spPr>
        <p:txBody>
          <a:bodyPr vert="horz" wrap="none" lIns="0" tIns="0" rIns="0" bIns="0" rtlCol="0" anchor="b" anchorCtr="0">
            <a:noAutofit/>
          </a:bodyPr>
          <a:lstStyle>
            <a:lvl1pPr marL="0" marR="0" indent="0" algn="r" defTabSz="914400" rtl="0" eaLnBrk="0" fontAlgn="auto" latinLnBrk="0" hangingPunct="0">
              <a:lnSpc>
                <a:spcPct val="100000"/>
              </a:lnSpc>
              <a:spcBef>
                <a:spcPts val="0"/>
              </a:spcBef>
              <a:spcAft>
                <a:spcPct val="0"/>
              </a:spcAft>
              <a:buClrTx/>
              <a:buSzTx/>
              <a:buFontTx/>
              <a:buNone/>
              <a:tabLst/>
              <a:defRPr sz="800">
                <a:solidFill>
                  <a:schemeClr val="accent1"/>
                </a:solidFill>
              </a:defRPr>
            </a:lvl1pPr>
          </a:lstStyle>
          <a:p>
            <a:pPr defTabSz="819895">
              <a:defRPr/>
            </a:pPr>
            <a:r>
              <a:rPr lang="en-AU" sz="800" noProof="0" dirty="0" smtClean="0">
                <a:solidFill>
                  <a:srgbClr val="002776"/>
                </a:solidFill>
                <a:cs typeface="Arial" charset="0"/>
              </a:rPr>
              <a:t>© 2016 Deloitte Consulting S.L.U.</a:t>
            </a:r>
            <a:endParaRPr lang="en-AU" sz="800" noProof="0" dirty="0">
              <a:solidFill>
                <a:srgbClr val="002776"/>
              </a:solidFill>
              <a:cs typeface="Arial" charset="0"/>
            </a:endParaRPr>
          </a:p>
        </p:txBody>
      </p:sp>
    </p:spTree>
    <p:extLst>
      <p:ext uri="{BB962C8B-B14F-4D97-AF65-F5344CB8AC3E}">
        <p14:creationId xmlns:p14="http://schemas.microsoft.com/office/powerpoint/2010/main" val="1955727379"/>
      </p:ext>
    </p:extLst>
  </p:cSld>
  <p:clrMap bg1="lt1" tx1="dk1" bg2="lt2" tx2="dk2" accent1="accent1" accent2="accent2" accent3="accent3" accent4="accent4" accent5="accent5" accent6="accent6" hlink="hlink" folHlink="folHlink"/>
  <p:sldLayoutIdLst>
    <p:sldLayoutId id="2147484031" r:id="rId1"/>
    <p:sldLayoutId id="2147484032" r:id="rId2"/>
    <p:sldLayoutId id="2147484033" r:id="rId3"/>
    <p:sldLayoutId id="2147484034" r:id="rId4"/>
    <p:sldLayoutId id="2147484035" r:id="rId5"/>
    <p:sldLayoutId id="2147484036" r:id="rId6"/>
    <p:sldLayoutId id="2147484037" r:id="rId7"/>
  </p:sldLayoutIdLst>
  <p:timing>
    <p:tnLst>
      <p:par>
        <p:cTn id="1" dur="indefinite" restart="never" nodeType="tmRoot"/>
      </p:par>
    </p:tnLst>
  </p:timing>
  <p:hf hdr="0" ftr="0" dt="0"/>
  <p:txStyles>
    <p:titleStyle>
      <a:lvl1pPr algn="l" defTabSz="914130" rtl="0" eaLnBrk="1" fontAlgn="base" hangingPunct="1">
        <a:spcBef>
          <a:spcPct val="0"/>
        </a:spcBef>
        <a:spcAft>
          <a:spcPct val="0"/>
        </a:spcAft>
        <a:defRPr sz="2200" b="1">
          <a:solidFill>
            <a:schemeClr val="tx2"/>
          </a:solidFill>
          <a:latin typeface="+mj-lt"/>
          <a:ea typeface="+mj-ea"/>
          <a:cs typeface="+mj-cs"/>
        </a:defRPr>
      </a:lvl1pPr>
      <a:lvl2pPr algn="l" defTabSz="914130" rtl="0" eaLnBrk="1" fontAlgn="base" hangingPunct="1">
        <a:spcBef>
          <a:spcPct val="0"/>
        </a:spcBef>
        <a:spcAft>
          <a:spcPct val="0"/>
        </a:spcAft>
        <a:defRPr sz="2200" b="1">
          <a:solidFill>
            <a:schemeClr val="tx2"/>
          </a:solidFill>
          <a:latin typeface="Arial" charset="0"/>
        </a:defRPr>
      </a:lvl2pPr>
      <a:lvl3pPr algn="l" defTabSz="914130" rtl="0" eaLnBrk="1" fontAlgn="base" hangingPunct="1">
        <a:spcBef>
          <a:spcPct val="0"/>
        </a:spcBef>
        <a:spcAft>
          <a:spcPct val="0"/>
        </a:spcAft>
        <a:defRPr sz="2200" b="1">
          <a:solidFill>
            <a:schemeClr val="tx2"/>
          </a:solidFill>
          <a:latin typeface="Arial" charset="0"/>
        </a:defRPr>
      </a:lvl3pPr>
      <a:lvl4pPr algn="l" defTabSz="914130" rtl="0" eaLnBrk="1" fontAlgn="base" hangingPunct="1">
        <a:spcBef>
          <a:spcPct val="0"/>
        </a:spcBef>
        <a:spcAft>
          <a:spcPct val="0"/>
        </a:spcAft>
        <a:defRPr sz="2200" b="1">
          <a:solidFill>
            <a:schemeClr val="tx2"/>
          </a:solidFill>
          <a:latin typeface="Arial" charset="0"/>
        </a:defRPr>
      </a:lvl4pPr>
      <a:lvl5pPr algn="l" defTabSz="914130" rtl="0" eaLnBrk="1" fontAlgn="base" hangingPunct="1">
        <a:spcBef>
          <a:spcPct val="0"/>
        </a:spcBef>
        <a:spcAft>
          <a:spcPct val="0"/>
        </a:spcAft>
        <a:defRPr sz="2200" b="1">
          <a:solidFill>
            <a:schemeClr val="tx2"/>
          </a:solidFill>
          <a:latin typeface="Arial" charset="0"/>
        </a:defRPr>
      </a:lvl5pPr>
      <a:lvl6pPr marL="410077" algn="l" defTabSz="914130" rtl="0" eaLnBrk="1" fontAlgn="base" hangingPunct="1">
        <a:spcBef>
          <a:spcPct val="0"/>
        </a:spcBef>
        <a:spcAft>
          <a:spcPct val="0"/>
        </a:spcAft>
        <a:defRPr sz="2200" b="1">
          <a:solidFill>
            <a:schemeClr val="tx2"/>
          </a:solidFill>
          <a:latin typeface="Arial" charset="0"/>
        </a:defRPr>
      </a:lvl6pPr>
      <a:lvl7pPr marL="820154" algn="l" defTabSz="914130" rtl="0" eaLnBrk="1" fontAlgn="base" hangingPunct="1">
        <a:spcBef>
          <a:spcPct val="0"/>
        </a:spcBef>
        <a:spcAft>
          <a:spcPct val="0"/>
        </a:spcAft>
        <a:defRPr sz="2200" b="1">
          <a:solidFill>
            <a:schemeClr val="tx2"/>
          </a:solidFill>
          <a:latin typeface="Arial" charset="0"/>
        </a:defRPr>
      </a:lvl7pPr>
      <a:lvl8pPr marL="1230231" algn="l" defTabSz="914130" rtl="0" eaLnBrk="1" fontAlgn="base" hangingPunct="1">
        <a:spcBef>
          <a:spcPct val="0"/>
        </a:spcBef>
        <a:spcAft>
          <a:spcPct val="0"/>
        </a:spcAft>
        <a:defRPr sz="2200" b="1">
          <a:solidFill>
            <a:schemeClr val="tx2"/>
          </a:solidFill>
          <a:latin typeface="Arial" charset="0"/>
        </a:defRPr>
      </a:lvl8pPr>
      <a:lvl9pPr marL="1640306" algn="l" defTabSz="914130" rtl="0" eaLnBrk="1" fontAlgn="base" hangingPunct="1">
        <a:spcBef>
          <a:spcPct val="0"/>
        </a:spcBef>
        <a:spcAft>
          <a:spcPct val="0"/>
        </a:spcAft>
        <a:defRPr sz="2200" b="1">
          <a:solidFill>
            <a:schemeClr val="tx2"/>
          </a:solidFill>
          <a:latin typeface="Arial" charset="0"/>
        </a:defRPr>
      </a:lvl9pPr>
    </p:titleStyle>
    <p:bodyStyle>
      <a:lvl1pPr algn="l" defTabSz="914130" rtl="0" eaLnBrk="1" fontAlgn="base" hangingPunct="1">
        <a:spcBef>
          <a:spcPct val="0"/>
        </a:spcBef>
        <a:spcAft>
          <a:spcPts val="269"/>
        </a:spcAft>
        <a:buFont typeface="Arial" charset="0"/>
        <a:defRPr sz="1800">
          <a:solidFill>
            <a:schemeClr val="tx2"/>
          </a:solidFill>
          <a:latin typeface="+mn-lt"/>
          <a:ea typeface="+mn-ea"/>
          <a:cs typeface="+mn-cs"/>
        </a:defRPr>
      </a:lvl1pPr>
      <a:lvl2pPr marL="160900" indent="-159475" algn="l" defTabSz="914130" rtl="0" eaLnBrk="1" fontAlgn="base" hangingPunct="1">
        <a:spcBef>
          <a:spcPct val="0"/>
        </a:spcBef>
        <a:spcAft>
          <a:spcPts val="269"/>
        </a:spcAft>
        <a:buChar char="•"/>
        <a:defRPr sz="1800">
          <a:solidFill>
            <a:schemeClr val="tx2"/>
          </a:solidFill>
          <a:latin typeface="+mn-lt"/>
        </a:defRPr>
      </a:lvl2pPr>
      <a:lvl3pPr marL="321797" indent="-159475" algn="l" defTabSz="914130" rtl="0" eaLnBrk="1" fontAlgn="base" hangingPunct="1">
        <a:spcBef>
          <a:spcPct val="0"/>
        </a:spcBef>
        <a:spcAft>
          <a:spcPts val="269"/>
        </a:spcAft>
        <a:buFont typeface="Arial" charset="0"/>
        <a:buChar char="‒"/>
        <a:defRPr sz="1800">
          <a:solidFill>
            <a:schemeClr val="tx2"/>
          </a:solidFill>
          <a:latin typeface="+mn-lt"/>
        </a:defRPr>
      </a:lvl3pPr>
      <a:lvl4pPr marL="482695" indent="-159475" algn="l" defTabSz="914130" rtl="0" eaLnBrk="1" fontAlgn="base" hangingPunct="1">
        <a:spcBef>
          <a:spcPct val="0"/>
        </a:spcBef>
        <a:spcAft>
          <a:spcPts val="538"/>
        </a:spcAft>
        <a:buChar char="•"/>
        <a:defRPr>
          <a:solidFill>
            <a:schemeClr val="tx2"/>
          </a:solidFill>
          <a:latin typeface="+mn-lt"/>
        </a:defRPr>
      </a:lvl4pPr>
      <a:lvl5pPr marL="643593" indent="-159475" algn="l" defTabSz="914130" rtl="0" eaLnBrk="1" fontAlgn="base" hangingPunct="1">
        <a:spcBef>
          <a:spcPct val="0"/>
        </a:spcBef>
        <a:spcAft>
          <a:spcPts val="538"/>
        </a:spcAft>
        <a:buFont typeface="Arial" charset="0"/>
        <a:buChar char="‒"/>
        <a:defRPr>
          <a:solidFill>
            <a:schemeClr val="tx2"/>
          </a:solidFill>
          <a:latin typeface="+mn-lt"/>
        </a:defRPr>
      </a:lvl5pPr>
      <a:lvl6pPr marL="1053671" indent="-159475" algn="l" defTabSz="914130" rtl="0" eaLnBrk="1" fontAlgn="base" hangingPunct="1">
        <a:spcBef>
          <a:spcPct val="0"/>
        </a:spcBef>
        <a:spcAft>
          <a:spcPts val="538"/>
        </a:spcAft>
        <a:buFont typeface="Arial" charset="0"/>
        <a:buChar char="‒"/>
        <a:defRPr>
          <a:solidFill>
            <a:schemeClr val="tx2"/>
          </a:solidFill>
          <a:latin typeface="+mn-lt"/>
        </a:defRPr>
      </a:lvl6pPr>
      <a:lvl7pPr marL="1463746" indent="-159475" algn="l" defTabSz="914130" rtl="0" eaLnBrk="1" fontAlgn="base" hangingPunct="1">
        <a:spcBef>
          <a:spcPct val="0"/>
        </a:spcBef>
        <a:spcAft>
          <a:spcPts val="538"/>
        </a:spcAft>
        <a:buFont typeface="Arial" charset="0"/>
        <a:buChar char="‒"/>
        <a:defRPr>
          <a:solidFill>
            <a:schemeClr val="tx2"/>
          </a:solidFill>
          <a:latin typeface="+mn-lt"/>
        </a:defRPr>
      </a:lvl7pPr>
      <a:lvl8pPr marL="1873823" indent="-159475" algn="l" defTabSz="914130" rtl="0" eaLnBrk="1" fontAlgn="base" hangingPunct="1">
        <a:spcBef>
          <a:spcPct val="0"/>
        </a:spcBef>
        <a:spcAft>
          <a:spcPts val="538"/>
        </a:spcAft>
        <a:buFont typeface="Arial" charset="0"/>
        <a:buChar char="‒"/>
        <a:defRPr>
          <a:solidFill>
            <a:schemeClr val="tx2"/>
          </a:solidFill>
          <a:latin typeface="+mn-lt"/>
        </a:defRPr>
      </a:lvl8pPr>
      <a:lvl9pPr marL="2283899" indent="-159475" algn="l" defTabSz="914130" rtl="0" eaLnBrk="1" fontAlgn="base" hangingPunct="1">
        <a:spcBef>
          <a:spcPct val="0"/>
        </a:spcBef>
        <a:spcAft>
          <a:spcPts val="538"/>
        </a:spcAft>
        <a:buFont typeface="Arial" charset="0"/>
        <a:buChar char="‒"/>
        <a:defRPr>
          <a:solidFill>
            <a:schemeClr val="tx2"/>
          </a:solidFill>
          <a:latin typeface="+mn-lt"/>
        </a:defRPr>
      </a:lvl9pPr>
    </p:bodyStyle>
    <p:otherStyle>
      <a:defPPr>
        <a:defRPr lang="es-ES"/>
      </a:defPPr>
      <a:lvl1pPr marL="0" algn="l" defTabSz="820154" rtl="0" eaLnBrk="1" latinLnBrk="0" hangingPunct="1">
        <a:defRPr sz="1600" kern="1200">
          <a:solidFill>
            <a:schemeClr val="tx1"/>
          </a:solidFill>
          <a:latin typeface="+mn-lt"/>
          <a:ea typeface="+mn-ea"/>
          <a:cs typeface="+mn-cs"/>
        </a:defRPr>
      </a:lvl1pPr>
      <a:lvl2pPr marL="410077" algn="l" defTabSz="820154" rtl="0" eaLnBrk="1" latinLnBrk="0" hangingPunct="1">
        <a:defRPr sz="1600" kern="1200">
          <a:solidFill>
            <a:schemeClr val="tx1"/>
          </a:solidFill>
          <a:latin typeface="+mn-lt"/>
          <a:ea typeface="+mn-ea"/>
          <a:cs typeface="+mn-cs"/>
        </a:defRPr>
      </a:lvl2pPr>
      <a:lvl3pPr marL="820154" algn="l" defTabSz="820154" rtl="0" eaLnBrk="1" latinLnBrk="0" hangingPunct="1">
        <a:defRPr sz="1600" kern="1200">
          <a:solidFill>
            <a:schemeClr val="tx1"/>
          </a:solidFill>
          <a:latin typeface="+mn-lt"/>
          <a:ea typeface="+mn-ea"/>
          <a:cs typeface="+mn-cs"/>
        </a:defRPr>
      </a:lvl3pPr>
      <a:lvl4pPr marL="1230231" algn="l" defTabSz="820154" rtl="0" eaLnBrk="1" latinLnBrk="0" hangingPunct="1">
        <a:defRPr sz="1600" kern="1200">
          <a:solidFill>
            <a:schemeClr val="tx1"/>
          </a:solidFill>
          <a:latin typeface="+mn-lt"/>
          <a:ea typeface="+mn-ea"/>
          <a:cs typeface="+mn-cs"/>
        </a:defRPr>
      </a:lvl4pPr>
      <a:lvl5pPr marL="1640306" algn="l" defTabSz="820154" rtl="0" eaLnBrk="1" latinLnBrk="0" hangingPunct="1">
        <a:defRPr sz="1600" kern="1200">
          <a:solidFill>
            <a:schemeClr val="tx1"/>
          </a:solidFill>
          <a:latin typeface="+mn-lt"/>
          <a:ea typeface="+mn-ea"/>
          <a:cs typeface="+mn-cs"/>
        </a:defRPr>
      </a:lvl5pPr>
      <a:lvl6pPr marL="2050383" algn="l" defTabSz="820154" rtl="0" eaLnBrk="1" latinLnBrk="0" hangingPunct="1">
        <a:defRPr sz="1600" kern="1200">
          <a:solidFill>
            <a:schemeClr val="tx1"/>
          </a:solidFill>
          <a:latin typeface="+mn-lt"/>
          <a:ea typeface="+mn-ea"/>
          <a:cs typeface="+mn-cs"/>
        </a:defRPr>
      </a:lvl6pPr>
      <a:lvl7pPr marL="2460459" algn="l" defTabSz="820154" rtl="0" eaLnBrk="1" latinLnBrk="0" hangingPunct="1">
        <a:defRPr sz="1600" kern="1200">
          <a:solidFill>
            <a:schemeClr val="tx1"/>
          </a:solidFill>
          <a:latin typeface="+mn-lt"/>
          <a:ea typeface="+mn-ea"/>
          <a:cs typeface="+mn-cs"/>
        </a:defRPr>
      </a:lvl7pPr>
      <a:lvl8pPr marL="2870538" algn="l" defTabSz="820154" rtl="0" eaLnBrk="1" latinLnBrk="0" hangingPunct="1">
        <a:defRPr sz="1600" kern="1200">
          <a:solidFill>
            <a:schemeClr val="tx1"/>
          </a:solidFill>
          <a:latin typeface="+mn-lt"/>
          <a:ea typeface="+mn-ea"/>
          <a:cs typeface="+mn-cs"/>
        </a:defRPr>
      </a:lvl8pPr>
      <a:lvl9pPr marL="3280614" algn="l" defTabSz="820154" rtl="0" eaLnBrk="1" latinLnBrk="0" hangingPunct="1">
        <a:defRPr sz="16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7459" name="Title Placeholder 1"/>
          <p:cNvSpPr>
            <a:spLocks noGrp="1"/>
          </p:cNvSpPr>
          <p:nvPr>
            <p:ph type="title"/>
          </p:nvPr>
        </p:nvSpPr>
        <p:spPr bwMode="auto">
          <a:xfrm>
            <a:off x="442413" y="350115"/>
            <a:ext cx="9124399" cy="63020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s-ES" dirty="0" smtClean="0"/>
          </a:p>
        </p:txBody>
      </p:sp>
      <p:sp>
        <p:nvSpPr>
          <p:cNvPr id="147460" name="Text Placeholder 2"/>
          <p:cNvSpPr>
            <a:spLocks noGrp="1"/>
          </p:cNvSpPr>
          <p:nvPr>
            <p:ph type="body" idx="1"/>
          </p:nvPr>
        </p:nvSpPr>
        <p:spPr bwMode="auto">
          <a:xfrm>
            <a:off x="439282" y="1190382"/>
            <a:ext cx="9124399" cy="521947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dirty="0" smtClean="0"/>
          </a:p>
        </p:txBody>
      </p:sp>
      <p:sp>
        <p:nvSpPr>
          <p:cNvPr id="7" name="Slide Number Placeholder 9"/>
          <p:cNvSpPr>
            <a:spLocks noGrp="1"/>
          </p:cNvSpPr>
          <p:nvPr>
            <p:ph type="sldNum" sz="quarter" idx="4"/>
          </p:nvPr>
        </p:nvSpPr>
        <p:spPr>
          <a:xfrm>
            <a:off x="450299" y="6554302"/>
            <a:ext cx="306387" cy="144247"/>
          </a:xfrm>
          <a:prstGeom prst="rect">
            <a:avLst/>
          </a:prstGeom>
        </p:spPr>
        <p:txBody>
          <a:bodyPr vert="horz" wrap="square" lIns="0" tIns="0" rIns="0" bIns="0" numCol="1" anchor="t" anchorCtr="0" compatLnSpc="1">
            <a:prstTxWarp prst="textNoShape">
              <a:avLst/>
            </a:prstTxWarp>
            <a:noAutofit/>
          </a:bodyPr>
          <a:lstStyle>
            <a:lvl1pPr defTabSz="913695">
              <a:lnSpc>
                <a:spcPts val="1077"/>
              </a:lnSpc>
              <a:defRPr sz="900" b="1">
                <a:solidFill>
                  <a:schemeClr val="tx2"/>
                </a:solidFill>
              </a:defRPr>
            </a:lvl1pPr>
          </a:lstStyle>
          <a:p>
            <a:pPr fontAlgn="base">
              <a:spcBef>
                <a:spcPct val="0"/>
              </a:spcBef>
              <a:spcAft>
                <a:spcPct val="0"/>
              </a:spcAft>
            </a:pPr>
            <a:fld id="{9935F0BD-0F90-47B1-8F0C-76BF3802F7AA}" type="slidenum">
              <a:rPr lang="es-ES">
                <a:solidFill>
                  <a:srgbClr val="002776"/>
                </a:solidFill>
                <a:cs typeface="Arial" charset="0"/>
              </a:rPr>
              <a:pPr fontAlgn="base">
                <a:spcBef>
                  <a:spcPct val="0"/>
                </a:spcBef>
                <a:spcAft>
                  <a:spcPct val="0"/>
                </a:spcAft>
              </a:pPr>
              <a:t>‹#›</a:t>
            </a:fld>
            <a:endParaRPr lang="es-ES">
              <a:solidFill>
                <a:srgbClr val="002776"/>
              </a:solidFill>
              <a:cs typeface="Arial" charset="0"/>
            </a:endParaRPr>
          </a:p>
        </p:txBody>
      </p:sp>
      <p:sp>
        <p:nvSpPr>
          <p:cNvPr id="10" name="Footer Placeholder 10"/>
          <p:cNvSpPr>
            <a:spLocks noGrp="1"/>
          </p:cNvSpPr>
          <p:nvPr>
            <p:ph type="ftr" sz="quarter" idx="3"/>
          </p:nvPr>
        </p:nvSpPr>
        <p:spPr>
          <a:xfrm>
            <a:off x="836319" y="6554302"/>
            <a:ext cx="4677095" cy="144247"/>
          </a:xfrm>
          <a:prstGeom prst="rect">
            <a:avLst/>
          </a:prstGeom>
        </p:spPr>
        <p:txBody>
          <a:bodyPr vert="horz" wrap="square" lIns="0" tIns="0" rIns="0" bIns="0" numCol="1" anchor="t" anchorCtr="0" compatLnSpc="1">
            <a:prstTxWarp prst="textNoShape">
              <a:avLst/>
            </a:prstTxWarp>
            <a:noAutofit/>
          </a:bodyPr>
          <a:lstStyle>
            <a:lvl1pPr defTabSz="913695">
              <a:lnSpc>
                <a:spcPts val="1077"/>
              </a:lnSpc>
              <a:defRPr sz="900">
                <a:solidFill>
                  <a:schemeClr val="tx2"/>
                </a:solidFill>
              </a:defRPr>
            </a:lvl1pPr>
          </a:lstStyle>
          <a:p>
            <a:pPr fontAlgn="base">
              <a:spcBef>
                <a:spcPct val="0"/>
              </a:spcBef>
              <a:spcAft>
                <a:spcPct val="0"/>
              </a:spcAft>
            </a:pPr>
            <a:endParaRPr lang="es-ES">
              <a:solidFill>
                <a:srgbClr val="002776"/>
              </a:solidFill>
              <a:cs typeface="Arial" charset="0"/>
            </a:endParaRPr>
          </a:p>
        </p:txBody>
      </p:sp>
      <p:sp>
        <p:nvSpPr>
          <p:cNvPr id="8" name="bmkCopyright"/>
          <p:cNvSpPr txBox="1">
            <a:spLocks/>
          </p:cNvSpPr>
          <p:nvPr userDrawn="1"/>
        </p:nvSpPr>
        <p:spPr>
          <a:xfrm>
            <a:off x="7794216" y="6594197"/>
            <a:ext cx="1780509" cy="111154"/>
          </a:xfrm>
          <a:prstGeom prst="rect">
            <a:avLst/>
          </a:prstGeom>
        </p:spPr>
        <p:txBody>
          <a:bodyPr vert="horz" wrap="none" lIns="0" tIns="0" rIns="0" bIns="0" rtlCol="0" anchor="b" anchorCtr="0">
            <a:noAutofit/>
          </a:bodyPr>
          <a:lstStyle>
            <a:lvl1pPr marL="0" marR="0" indent="0" algn="r" defTabSz="914400" rtl="0" eaLnBrk="0" fontAlgn="auto" latinLnBrk="0" hangingPunct="0">
              <a:lnSpc>
                <a:spcPct val="100000"/>
              </a:lnSpc>
              <a:spcBef>
                <a:spcPts val="0"/>
              </a:spcBef>
              <a:spcAft>
                <a:spcPct val="0"/>
              </a:spcAft>
              <a:buClrTx/>
              <a:buSzTx/>
              <a:buFontTx/>
              <a:buNone/>
              <a:tabLst/>
              <a:defRPr sz="800">
                <a:solidFill>
                  <a:schemeClr val="accent1"/>
                </a:solidFill>
              </a:defRPr>
            </a:lvl1pPr>
          </a:lstStyle>
          <a:p>
            <a:pPr defTabSz="819895">
              <a:defRPr/>
            </a:pPr>
            <a:r>
              <a:rPr lang="en-AU" sz="800" noProof="0" dirty="0" smtClean="0">
                <a:solidFill>
                  <a:srgbClr val="002776"/>
                </a:solidFill>
                <a:cs typeface="Arial" charset="0"/>
              </a:rPr>
              <a:t>© 2016 Deloitte Consulting S.L.U.</a:t>
            </a:r>
            <a:endParaRPr lang="en-AU" sz="800" noProof="0" dirty="0">
              <a:solidFill>
                <a:srgbClr val="002776"/>
              </a:solidFill>
              <a:cs typeface="Arial" charset="0"/>
            </a:endParaRPr>
          </a:p>
        </p:txBody>
      </p:sp>
    </p:spTree>
    <p:extLst>
      <p:ext uri="{BB962C8B-B14F-4D97-AF65-F5344CB8AC3E}">
        <p14:creationId xmlns:p14="http://schemas.microsoft.com/office/powerpoint/2010/main" val="956552732"/>
      </p:ext>
    </p:extLst>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Lst>
  <p:timing>
    <p:tnLst>
      <p:par>
        <p:cTn id="1" dur="indefinite" restart="never" nodeType="tmRoot"/>
      </p:par>
    </p:tnLst>
  </p:timing>
  <p:hf hdr="0" ftr="0" dt="0"/>
  <p:txStyles>
    <p:titleStyle>
      <a:lvl1pPr algn="l" defTabSz="913695" rtl="0" eaLnBrk="1" fontAlgn="base" hangingPunct="1">
        <a:spcBef>
          <a:spcPct val="0"/>
        </a:spcBef>
        <a:spcAft>
          <a:spcPct val="0"/>
        </a:spcAft>
        <a:defRPr sz="2200" b="1">
          <a:solidFill>
            <a:schemeClr val="tx2"/>
          </a:solidFill>
          <a:latin typeface="+mj-lt"/>
          <a:ea typeface="+mj-ea"/>
          <a:cs typeface="+mj-cs"/>
        </a:defRPr>
      </a:lvl1pPr>
      <a:lvl2pPr algn="l" defTabSz="913695" rtl="0" eaLnBrk="1" fontAlgn="base" hangingPunct="1">
        <a:spcBef>
          <a:spcPct val="0"/>
        </a:spcBef>
        <a:spcAft>
          <a:spcPct val="0"/>
        </a:spcAft>
        <a:defRPr sz="2200" b="1">
          <a:solidFill>
            <a:schemeClr val="tx2"/>
          </a:solidFill>
          <a:latin typeface="Arial" charset="0"/>
        </a:defRPr>
      </a:lvl2pPr>
      <a:lvl3pPr algn="l" defTabSz="913695" rtl="0" eaLnBrk="1" fontAlgn="base" hangingPunct="1">
        <a:spcBef>
          <a:spcPct val="0"/>
        </a:spcBef>
        <a:spcAft>
          <a:spcPct val="0"/>
        </a:spcAft>
        <a:defRPr sz="2200" b="1">
          <a:solidFill>
            <a:schemeClr val="tx2"/>
          </a:solidFill>
          <a:latin typeface="Arial" charset="0"/>
        </a:defRPr>
      </a:lvl3pPr>
      <a:lvl4pPr algn="l" defTabSz="913695" rtl="0" eaLnBrk="1" fontAlgn="base" hangingPunct="1">
        <a:spcBef>
          <a:spcPct val="0"/>
        </a:spcBef>
        <a:spcAft>
          <a:spcPct val="0"/>
        </a:spcAft>
        <a:defRPr sz="2200" b="1">
          <a:solidFill>
            <a:schemeClr val="tx2"/>
          </a:solidFill>
          <a:latin typeface="Arial" charset="0"/>
        </a:defRPr>
      </a:lvl4pPr>
      <a:lvl5pPr algn="l" defTabSz="913695" rtl="0" eaLnBrk="1" fontAlgn="base" hangingPunct="1">
        <a:spcBef>
          <a:spcPct val="0"/>
        </a:spcBef>
        <a:spcAft>
          <a:spcPct val="0"/>
        </a:spcAft>
        <a:defRPr sz="2200" b="1">
          <a:solidFill>
            <a:schemeClr val="tx2"/>
          </a:solidFill>
          <a:latin typeface="Arial" charset="0"/>
        </a:defRPr>
      </a:lvl5pPr>
      <a:lvl6pPr marL="409882" algn="l" defTabSz="913695" rtl="0" eaLnBrk="1" fontAlgn="base" hangingPunct="1">
        <a:spcBef>
          <a:spcPct val="0"/>
        </a:spcBef>
        <a:spcAft>
          <a:spcPct val="0"/>
        </a:spcAft>
        <a:defRPr sz="2200" b="1">
          <a:solidFill>
            <a:schemeClr val="tx2"/>
          </a:solidFill>
          <a:latin typeface="Arial" charset="0"/>
        </a:defRPr>
      </a:lvl6pPr>
      <a:lvl7pPr marL="819763" algn="l" defTabSz="913695" rtl="0" eaLnBrk="1" fontAlgn="base" hangingPunct="1">
        <a:spcBef>
          <a:spcPct val="0"/>
        </a:spcBef>
        <a:spcAft>
          <a:spcPct val="0"/>
        </a:spcAft>
        <a:defRPr sz="2200" b="1">
          <a:solidFill>
            <a:schemeClr val="tx2"/>
          </a:solidFill>
          <a:latin typeface="Arial" charset="0"/>
        </a:defRPr>
      </a:lvl7pPr>
      <a:lvl8pPr marL="1229647" algn="l" defTabSz="913695" rtl="0" eaLnBrk="1" fontAlgn="base" hangingPunct="1">
        <a:spcBef>
          <a:spcPct val="0"/>
        </a:spcBef>
        <a:spcAft>
          <a:spcPct val="0"/>
        </a:spcAft>
        <a:defRPr sz="2200" b="1">
          <a:solidFill>
            <a:schemeClr val="tx2"/>
          </a:solidFill>
          <a:latin typeface="Arial" charset="0"/>
        </a:defRPr>
      </a:lvl8pPr>
      <a:lvl9pPr marL="1639526" algn="l" defTabSz="913695" rtl="0" eaLnBrk="1" fontAlgn="base" hangingPunct="1">
        <a:spcBef>
          <a:spcPct val="0"/>
        </a:spcBef>
        <a:spcAft>
          <a:spcPct val="0"/>
        </a:spcAft>
        <a:defRPr sz="2200" b="1">
          <a:solidFill>
            <a:schemeClr val="tx2"/>
          </a:solidFill>
          <a:latin typeface="Arial" charset="0"/>
        </a:defRPr>
      </a:lvl9pPr>
    </p:titleStyle>
    <p:bodyStyle>
      <a:lvl1pPr algn="l" defTabSz="913695" rtl="0" eaLnBrk="1" fontAlgn="base" hangingPunct="1">
        <a:spcBef>
          <a:spcPct val="0"/>
        </a:spcBef>
        <a:spcAft>
          <a:spcPts val="269"/>
        </a:spcAft>
        <a:buFont typeface="Arial" charset="0"/>
        <a:defRPr sz="1800">
          <a:solidFill>
            <a:schemeClr val="tx2"/>
          </a:solidFill>
          <a:latin typeface="+mn-lt"/>
          <a:ea typeface="+mn-ea"/>
          <a:cs typeface="+mn-cs"/>
        </a:defRPr>
      </a:lvl1pPr>
      <a:lvl2pPr marL="160824" indent="-159400" algn="l" defTabSz="913695" rtl="0" eaLnBrk="1" fontAlgn="base" hangingPunct="1">
        <a:spcBef>
          <a:spcPct val="0"/>
        </a:spcBef>
        <a:spcAft>
          <a:spcPts val="269"/>
        </a:spcAft>
        <a:buChar char="•"/>
        <a:defRPr sz="1800">
          <a:solidFill>
            <a:schemeClr val="tx2"/>
          </a:solidFill>
          <a:latin typeface="+mn-lt"/>
        </a:defRPr>
      </a:lvl2pPr>
      <a:lvl3pPr marL="321644" indent="-159400" algn="l" defTabSz="913695" rtl="0" eaLnBrk="1" fontAlgn="base" hangingPunct="1">
        <a:spcBef>
          <a:spcPct val="0"/>
        </a:spcBef>
        <a:spcAft>
          <a:spcPts val="269"/>
        </a:spcAft>
        <a:buFont typeface="Arial" charset="0"/>
        <a:buChar char="‒"/>
        <a:defRPr sz="1800">
          <a:solidFill>
            <a:schemeClr val="tx2"/>
          </a:solidFill>
          <a:latin typeface="+mn-lt"/>
        </a:defRPr>
      </a:lvl3pPr>
      <a:lvl4pPr marL="482464" indent="-159400" algn="l" defTabSz="913695" rtl="0" eaLnBrk="1" fontAlgn="base" hangingPunct="1">
        <a:spcBef>
          <a:spcPct val="0"/>
        </a:spcBef>
        <a:spcAft>
          <a:spcPts val="538"/>
        </a:spcAft>
        <a:buChar char="•"/>
        <a:defRPr>
          <a:solidFill>
            <a:schemeClr val="tx2"/>
          </a:solidFill>
          <a:latin typeface="+mn-lt"/>
        </a:defRPr>
      </a:lvl4pPr>
      <a:lvl5pPr marL="643287" indent="-159400" algn="l" defTabSz="913695" rtl="0" eaLnBrk="1" fontAlgn="base" hangingPunct="1">
        <a:spcBef>
          <a:spcPct val="0"/>
        </a:spcBef>
        <a:spcAft>
          <a:spcPts val="538"/>
        </a:spcAft>
        <a:buFont typeface="Arial" charset="0"/>
        <a:buChar char="‒"/>
        <a:defRPr>
          <a:solidFill>
            <a:schemeClr val="tx2"/>
          </a:solidFill>
          <a:latin typeface="+mn-lt"/>
        </a:defRPr>
      </a:lvl5pPr>
      <a:lvl6pPr marL="1053168" indent="-159400" algn="l" defTabSz="913695" rtl="0" eaLnBrk="1" fontAlgn="base" hangingPunct="1">
        <a:spcBef>
          <a:spcPct val="0"/>
        </a:spcBef>
        <a:spcAft>
          <a:spcPts val="538"/>
        </a:spcAft>
        <a:buFont typeface="Arial" charset="0"/>
        <a:buChar char="‒"/>
        <a:defRPr>
          <a:solidFill>
            <a:schemeClr val="tx2"/>
          </a:solidFill>
          <a:latin typeface="+mn-lt"/>
        </a:defRPr>
      </a:lvl6pPr>
      <a:lvl7pPr marL="1463049" indent="-159400" algn="l" defTabSz="913695" rtl="0" eaLnBrk="1" fontAlgn="base" hangingPunct="1">
        <a:spcBef>
          <a:spcPct val="0"/>
        </a:spcBef>
        <a:spcAft>
          <a:spcPts val="538"/>
        </a:spcAft>
        <a:buFont typeface="Arial" charset="0"/>
        <a:buChar char="‒"/>
        <a:defRPr>
          <a:solidFill>
            <a:schemeClr val="tx2"/>
          </a:solidFill>
          <a:latin typeface="+mn-lt"/>
        </a:defRPr>
      </a:lvl7pPr>
      <a:lvl8pPr marL="1872934" indent="-159400" algn="l" defTabSz="913695" rtl="0" eaLnBrk="1" fontAlgn="base" hangingPunct="1">
        <a:spcBef>
          <a:spcPct val="0"/>
        </a:spcBef>
        <a:spcAft>
          <a:spcPts val="538"/>
        </a:spcAft>
        <a:buFont typeface="Arial" charset="0"/>
        <a:buChar char="‒"/>
        <a:defRPr>
          <a:solidFill>
            <a:schemeClr val="tx2"/>
          </a:solidFill>
          <a:latin typeface="+mn-lt"/>
        </a:defRPr>
      </a:lvl8pPr>
      <a:lvl9pPr marL="2282812" indent="-159400" algn="l" defTabSz="913695" rtl="0" eaLnBrk="1" fontAlgn="base" hangingPunct="1">
        <a:spcBef>
          <a:spcPct val="0"/>
        </a:spcBef>
        <a:spcAft>
          <a:spcPts val="538"/>
        </a:spcAft>
        <a:buFont typeface="Arial" charset="0"/>
        <a:buChar char="‒"/>
        <a:defRPr>
          <a:solidFill>
            <a:schemeClr val="tx2"/>
          </a:solidFill>
          <a:latin typeface="+mn-lt"/>
        </a:defRPr>
      </a:lvl9pPr>
    </p:bodyStyle>
    <p:otherStyle>
      <a:defPPr>
        <a:defRPr lang="es-ES"/>
      </a:defPPr>
      <a:lvl1pPr marL="0" algn="l" defTabSz="819763" rtl="0" eaLnBrk="1" latinLnBrk="0" hangingPunct="1">
        <a:defRPr sz="1600" kern="1200">
          <a:solidFill>
            <a:schemeClr val="tx1"/>
          </a:solidFill>
          <a:latin typeface="+mn-lt"/>
          <a:ea typeface="+mn-ea"/>
          <a:cs typeface="+mn-cs"/>
        </a:defRPr>
      </a:lvl1pPr>
      <a:lvl2pPr marL="409882" algn="l" defTabSz="819763" rtl="0" eaLnBrk="1" latinLnBrk="0" hangingPunct="1">
        <a:defRPr sz="1600" kern="1200">
          <a:solidFill>
            <a:schemeClr val="tx1"/>
          </a:solidFill>
          <a:latin typeface="+mn-lt"/>
          <a:ea typeface="+mn-ea"/>
          <a:cs typeface="+mn-cs"/>
        </a:defRPr>
      </a:lvl2pPr>
      <a:lvl3pPr marL="819763" algn="l" defTabSz="819763" rtl="0" eaLnBrk="1" latinLnBrk="0" hangingPunct="1">
        <a:defRPr sz="1600" kern="1200">
          <a:solidFill>
            <a:schemeClr val="tx1"/>
          </a:solidFill>
          <a:latin typeface="+mn-lt"/>
          <a:ea typeface="+mn-ea"/>
          <a:cs typeface="+mn-cs"/>
        </a:defRPr>
      </a:lvl3pPr>
      <a:lvl4pPr marL="1229647" algn="l" defTabSz="819763" rtl="0" eaLnBrk="1" latinLnBrk="0" hangingPunct="1">
        <a:defRPr sz="1600" kern="1200">
          <a:solidFill>
            <a:schemeClr val="tx1"/>
          </a:solidFill>
          <a:latin typeface="+mn-lt"/>
          <a:ea typeface="+mn-ea"/>
          <a:cs typeface="+mn-cs"/>
        </a:defRPr>
      </a:lvl4pPr>
      <a:lvl5pPr marL="1639526" algn="l" defTabSz="819763" rtl="0" eaLnBrk="1" latinLnBrk="0" hangingPunct="1">
        <a:defRPr sz="1600" kern="1200">
          <a:solidFill>
            <a:schemeClr val="tx1"/>
          </a:solidFill>
          <a:latin typeface="+mn-lt"/>
          <a:ea typeface="+mn-ea"/>
          <a:cs typeface="+mn-cs"/>
        </a:defRPr>
      </a:lvl5pPr>
      <a:lvl6pPr marL="2049406" algn="l" defTabSz="819763" rtl="0" eaLnBrk="1" latinLnBrk="0" hangingPunct="1">
        <a:defRPr sz="1600" kern="1200">
          <a:solidFill>
            <a:schemeClr val="tx1"/>
          </a:solidFill>
          <a:latin typeface="+mn-lt"/>
          <a:ea typeface="+mn-ea"/>
          <a:cs typeface="+mn-cs"/>
        </a:defRPr>
      </a:lvl6pPr>
      <a:lvl7pPr marL="2459286" algn="l" defTabSz="819763" rtl="0" eaLnBrk="1" latinLnBrk="0" hangingPunct="1">
        <a:defRPr sz="1600" kern="1200">
          <a:solidFill>
            <a:schemeClr val="tx1"/>
          </a:solidFill>
          <a:latin typeface="+mn-lt"/>
          <a:ea typeface="+mn-ea"/>
          <a:cs typeface="+mn-cs"/>
        </a:defRPr>
      </a:lvl7pPr>
      <a:lvl8pPr marL="2869173" algn="l" defTabSz="819763" rtl="0" eaLnBrk="1" latinLnBrk="0" hangingPunct="1">
        <a:defRPr sz="1600" kern="1200">
          <a:solidFill>
            <a:schemeClr val="tx1"/>
          </a:solidFill>
          <a:latin typeface="+mn-lt"/>
          <a:ea typeface="+mn-ea"/>
          <a:cs typeface="+mn-cs"/>
        </a:defRPr>
      </a:lvl8pPr>
      <a:lvl9pPr marL="3279052" algn="l" defTabSz="819763" rtl="0" eaLnBrk="1" latinLnBrk="0" hangingPunct="1">
        <a:defRPr sz="16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7459" name="Title Placeholder 1"/>
          <p:cNvSpPr>
            <a:spLocks noGrp="1"/>
          </p:cNvSpPr>
          <p:nvPr>
            <p:ph type="title"/>
          </p:nvPr>
        </p:nvSpPr>
        <p:spPr bwMode="auto">
          <a:xfrm>
            <a:off x="442413" y="350115"/>
            <a:ext cx="9124399" cy="63020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s-ES" dirty="0" smtClean="0"/>
          </a:p>
        </p:txBody>
      </p:sp>
      <p:sp>
        <p:nvSpPr>
          <p:cNvPr id="147460" name="Text Placeholder 2"/>
          <p:cNvSpPr>
            <a:spLocks noGrp="1"/>
          </p:cNvSpPr>
          <p:nvPr>
            <p:ph type="body" idx="1"/>
          </p:nvPr>
        </p:nvSpPr>
        <p:spPr bwMode="auto">
          <a:xfrm>
            <a:off x="439289" y="1190382"/>
            <a:ext cx="9124399" cy="521947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dirty="0" smtClean="0"/>
          </a:p>
        </p:txBody>
      </p:sp>
      <p:sp>
        <p:nvSpPr>
          <p:cNvPr id="7" name="Slide Number Placeholder 9"/>
          <p:cNvSpPr>
            <a:spLocks noGrp="1"/>
          </p:cNvSpPr>
          <p:nvPr>
            <p:ph type="sldNum" sz="quarter" idx="4"/>
          </p:nvPr>
        </p:nvSpPr>
        <p:spPr>
          <a:xfrm>
            <a:off x="450307" y="6554316"/>
            <a:ext cx="306387" cy="144247"/>
          </a:xfrm>
          <a:prstGeom prst="rect">
            <a:avLst/>
          </a:prstGeom>
        </p:spPr>
        <p:txBody>
          <a:bodyPr vert="horz" wrap="square" lIns="0" tIns="0" rIns="0" bIns="0" numCol="1" anchor="t" anchorCtr="0" compatLnSpc="1">
            <a:prstTxWarp prst="textNoShape">
              <a:avLst/>
            </a:prstTxWarp>
            <a:noAutofit/>
          </a:bodyPr>
          <a:lstStyle>
            <a:lvl1pPr defTabSz="913695">
              <a:lnSpc>
                <a:spcPts val="1077"/>
              </a:lnSpc>
              <a:defRPr sz="900" b="1">
                <a:solidFill>
                  <a:schemeClr val="tx2"/>
                </a:solidFill>
              </a:defRPr>
            </a:lvl1pPr>
          </a:lstStyle>
          <a:p>
            <a:pPr fontAlgn="base">
              <a:spcBef>
                <a:spcPct val="0"/>
              </a:spcBef>
              <a:spcAft>
                <a:spcPct val="0"/>
              </a:spcAft>
            </a:pPr>
            <a:fld id="{9935F0BD-0F90-47B1-8F0C-76BF3802F7AA}" type="slidenum">
              <a:rPr lang="es-ES">
                <a:solidFill>
                  <a:srgbClr val="002776"/>
                </a:solidFill>
                <a:cs typeface="Arial" charset="0"/>
              </a:rPr>
              <a:pPr fontAlgn="base">
                <a:spcBef>
                  <a:spcPct val="0"/>
                </a:spcBef>
                <a:spcAft>
                  <a:spcPct val="0"/>
                </a:spcAft>
              </a:pPr>
              <a:t>‹#›</a:t>
            </a:fld>
            <a:endParaRPr lang="es-ES">
              <a:solidFill>
                <a:srgbClr val="002776"/>
              </a:solidFill>
              <a:cs typeface="Arial" charset="0"/>
            </a:endParaRPr>
          </a:p>
        </p:txBody>
      </p:sp>
      <p:sp>
        <p:nvSpPr>
          <p:cNvPr id="10" name="Footer Placeholder 10"/>
          <p:cNvSpPr>
            <a:spLocks noGrp="1"/>
          </p:cNvSpPr>
          <p:nvPr>
            <p:ph type="ftr" sz="quarter" idx="3"/>
          </p:nvPr>
        </p:nvSpPr>
        <p:spPr>
          <a:xfrm>
            <a:off x="836319" y="6554316"/>
            <a:ext cx="4677095" cy="144247"/>
          </a:xfrm>
          <a:prstGeom prst="rect">
            <a:avLst/>
          </a:prstGeom>
        </p:spPr>
        <p:txBody>
          <a:bodyPr vert="horz" wrap="square" lIns="0" tIns="0" rIns="0" bIns="0" numCol="1" anchor="t" anchorCtr="0" compatLnSpc="1">
            <a:prstTxWarp prst="textNoShape">
              <a:avLst/>
            </a:prstTxWarp>
            <a:noAutofit/>
          </a:bodyPr>
          <a:lstStyle>
            <a:lvl1pPr defTabSz="913695">
              <a:lnSpc>
                <a:spcPts val="1077"/>
              </a:lnSpc>
              <a:defRPr sz="900">
                <a:solidFill>
                  <a:schemeClr val="tx2"/>
                </a:solidFill>
              </a:defRPr>
            </a:lvl1pPr>
          </a:lstStyle>
          <a:p>
            <a:pPr fontAlgn="base">
              <a:spcBef>
                <a:spcPct val="0"/>
              </a:spcBef>
              <a:spcAft>
                <a:spcPct val="0"/>
              </a:spcAft>
            </a:pPr>
            <a:endParaRPr lang="es-ES">
              <a:solidFill>
                <a:srgbClr val="002776"/>
              </a:solidFill>
              <a:cs typeface="Arial" charset="0"/>
            </a:endParaRPr>
          </a:p>
        </p:txBody>
      </p:sp>
      <p:sp>
        <p:nvSpPr>
          <p:cNvPr id="8" name="bmkCopyright"/>
          <p:cNvSpPr txBox="1">
            <a:spLocks/>
          </p:cNvSpPr>
          <p:nvPr userDrawn="1"/>
        </p:nvSpPr>
        <p:spPr>
          <a:xfrm>
            <a:off x="7794216" y="6594197"/>
            <a:ext cx="1780509" cy="111154"/>
          </a:xfrm>
          <a:prstGeom prst="rect">
            <a:avLst/>
          </a:prstGeom>
        </p:spPr>
        <p:txBody>
          <a:bodyPr vert="horz" wrap="none" lIns="0" tIns="0" rIns="0" bIns="0" rtlCol="0" anchor="b" anchorCtr="0">
            <a:noAutofit/>
          </a:bodyPr>
          <a:lstStyle>
            <a:lvl1pPr marL="0" marR="0" indent="0" algn="r" defTabSz="914400" rtl="0" eaLnBrk="0" fontAlgn="auto" latinLnBrk="0" hangingPunct="0">
              <a:lnSpc>
                <a:spcPct val="100000"/>
              </a:lnSpc>
              <a:spcBef>
                <a:spcPts val="0"/>
              </a:spcBef>
              <a:spcAft>
                <a:spcPct val="0"/>
              </a:spcAft>
              <a:buClrTx/>
              <a:buSzTx/>
              <a:buFontTx/>
              <a:buNone/>
              <a:tabLst/>
              <a:defRPr sz="800">
                <a:solidFill>
                  <a:schemeClr val="accent1"/>
                </a:solidFill>
              </a:defRPr>
            </a:lvl1pPr>
          </a:lstStyle>
          <a:p>
            <a:pPr defTabSz="819895">
              <a:defRPr/>
            </a:pPr>
            <a:r>
              <a:rPr lang="en-AU" sz="800" noProof="0" dirty="0" smtClean="0">
                <a:solidFill>
                  <a:srgbClr val="002776"/>
                </a:solidFill>
                <a:cs typeface="Arial" charset="0"/>
              </a:rPr>
              <a:t>© 2016 Deloitte Consulting S.L.U.</a:t>
            </a:r>
            <a:endParaRPr lang="en-AU" sz="800" noProof="0" dirty="0">
              <a:solidFill>
                <a:srgbClr val="002776"/>
              </a:solidFill>
              <a:cs typeface="Arial" charset="0"/>
            </a:endParaRPr>
          </a:p>
        </p:txBody>
      </p:sp>
    </p:spTree>
    <p:extLst>
      <p:ext uri="{BB962C8B-B14F-4D97-AF65-F5344CB8AC3E}">
        <p14:creationId xmlns:p14="http://schemas.microsoft.com/office/powerpoint/2010/main" val="1301689829"/>
      </p:ext>
    </p:extLst>
  </p:cSld>
  <p:clrMap bg1="lt1" tx1="dk1" bg2="lt2" tx2="dk2" accent1="accent1" accent2="accent2" accent3="accent3" accent4="accent4" accent5="accent5" accent6="accent6" hlink="hlink" folHlink="folHlink"/>
  <p:sldLayoutIdLst>
    <p:sldLayoutId id="2147484077" r:id="rId1"/>
    <p:sldLayoutId id="2147484078" r:id="rId2"/>
    <p:sldLayoutId id="2147484079" r:id="rId3"/>
    <p:sldLayoutId id="2147484080" r:id="rId4"/>
    <p:sldLayoutId id="2147484081" r:id="rId5"/>
    <p:sldLayoutId id="2147484082" r:id="rId6"/>
    <p:sldLayoutId id="2147484083" r:id="rId7"/>
  </p:sldLayoutIdLst>
  <p:timing>
    <p:tnLst>
      <p:par>
        <p:cTn id="1" dur="indefinite" restart="never" nodeType="tmRoot"/>
      </p:par>
    </p:tnLst>
  </p:timing>
  <p:hf hdr="0" ftr="0" dt="0"/>
  <p:txStyles>
    <p:titleStyle>
      <a:lvl1pPr algn="l" defTabSz="913695" rtl="0" eaLnBrk="1" fontAlgn="base" hangingPunct="1">
        <a:spcBef>
          <a:spcPct val="0"/>
        </a:spcBef>
        <a:spcAft>
          <a:spcPct val="0"/>
        </a:spcAft>
        <a:defRPr sz="2200" b="1">
          <a:solidFill>
            <a:schemeClr val="tx2"/>
          </a:solidFill>
          <a:latin typeface="+mj-lt"/>
          <a:ea typeface="+mj-ea"/>
          <a:cs typeface="+mj-cs"/>
        </a:defRPr>
      </a:lvl1pPr>
      <a:lvl2pPr algn="l" defTabSz="913695" rtl="0" eaLnBrk="1" fontAlgn="base" hangingPunct="1">
        <a:spcBef>
          <a:spcPct val="0"/>
        </a:spcBef>
        <a:spcAft>
          <a:spcPct val="0"/>
        </a:spcAft>
        <a:defRPr sz="2200" b="1">
          <a:solidFill>
            <a:schemeClr val="tx2"/>
          </a:solidFill>
          <a:latin typeface="Arial" charset="0"/>
        </a:defRPr>
      </a:lvl2pPr>
      <a:lvl3pPr algn="l" defTabSz="913695" rtl="0" eaLnBrk="1" fontAlgn="base" hangingPunct="1">
        <a:spcBef>
          <a:spcPct val="0"/>
        </a:spcBef>
        <a:spcAft>
          <a:spcPct val="0"/>
        </a:spcAft>
        <a:defRPr sz="2200" b="1">
          <a:solidFill>
            <a:schemeClr val="tx2"/>
          </a:solidFill>
          <a:latin typeface="Arial" charset="0"/>
        </a:defRPr>
      </a:lvl3pPr>
      <a:lvl4pPr algn="l" defTabSz="913695" rtl="0" eaLnBrk="1" fontAlgn="base" hangingPunct="1">
        <a:spcBef>
          <a:spcPct val="0"/>
        </a:spcBef>
        <a:spcAft>
          <a:spcPct val="0"/>
        </a:spcAft>
        <a:defRPr sz="2200" b="1">
          <a:solidFill>
            <a:schemeClr val="tx2"/>
          </a:solidFill>
          <a:latin typeface="Arial" charset="0"/>
        </a:defRPr>
      </a:lvl4pPr>
      <a:lvl5pPr algn="l" defTabSz="913695" rtl="0" eaLnBrk="1" fontAlgn="base" hangingPunct="1">
        <a:spcBef>
          <a:spcPct val="0"/>
        </a:spcBef>
        <a:spcAft>
          <a:spcPct val="0"/>
        </a:spcAft>
        <a:defRPr sz="2200" b="1">
          <a:solidFill>
            <a:schemeClr val="tx2"/>
          </a:solidFill>
          <a:latin typeface="Arial" charset="0"/>
        </a:defRPr>
      </a:lvl5pPr>
      <a:lvl6pPr marL="409882" algn="l" defTabSz="913695" rtl="0" eaLnBrk="1" fontAlgn="base" hangingPunct="1">
        <a:spcBef>
          <a:spcPct val="0"/>
        </a:spcBef>
        <a:spcAft>
          <a:spcPct val="0"/>
        </a:spcAft>
        <a:defRPr sz="2200" b="1">
          <a:solidFill>
            <a:schemeClr val="tx2"/>
          </a:solidFill>
          <a:latin typeface="Arial" charset="0"/>
        </a:defRPr>
      </a:lvl6pPr>
      <a:lvl7pPr marL="819763" algn="l" defTabSz="913695" rtl="0" eaLnBrk="1" fontAlgn="base" hangingPunct="1">
        <a:spcBef>
          <a:spcPct val="0"/>
        </a:spcBef>
        <a:spcAft>
          <a:spcPct val="0"/>
        </a:spcAft>
        <a:defRPr sz="2200" b="1">
          <a:solidFill>
            <a:schemeClr val="tx2"/>
          </a:solidFill>
          <a:latin typeface="Arial" charset="0"/>
        </a:defRPr>
      </a:lvl7pPr>
      <a:lvl8pPr marL="1229647" algn="l" defTabSz="913695" rtl="0" eaLnBrk="1" fontAlgn="base" hangingPunct="1">
        <a:spcBef>
          <a:spcPct val="0"/>
        </a:spcBef>
        <a:spcAft>
          <a:spcPct val="0"/>
        </a:spcAft>
        <a:defRPr sz="2200" b="1">
          <a:solidFill>
            <a:schemeClr val="tx2"/>
          </a:solidFill>
          <a:latin typeface="Arial" charset="0"/>
        </a:defRPr>
      </a:lvl8pPr>
      <a:lvl9pPr marL="1639526" algn="l" defTabSz="913695" rtl="0" eaLnBrk="1" fontAlgn="base" hangingPunct="1">
        <a:spcBef>
          <a:spcPct val="0"/>
        </a:spcBef>
        <a:spcAft>
          <a:spcPct val="0"/>
        </a:spcAft>
        <a:defRPr sz="2200" b="1">
          <a:solidFill>
            <a:schemeClr val="tx2"/>
          </a:solidFill>
          <a:latin typeface="Arial" charset="0"/>
        </a:defRPr>
      </a:lvl9pPr>
    </p:titleStyle>
    <p:bodyStyle>
      <a:lvl1pPr algn="l" defTabSz="913695" rtl="0" eaLnBrk="1" fontAlgn="base" hangingPunct="1">
        <a:spcBef>
          <a:spcPct val="0"/>
        </a:spcBef>
        <a:spcAft>
          <a:spcPts val="269"/>
        </a:spcAft>
        <a:buFont typeface="Arial" charset="0"/>
        <a:defRPr sz="1800">
          <a:solidFill>
            <a:schemeClr val="tx2"/>
          </a:solidFill>
          <a:latin typeface="+mn-lt"/>
          <a:ea typeface="+mn-ea"/>
          <a:cs typeface="+mn-cs"/>
        </a:defRPr>
      </a:lvl1pPr>
      <a:lvl2pPr marL="160824" indent="-159400" algn="l" defTabSz="913695" rtl="0" eaLnBrk="1" fontAlgn="base" hangingPunct="1">
        <a:spcBef>
          <a:spcPct val="0"/>
        </a:spcBef>
        <a:spcAft>
          <a:spcPts val="269"/>
        </a:spcAft>
        <a:buChar char="•"/>
        <a:defRPr sz="1800">
          <a:solidFill>
            <a:schemeClr val="tx2"/>
          </a:solidFill>
          <a:latin typeface="+mn-lt"/>
        </a:defRPr>
      </a:lvl2pPr>
      <a:lvl3pPr marL="321644" indent="-159400" algn="l" defTabSz="913695" rtl="0" eaLnBrk="1" fontAlgn="base" hangingPunct="1">
        <a:spcBef>
          <a:spcPct val="0"/>
        </a:spcBef>
        <a:spcAft>
          <a:spcPts val="269"/>
        </a:spcAft>
        <a:buFont typeface="Arial" charset="0"/>
        <a:buChar char="‒"/>
        <a:defRPr sz="1800">
          <a:solidFill>
            <a:schemeClr val="tx2"/>
          </a:solidFill>
          <a:latin typeface="+mn-lt"/>
        </a:defRPr>
      </a:lvl3pPr>
      <a:lvl4pPr marL="482464" indent="-159400" algn="l" defTabSz="913695" rtl="0" eaLnBrk="1" fontAlgn="base" hangingPunct="1">
        <a:spcBef>
          <a:spcPct val="0"/>
        </a:spcBef>
        <a:spcAft>
          <a:spcPts val="538"/>
        </a:spcAft>
        <a:buChar char="•"/>
        <a:defRPr>
          <a:solidFill>
            <a:schemeClr val="tx2"/>
          </a:solidFill>
          <a:latin typeface="+mn-lt"/>
        </a:defRPr>
      </a:lvl4pPr>
      <a:lvl5pPr marL="643287" indent="-159400" algn="l" defTabSz="913695" rtl="0" eaLnBrk="1" fontAlgn="base" hangingPunct="1">
        <a:spcBef>
          <a:spcPct val="0"/>
        </a:spcBef>
        <a:spcAft>
          <a:spcPts val="538"/>
        </a:spcAft>
        <a:buFont typeface="Arial" charset="0"/>
        <a:buChar char="‒"/>
        <a:defRPr>
          <a:solidFill>
            <a:schemeClr val="tx2"/>
          </a:solidFill>
          <a:latin typeface="+mn-lt"/>
        </a:defRPr>
      </a:lvl5pPr>
      <a:lvl6pPr marL="1053168" indent="-159400" algn="l" defTabSz="913695" rtl="0" eaLnBrk="1" fontAlgn="base" hangingPunct="1">
        <a:spcBef>
          <a:spcPct val="0"/>
        </a:spcBef>
        <a:spcAft>
          <a:spcPts val="538"/>
        </a:spcAft>
        <a:buFont typeface="Arial" charset="0"/>
        <a:buChar char="‒"/>
        <a:defRPr>
          <a:solidFill>
            <a:schemeClr val="tx2"/>
          </a:solidFill>
          <a:latin typeface="+mn-lt"/>
        </a:defRPr>
      </a:lvl6pPr>
      <a:lvl7pPr marL="1463049" indent="-159400" algn="l" defTabSz="913695" rtl="0" eaLnBrk="1" fontAlgn="base" hangingPunct="1">
        <a:spcBef>
          <a:spcPct val="0"/>
        </a:spcBef>
        <a:spcAft>
          <a:spcPts val="538"/>
        </a:spcAft>
        <a:buFont typeface="Arial" charset="0"/>
        <a:buChar char="‒"/>
        <a:defRPr>
          <a:solidFill>
            <a:schemeClr val="tx2"/>
          </a:solidFill>
          <a:latin typeface="+mn-lt"/>
        </a:defRPr>
      </a:lvl7pPr>
      <a:lvl8pPr marL="1872934" indent="-159400" algn="l" defTabSz="913695" rtl="0" eaLnBrk="1" fontAlgn="base" hangingPunct="1">
        <a:spcBef>
          <a:spcPct val="0"/>
        </a:spcBef>
        <a:spcAft>
          <a:spcPts val="538"/>
        </a:spcAft>
        <a:buFont typeface="Arial" charset="0"/>
        <a:buChar char="‒"/>
        <a:defRPr>
          <a:solidFill>
            <a:schemeClr val="tx2"/>
          </a:solidFill>
          <a:latin typeface="+mn-lt"/>
        </a:defRPr>
      </a:lvl8pPr>
      <a:lvl9pPr marL="2282812" indent="-159400" algn="l" defTabSz="913695" rtl="0" eaLnBrk="1" fontAlgn="base" hangingPunct="1">
        <a:spcBef>
          <a:spcPct val="0"/>
        </a:spcBef>
        <a:spcAft>
          <a:spcPts val="538"/>
        </a:spcAft>
        <a:buFont typeface="Arial" charset="0"/>
        <a:buChar char="‒"/>
        <a:defRPr>
          <a:solidFill>
            <a:schemeClr val="tx2"/>
          </a:solidFill>
          <a:latin typeface="+mn-lt"/>
        </a:defRPr>
      </a:lvl9pPr>
    </p:bodyStyle>
    <p:otherStyle>
      <a:defPPr>
        <a:defRPr lang="es-ES"/>
      </a:defPPr>
      <a:lvl1pPr marL="0" algn="l" defTabSz="819763" rtl="0" eaLnBrk="1" latinLnBrk="0" hangingPunct="1">
        <a:defRPr sz="1600" kern="1200">
          <a:solidFill>
            <a:schemeClr val="tx1"/>
          </a:solidFill>
          <a:latin typeface="+mn-lt"/>
          <a:ea typeface="+mn-ea"/>
          <a:cs typeface="+mn-cs"/>
        </a:defRPr>
      </a:lvl1pPr>
      <a:lvl2pPr marL="409882" algn="l" defTabSz="819763" rtl="0" eaLnBrk="1" latinLnBrk="0" hangingPunct="1">
        <a:defRPr sz="1600" kern="1200">
          <a:solidFill>
            <a:schemeClr val="tx1"/>
          </a:solidFill>
          <a:latin typeface="+mn-lt"/>
          <a:ea typeface="+mn-ea"/>
          <a:cs typeface="+mn-cs"/>
        </a:defRPr>
      </a:lvl2pPr>
      <a:lvl3pPr marL="819763" algn="l" defTabSz="819763" rtl="0" eaLnBrk="1" latinLnBrk="0" hangingPunct="1">
        <a:defRPr sz="1600" kern="1200">
          <a:solidFill>
            <a:schemeClr val="tx1"/>
          </a:solidFill>
          <a:latin typeface="+mn-lt"/>
          <a:ea typeface="+mn-ea"/>
          <a:cs typeface="+mn-cs"/>
        </a:defRPr>
      </a:lvl3pPr>
      <a:lvl4pPr marL="1229647" algn="l" defTabSz="819763" rtl="0" eaLnBrk="1" latinLnBrk="0" hangingPunct="1">
        <a:defRPr sz="1600" kern="1200">
          <a:solidFill>
            <a:schemeClr val="tx1"/>
          </a:solidFill>
          <a:latin typeface="+mn-lt"/>
          <a:ea typeface="+mn-ea"/>
          <a:cs typeface="+mn-cs"/>
        </a:defRPr>
      </a:lvl4pPr>
      <a:lvl5pPr marL="1639526" algn="l" defTabSz="819763" rtl="0" eaLnBrk="1" latinLnBrk="0" hangingPunct="1">
        <a:defRPr sz="1600" kern="1200">
          <a:solidFill>
            <a:schemeClr val="tx1"/>
          </a:solidFill>
          <a:latin typeface="+mn-lt"/>
          <a:ea typeface="+mn-ea"/>
          <a:cs typeface="+mn-cs"/>
        </a:defRPr>
      </a:lvl5pPr>
      <a:lvl6pPr marL="2049406" algn="l" defTabSz="819763" rtl="0" eaLnBrk="1" latinLnBrk="0" hangingPunct="1">
        <a:defRPr sz="1600" kern="1200">
          <a:solidFill>
            <a:schemeClr val="tx1"/>
          </a:solidFill>
          <a:latin typeface="+mn-lt"/>
          <a:ea typeface="+mn-ea"/>
          <a:cs typeface="+mn-cs"/>
        </a:defRPr>
      </a:lvl6pPr>
      <a:lvl7pPr marL="2459286" algn="l" defTabSz="819763" rtl="0" eaLnBrk="1" latinLnBrk="0" hangingPunct="1">
        <a:defRPr sz="1600" kern="1200">
          <a:solidFill>
            <a:schemeClr val="tx1"/>
          </a:solidFill>
          <a:latin typeface="+mn-lt"/>
          <a:ea typeface="+mn-ea"/>
          <a:cs typeface="+mn-cs"/>
        </a:defRPr>
      </a:lvl7pPr>
      <a:lvl8pPr marL="2869173" algn="l" defTabSz="819763" rtl="0" eaLnBrk="1" latinLnBrk="0" hangingPunct="1">
        <a:defRPr sz="1600" kern="1200">
          <a:solidFill>
            <a:schemeClr val="tx1"/>
          </a:solidFill>
          <a:latin typeface="+mn-lt"/>
          <a:ea typeface="+mn-ea"/>
          <a:cs typeface="+mn-cs"/>
        </a:defRPr>
      </a:lvl8pPr>
      <a:lvl9pPr marL="3279052" algn="l" defTabSz="819763" rtl="0" eaLnBrk="1" latinLnBrk="0" hangingPunct="1">
        <a:defRPr sz="16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7459" name="Title Placeholder 1"/>
          <p:cNvSpPr>
            <a:spLocks noGrp="1"/>
          </p:cNvSpPr>
          <p:nvPr>
            <p:ph type="title"/>
          </p:nvPr>
        </p:nvSpPr>
        <p:spPr bwMode="auto">
          <a:xfrm>
            <a:off x="442413" y="350115"/>
            <a:ext cx="9124399" cy="63020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s-ES" dirty="0" smtClean="0"/>
          </a:p>
        </p:txBody>
      </p:sp>
      <p:sp>
        <p:nvSpPr>
          <p:cNvPr id="147460" name="Text Placeholder 2"/>
          <p:cNvSpPr>
            <a:spLocks noGrp="1"/>
          </p:cNvSpPr>
          <p:nvPr>
            <p:ph type="body" idx="1"/>
          </p:nvPr>
        </p:nvSpPr>
        <p:spPr bwMode="auto">
          <a:xfrm>
            <a:off x="439289" y="1190382"/>
            <a:ext cx="9124399" cy="521947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dirty="0" smtClean="0"/>
          </a:p>
        </p:txBody>
      </p:sp>
      <p:sp>
        <p:nvSpPr>
          <p:cNvPr id="7" name="Slide Number Placeholder 9"/>
          <p:cNvSpPr>
            <a:spLocks noGrp="1"/>
          </p:cNvSpPr>
          <p:nvPr>
            <p:ph type="sldNum" sz="quarter" idx="4"/>
          </p:nvPr>
        </p:nvSpPr>
        <p:spPr>
          <a:xfrm>
            <a:off x="450334" y="6554358"/>
            <a:ext cx="306387" cy="144247"/>
          </a:xfrm>
          <a:prstGeom prst="rect">
            <a:avLst/>
          </a:prstGeom>
        </p:spPr>
        <p:txBody>
          <a:bodyPr vert="horz" wrap="square" lIns="0" tIns="0" rIns="0" bIns="0" numCol="1" anchor="t" anchorCtr="0" compatLnSpc="1">
            <a:prstTxWarp prst="textNoShape">
              <a:avLst/>
            </a:prstTxWarp>
            <a:noAutofit/>
          </a:bodyPr>
          <a:lstStyle>
            <a:lvl1pPr defTabSz="913695">
              <a:lnSpc>
                <a:spcPts val="1077"/>
              </a:lnSpc>
              <a:defRPr sz="900" b="1">
                <a:solidFill>
                  <a:schemeClr val="tx2"/>
                </a:solidFill>
              </a:defRPr>
            </a:lvl1pPr>
          </a:lstStyle>
          <a:p>
            <a:pPr fontAlgn="base">
              <a:spcBef>
                <a:spcPct val="0"/>
              </a:spcBef>
              <a:spcAft>
                <a:spcPct val="0"/>
              </a:spcAft>
            </a:pPr>
            <a:fld id="{9935F0BD-0F90-47B1-8F0C-76BF3802F7AA}" type="slidenum">
              <a:rPr lang="es-ES">
                <a:solidFill>
                  <a:srgbClr val="002776"/>
                </a:solidFill>
                <a:cs typeface="Arial" charset="0"/>
              </a:rPr>
              <a:pPr fontAlgn="base">
                <a:spcBef>
                  <a:spcPct val="0"/>
                </a:spcBef>
                <a:spcAft>
                  <a:spcPct val="0"/>
                </a:spcAft>
              </a:pPr>
              <a:t>‹#›</a:t>
            </a:fld>
            <a:endParaRPr lang="es-ES">
              <a:solidFill>
                <a:srgbClr val="002776"/>
              </a:solidFill>
              <a:cs typeface="Arial" charset="0"/>
            </a:endParaRPr>
          </a:p>
        </p:txBody>
      </p:sp>
      <p:sp>
        <p:nvSpPr>
          <p:cNvPr id="10" name="Footer Placeholder 10"/>
          <p:cNvSpPr>
            <a:spLocks noGrp="1"/>
          </p:cNvSpPr>
          <p:nvPr>
            <p:ph type="ftr" sz="quarter" idx="3"/>
          </p:nvPr>
        </p:nvSpPr>
        <p:spPr>
          <a:xfrm>
            <a:off x="836319" y="6554358"/>
            <a:ext cx="4677095" cy="144247"/>
          </a:xfrm>
          <a:prstGeom prst="rect">
            <a:avLst/>
          </a:prstGeom>
        </p:spPr>
        <p:txBody>
          <a:bodyPr vert="horz" wrap="square" lIns="0" tIns="0" rIns="0" bIns="0" numCol="1" anchor="t" anchorCtr="0" compatLnSpc="1">
            <a:prstTxWarp prst="textNoShape">
              <a:avLst/>
            </a:prstTxWarp>
            <a:noAutofit/>
          </a:bodyPr>
          <a:lstStyle>
            <a:lvl1pPr defTabSz="913695">
              <a:lnSpc>
                <a:spcPts val="1077"/>
              </a:lnSpc>
              <a:defRPr sz="900">
                <a:solidFill>
                  <a:schemeClr val="tx2"/>
                </a:solidFill>
              </a:defRPr>
            </a:lvl1pPr>
          </a:lstStyle>
          <a:p>
            <a:pPr fontAlgn="base">
              <a:spcBef>
                <a:spcPct val="0"/>
              </a:spcBef>
              <a:spcAft>
                <a:spcPct val="0"/>
              </a:spcAft>
            </a:pPr>
            <a:endParaRPr lang="es-ES">
              <a:solidFill>
                <a:srgbClr val="002776"/>
              </a:solidFill>
              <a:cs typeface="Arial" charset="0"/>
            </a:endParaRPr>
          </a:p>
        </p:txBody>
      </p:sp>
      <p:sp>
        <p:nvSpPr>
          <p:cNvPr id="8" name="bmkCopyright"/>
          <p:cNvSpPr txBox="1">
            <a:spLocks/>
          </p:cNvSpPr>
          <p:nvPr userDrawn="1"/>
        </p:nvSpPr>
        <p:spPr>
          <a:xfrm>
            <a:off x="7794216" y="6594197"/>
            <a:ext cx="1780509" cy="111154"/>
          </a:xfrm>
          <a:prstGeom prst="rect">
            <a:avLst/>
          </a:prstGeom>
        </p:spPr>
        <p:txBody>
          <a:bodyPr vert="horz" wrap="none" lIns="0" tIns="0" rIns="0" bIns="0" rtlCol="0" anchor="b" anchorCtr="0">
            <a:noAutofit/>
          </a:bodyPr>
          <a:lstStyle>
            <a:lvl1pPr marL="0" marR="0" indent="0" algn="r" defTabSz="914400" rtl="0" eaLnBrk="0" fontAlgn="auto" latinLnBrk="0" hangingPunct="0">
              <a:lnSpc>
                <a:spcPct val="100000"/>
              </a:lnSpc>
              <a:spcBef>
                <a:spcPts val="0"/>
              </a:spcBef>
              <a:spcAft>
                <a:spcPct val="0"/>
              </a:spcAft>
              <a:buClrTx/>
              <a:buSzTx/>
              <a:buFontTx/>
              <a:buNone/>
              <a:tabLst/>
              <a:defRPr sz="800">
                <a:solidFill>
                  <a:schemeClr val="accent1"/>
                </a:solidFill>
              </a:defRPr>
            </a:lvl1pPr>
          </a:lstStyle>
          <a:p>
            <a:pPr defTabSz="819895">
              <a:defRPr/>
            </a:pPr>
            <a:r>
              <a:rPr lang="en-AU" sz="800" noProof="0" dirty="0" smtClean="0">
                <a:solidFill>
                  <a:srgbClr val="002776"/>
                </a:solidFill>
                <a:cs typeface="Arial" charset="0"/>
              </a:rPr>
              <a:t>© 2016 Deloitte Consulting S.L.U.</a:t>
            </a:r>
            <a:endParaRPr lang="en-AU" sz="800" noProof="0" dirty="0">
              <a:solidFill>
                <a:srgbClr val="002776"/>
              </a:solidFill>
              <a:cs typeface="Arial" charset="0"/>
            </a:endParaRPr>
          </a:p>
        </p:txBody>
      </p:sp>
    </p:spTree>
    <p:extLst>
      <p:ext uri="{BB962C8B-B14F-4D97-AF65-F5344CB8AC3E}">
        <p14:creationId xmlns:p14="http://schemas.microsoft.com/office/powerpoint/2010/main" val="2047006680"/>
      </p:ext>
    </p:extLst>
  </p:cSld>
  <p:clrMap bg1="lt1" tx1="dk1" bg2="lt2" tx2="dk2" accent1="accent1" accent2="accent2" accent3="accent3" accent4="accent4" accent5="accent5" accent6="accent6" hlink="hlink" folHlink="folHlink"/>
  <p:sldLayoutIdLst>
    <p:sldLayoutId id="2147484085" r:id="rId1"/>
    <p:sldLayoutId id="2147484086" r:id="rId2"/>
    <p:sldLayoutId id="2147484087" r:id="rId3"/>
    <p:sldLayoutId id="2147484088" r:id="rId4"/>
    <p:sldLayoutId id="2147484089" r:id="rId5"/>
    <p:sldLayoutId id="2147484090" r:id="rId6"/>
    <p:sldLayoutId id="2147484091" r:id="rId7"/>
    <p:sldLayoutId id="2147484092" r:id="rId8"/>
  </p:sldLayoutIdLst>
  <p:timing>
    <p:tnLst>
      <p:par>
        <p:cTn id="1" dur="indefinite" restart="never" nodeType="tmRoot"/>
      </p:par>
    </p:tnLst>
  </p:timing>
  <p:hf hdr="0" ftr="0" dt="0"/>
  <p:txStyles>
    <p:titleStyle>
      <a:lvl1pPr algn="l" defTabSz="913695" rtl="0" eaLnBrk="1" fontAlgn="base" hangingPunct="1">
        <a:spcBef>
          <a:spcPct val="0"/>
        </a:spcBef>
        <a:spcAft>
          <a:spcPct val="0"/>
        </a:spcAft>
        <a:defRPr sz="2200" b="1">
          <a:solidFill>
            <a:schemeClr val="tx2"/>
          </a:solidFill>
          <a:latin typeface="+mj-lt"/>
          <a:ea typeface="+mj-ea"/>
          <a:cs typeface="+mj-cs"/>
        </a:defRPr>
      </a:lvl1pPr>
      <a:lvl2pPr algn="l" defTabSz="913695" rtl="0" eaLnBrk="1" fontAlgn="base" hangingPunct="1">
        <a:spcBef>
          <a:spcPct val="0"/>
        </a:spcBef>
        <a:spcAft>
          <a:spcPct val="0"/>
        </a:spcAft>
        <a:defRPr sz="2200" b="1">
          <a:solidFill>
            <a:schemeClr val="tx2"/>
          </a:solidFill>
          <a:latin typeface="Arial" charset="0"/>
        </a:defRPr>
      </a:lvl2pPr>
      <a:lvl3pPr algn="l" defTabSz="913695" rtl="0" eaLnBrk="1" fontAlgn="base" hangingPunct="1">
        <a:spcBef>
          <a:spcPct val="0"/>
        </a:spcBef>
        <a:spcAft>
          <a:spcPct val="0"/>
        </a:spcAft>
        <a:defRPr sz="2200" b="1">
          <a:solidFill>
            <a:schemeClr val="tx2"/>
          </a:solidFill>
          <a:latin typeface="Arial" charset="0"/>
        </a:defRPr>
      </a:lvl3pPr>
      <a:lvl4pPr algn="l" defTabSz="913695" rtl="0" eaLnBrk="1" fontAlgn="base" hangingPunct="1">
        <a:spcBef>
          <a:spcPct val="0"/>
        </a:spcBef>
        <a:spcAft>
          <a:spcPct val="0"/>
        </a:spcAft>
        <a:defRPr sz="2200" b="1">
          <a:solidFill>
            <a:schemeClr val="tx2"/>
          </a:solidFill>
          <a:latin typeface="Arial" charset="0"/>
        </a:defRPr>
      </a:lvl4pPr>
      <a:lvl5pPr algn="l" defTabSz="913695" rtl="0" eaLnBrk="1" fontAlgn="base" hangingPunct="1">
        <a:spcBef>
          <a:spcPct val="0"/>
        </a:spcBef>
        <a:spcAft>
          <a:spcPct val="0"/>
        </a:spcAft>
        <a:defRPr sz="2200" b="1">
          <a:solidFill>
            <a:schemeClr val="tx2"/>
          </a:solidFill>
          <a:latin typeface="Arial" charset="0"/>
        </a:defRPr>
      </a:lvl5pPr>
      <a:lvl6pPr marL="409882" algn="l" defTabSz="913695" rtl="0" eaLnBrk="1" fontAlgn="base" hangingPunct="1">
        <a:spcBef>
          <a:spcPct val="0"/>
        </a:spcBef>
        <a:spcAft>
          <a:spcPct val="0"/>
        </a:spcAft>
        <a:defRPr sz="2200" b="1">
          <a:solidFill>
            <a:schemeClr val="tx2"/>
          </a:solidFill>
          <a:latin typeface="Arial" charset="0"/>
        </a:defRPr>
      </a:lvl6pPr>
      <a:lvl7pPr marL="819763" algn="l" defTabSz="913695" rtl="0" eaLnBrk="1" fontAlgn="base" hangingPunct="1">
        <a:spcBef>
          <a:spcPct val="0"/>
        </a:spcBef>
        <a:spcAft>
          <a:spcPct val="0"/>
        </a:spcAft>
        <a:defRPr sz="2200" b="1">
          <a:solidFill>
            <a:schemeClr val="tx2"/>
          </a:solidFill>
          <a:latin typeface="Arial" charset="0"/>
        </a:defRPr>
      </a:lvl7pPr>
      <a:lvl8pPr marL="1229647" algn="l" defTabSz="913695" rtl="0" eaLnBrk="1" fontAlgn="base" hangingPunct="1">
        <a:spcBef>
          <a:spcPct val="0"/>
        </a:spcBef>
        <a:spcAft>
          <a:spcPct val="0"/>
        </a:spcAft>
        <a:defRPr sz="2200" b="1">
          <a:solidFill>
            <a:schemeClr val="tx2"/>
          </a:solidFill>
          <a:latin typeface="Arial" charset="0"/>
        </a:defRPr>
      </a:lvl8pPr>
      <a:lvl9pPr marL="1639526" algn="l" defTabSz="913695" rtl="0" eaLnBrk="1" fontAlgn="base" hangingPunct="1">
        <a:spcBef>
          <a:spcPct val="0"/>
        </a:spcBef>
        <a:spcAft>
          <a:spcPct val="0"/>
        </a:spcAft>
        <a:defRPr sz="2200" b="1">
          <a:solidFill>
            <a:schemeClr val="tx2"/>
          </a:solidFill>
          <a:latin typeface="Arial" charset="0"/>
        </a:defRPr>
      </a:lvl9pPr>
    </p:titleStyle>
    <p:bodyStyle>
      <a:lvl1pPr algn="l" defTabSz="913695" rtl="0" eaLnBrk="1" fontAlgn="base" hangingPunct="1">
        <a:spcBef>
          <a:spcPct val="0"/>
        </a:spcBef>
        <a:spcAft>
          <a:spcPts val="269"/>
        </a:spcAft>
        <a:buFont typeface="Arial" charset="0"/>
        <a:defRPr sz="1800">
          <a:solidFill>
            <a:schemeClr val="tx2"/>
          </a:solidFill>
          <a:latin typeface="+mn-lt"/>
          <a:ea typeface="+mn-ea"/>
          <a:cs typeface="+mn-cs"/>
        </a:defRPr>
      </a:lvl1pPr>
      <a:lvl2pPr marL="160824" indent="-159400" algn="l" defTabSz="913695" rtl="0" eaLnBrk="1" fontAlgn="base" hangingPunct="1">
        <a:spcBef>
          <a:spcPct val="0"/>
        </a:spcBef>
        <a:spcAft>
          <a:spcPts val="269"/>
        </a:spcAft>
        <a:buChar char="•"/>
        <a:defRPr sz="1800">
          <a:solidFill>
            <a:schemeClr val="tx2"/>
          </a:solidFill>
          <a:latin typeface="+mn-lt"/>
        </a:defRPr>
      </a:lvl2pPr>
      <a:lvl3pPr marL="321644" indent="-159400" algn="l" defTabSz="913695" rtl="0" eaLnBrk="1" fontAlgn="base" hangingPunct="1">
        <a:spcBef>
          <a:spcPct val="0"/>
        </a:spcBef>
        <a:spcAft>
          <a:spcPts val="269"/>
        </a:spcAft>
        <a:buFont typeface="Arial" charset="0"/>
        <a:buChar char="‒"/>
        <a:defRPr sz="1800">
          <a:solidFill>
            <a:schemeClr val="tx2"/>
          </a:solidFill>
          <a:latin typeface="+mn-lt"/>
        </a:defRPr>
      </a:lvl3pPr>
      <a:lvl4pPr marL="482464" indent="-159400" algn="l" defTabSz="913695" rtl="0" eaLnBrk="1" fontAlgn="base" hangingPunct="1">
        <a:spcBef>
          <a:spcPct val="0"/>
        </a:spcBef>
        <a:spcAft>
          <a:spcPts val="538"/>
        </a:spcAft>
        <a:buChar char="•"/>
        <a:defRPr>
          <a:solidFill>
            <a:schemeClr val="tx2"/>
          </a:solidFill>
          <a:latin typeface="+mn-lt"/>
        </a:defRPr>
      </a:lvl4pPr>
      <a:lvl5pPr marL="643287" indent="-159400" algn="l" defTabSz="913695" rtl="0" eaLnBrk="1" fontAlgn="base" hangingPunct="1">
        <a:spcBef>
          <a:spcPct val="0"/>
        </a:spcBef>
        <a:spcAft>
          <a:spcPts val="538"/>
        </a:spcAft>
        <a:buFont typeface="Arial" charset="0"/>
        <a:buChar char="‒"/>
        <a:defRPr>
          <a:solidFill>
            <a:schemeClr val="tx2"/>
          </a:solidFill>
          <a:latin typeface="+mn-lt"/>
        </a:defRPr>
      </a:lvl5pPr>
      <a:lvl6pPr marL="1053168" indent="-159400" algn="l" defTabSz="913695" rtl="0" eaLnBrk="1" fontAlgn="base" hangingPunct="1">
        <a:spcBef>
          <a:spcPct val="0"/>
        </a:spcBef>
        <a:spcAft>
          <a:spcPts val="538"/>
        </a:spcAft>
        <a:buFont typeface="Arial" charset="0"/>
        <a:buChar char="‒"/>
        <a:defRPr>
          <a:solidFill>
            <a:schemeClr val="tx2"/>
          </a:solidFill>
          <a:latin typeface="+mn-lt"/>
        </a:defRPr>
      </a:lvl6pPr>
      <a:lvl7pPr marL="1463049" indent="-159400" algn="l" defTabSz="913695" rtl="0" eaLnBrk="1" fontAlgn="base" hangingPunct="1">
        <a:spcBef>
          <a:spcPct val="0"/>
        </a:spcBef>
        <a:spcAft>
          <a:spcPts val="538"/>
        </a:spcAft>
        <a:buFont typeface="Arial" charset="0"/>
        <a:buChar char="‒"/>
        <a:defRPr>
          <a:solidFill>
            <a:schemeClr val="tx2"/>
          </a:solidFill>
          <a:latin typeface="+mn-lt"/>
        </a:defRPr>
      </a:lvl7pPr>
      <a:lvl8pPr marL="1872934" indent="-159400" algn="l" defTabSz="913695" rtl="0" eaLnBrk="1" fontAlgn="base" hangingPunct="1">
        <a:spcBef>
          <a:spcPct val="0"/>
        </a:spcBef>
        <a:spcAft>
          <a:spcPts val="538"/>
        </a:spcAft>
        <a:buFont typeface="Arial" charset="0"/>
        <a:buChar char="‒"/>
        <a:defRPr>
          <a:solidFill>
            <a:schemeClr val="tx2"/>
          </a:solidFill>
          <a:latin typeface="+mn-lt"/>
        </a:defRPr>
      </a:lvl8pPr>
      <a:lvl9pPr marL="2282812" indent="-159400" algn="l" defTabSz="913695" rtl="0" eaLnBrk="1" fontAlgn="base" hangingPunct="1">
        <a:spcBef>
          <a:spcPct val="0"/>
        </a:spcBef>
        <a:spcAft>
          <a:spcPts val="538"/>
        </a:spcAft>
        <a:buFont typeface="Arial" charset="0"/>
        <a:buChar char="‒"/>
        <a:defRPr>
          <a:solidFill>
            <a:schemeClr val="tx2"/>
          </a:solidFill>
          <a:latin typeface="+mn-lt"/>
        </a:defRPr>
      </a:lvl9pPr>
    </p:bodyStyle>
    <p:otherStyle>
      <a:defPPr>
        <a:defRPr lang="es-ES"/>
      </a:defPPr>
      <a:lvl1pPr marL="0" algn="l" defTabSz="819763" rtl="0" eaLnBrk="1" latinLnBrk="0" hangingPunct="1">
        <a:defRPr sz="1600" kern="1200">
          <a:solidFill>
            <a:schemeClr val="tx1"/>
          </a:solidFill>
          <a:latin typeface="+mn-lt"/>
          <a:ea typeface="+mn-ea"/>
          <a:cs typeface="+mn-cs"/>
        </a:defRPr>
      </a:lvl1pPr>
      <a:lvl2pPr marL="409882" algn="l" defTabSz="819763" rtl="0" eaLnBrk="1" latinLnBrk="0" hangingPunct="1">
        <a:defRPr sz="1600" kern="1200">
          <a:solidFill>
            <a:schemeClr val="tx1"/>
          </a:solidFill>
          <a:latin typeface="+mn-lt"/>
          <a:ea typeface="+mn-ea"/>
          <a:cs typeface="+mn-cs"/>
        </a:defRPr>
      </a:lvl2pPr>
      <a:lvl3pPr marL="819763" algn="l" defTabSz="819763" rtl="0" eaLnBrk="1" latinLnBrk="0" hangingPunct="1">
        <a:defRPr sz="1600" kern="1200">
          <a:solidFill>
            <a:schemeClr val="tx1"/>
          </a:solidFill>
          <a:latin typeface="+mn-lt"/>
          <a:ea typeface="+mn-ea"/>
          <a:cs typeface="+mn-cs"/>
        </a:defRPr>
      </a:lvl3pPr>
      <a:lvl4pPr marL="1229647" algn="l" defTabSz="819763" rtl="0" eaLnBrk="1" latinLnBrk="0" hangingPunct="1">
        <a:defRPr sz="1600" kern="1200">
          <a:solidFill>
            <a:schemeClr val="tx1"/>
          </a:solidFill>
          <a:latin typeface="+mn-lt"/>
          <a:ea typeface="+mn-ea"/>
          <a:cs typeface="+mn-cs"/>
        </a:defRPr>
      </a:lvl4pPr>
      <a:lvl5pPr marL="1639526" algn="l" defTabSz="819763" rtl="0" eaLnBrk="1" latinLnBrk="0" hangingPunct="1">
        <a:defRPr sz="1600" kern="1200">
          <a:solidFill>
            <a:schemeClr val="tx1"/>
          </a:solidFill>
          <a:latin typeface="+mn-lt"/>
          <a:ea typeface="+mn-ea"/>
          <a:cs typeface="+mn-cs"/>
        </a:defRPr>
      </a:lvl5pPr>
      <a:lvl6pPr marL="2049406" algn="l" defTabSz="819763" rtl="0" eaLnBrk="1" latinLnBrk="0" hangingPunct="1">
        <a:defRPr sz="1600" kern="1200">
          <a:solidFill>
            <a:schemeClr val="tx1"/>
          </a:solidFill>
          <a:latin typeface="+mn-lt"/>
          <a:ea typeface="+mn-ea"/>
          <a:cs typeface="+mn-cs"/>
        </a:defRPr>
      </a:lvl6pPr>
      <a:lvl7pPr marL="2459286" algn="l" defTabSz="819763" rtl="0" eaLnBrk="1" latinLnBrk="0" hangingPunct="1">
        <a:defRPr sz="1600" kern="1200">
          <a:solidFill>
            <a:schemeClr val="tx1"/>
          </a:solidFill>
          <a:latin typeface="+mn-lt"/>
          <a:ea typeface="+mn-ea"/>
          <a:cs typeface="+mn-cs"/>
        </a:defRPr>
      </a:lvl7pPr>
      <a:lvl8pPr marL="2869173" algn="l" defTabSz="819763" rtl="0" eaLnBrk="1" latinLnBrk="0" hangingPunct="1">
        <a:defRPr sz="1600" kern="1200">
          <a:solidFill>
            <a:schemeClr val="tx1"/>
          </a:solidFill>
          <a:latin typeface="+mn-lt"/>
          <a:ea typeface="+mn-ea"/>
          <a:cs typeface="+mn-cs"/>
        </a:defRPr>
      </a:lvl8pPr>
      <a:lvl9pPr marL="3279052" algn="l" defTabSz="819763" rtl="0" eaLnBrk="1" latinLnBrk="0" hangingPunct="1">
        <a:defRPr sz="16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7459" name="Title Placeholder 1"/>
          <p:cNvSpPr>
            <a:spLocks noGrp="1"/>
          </p:cNvSpPr>
          <p:nvPr>
            <p:ph type="title"/>
          </p:nvPr>
        </p:nvSpPr>
        <p:spPr bwMode="auto">
          <a:xfrm>
            <a:off x="442413" y="350115"/>
            <a:ext cx="9124399" cy="63020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s-ES" dirty="0" smtClean="0"/>
          </a:p>
        </p:txBody>
      </p:sp>
      <p:sp>
        <p:nvSpPr>
          <p:cNvPr id="147460" name="Text Placeholder 2"/>
          <p:cNvSpPr>
            <a:spLocks noGrp="1"/>
          </p:cNvSpPr>
          <p:nvPr>
            <p:ph type="body" idx="1"/>
          </p:nvPr>
        </p:nvSpPr>
        <p:spPr bwMode="auto">
          <a:xfrm>
            <a:off x="439289" y="1190382"/>
            <a:ext cx="9124399" cy="521947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dirty="0" smtClean="0"/>
          </a:p>
        </p:txBody>
      </p:sp>
      <p:sp>
        <p:nvSpPr>
          <p:cNvPr id="7" name="Slide Number Placeholder 9"/>
          <p:cNvSpPr>
            <a:spLocks noGrp="1"/>
          </p:cNvSpPr>
          <p:nvPr>
            <p:ph type="sldNum" sz="quarter" idx="4"/>
          </p:nvPr>
        </p:nvSpPr>
        <p:spPr>
          <a:xfrm>
            <a:off x="450346" y="6554380"/>
            <a:ext cx="306387" cy="144247"/>
          </a:xfrm>
          <a:prstGeom prst="rect">
            <a:avLst/>
          </a:prstGeom>
        </p:spPr>
        <p:txBody>
          <a:bodyPr vert="horz" wrap="square" lIns="0" tIns="0" rIns="0" bIns="0" numCol="1" anchor="t" anchorCtr="0" compatLnSpc="1">
            <a:prstTxWarp prst="textNoShape">
              <a:avLst/>
            </a:prstTxWarp>
            <a:noAutofit/>
          </a:bodyPr>
          <a:lstStyle>
            <a:lvl1pPr defTabSz="913695">
              <a:lnSpc>
                <a:spcPts val="1077"/>
              </a:lnSpc>
              <a:defRPr sz="900" b="1">
                <a:solidFill>
                  <a:schemeClr val="tx2"/>
                </a:solidFill>
              </a:defRPr>
            </a:lvl1pPr>
          </a:lstStyle>
          <a:p>
            <a:pPr fontAlgn="base">
              <a:spcBef>
                <a:spcPct val="0"/>
              </a:spcBef>
              <a:spcAft>
                <a:spcPct val="0"/>
              </a:spcAft>
            </a:pPr>
            <a:fld id="{9935F0BD-0F90-47B1-8F0C-76BF3802F7AA}" type="slidenum">
              <a:rPr lang="es-ES">
                <a:solidFill>
                  <a:srgbClr val="002776"/>
                </a:solidFill>
                <a:cs typeface="Arial" charset="0"/>
              </a:rPr>
              <a:pPr fontAlgn="base">
                <a:spcBef>
                  <a:spcPct val="0"/>
                </a:spcBef>
                <a:spcAft>
                  <a:spcPct val="0"/>
                </a:spcAft>
              </a:pPr>
              <a:t>‹#›</a:t>
            </a:fld>
            <a:endParaRPr lang="es-ES">
              <a:solidFill>
                <a:srgbClr val="002776"/>
              </a:solidFill>
              <a:cs typeface="Arial" charset="0"/>
            </a:endParaRPr>
          </a:p>
        </p:txBody>
      </p:sp>
      <p:sp>
        <p:nvSpPr>
          <p:cNvPr id="10" name="Footer Placeholder 10"/>
          <p:cNvSpPr>
            <a:spLocks noGrp="1"/>
          </p:cNvSpPr>
          <p:nvPr>
            <p:ph type="ftr" sz="quarter" idx="3"/>
          </p:nvPr>
        </p:nvSpPr>
        <p:spPr>
          <a:xfrm>
            <a:off x="836319" y="6554380"/>
            <a:ext cx="4677095" cy="144247"/>
          </a:xfrm>
          <a:prstGeom prst="rect">
            <a:avLst/>
          </a:prstGeom>
        </p:spPr>
        <p:txBody>
          <a:bodyPr vert="horz" wrap="square" lIns="0" tIns="0" rIns="0" bIns="0" numCol="1" anchor="t" anchorCtr="0" compatLnSpc="1">
            <a:prstTxWarp prst="textNoShape">
              <a:avLst/>
            </a:prstTxWarp>
            <a:noAutofit/>
          </a:bodyPr>
          <a:lstStyle>
            <a:lvl1pPr defTabSz="913695">
              <a:lnSpc>
                <a:spcPts val="1077"/>
              </a:lnSpc>
              <a:defRPr sz="900">
                <a:solidFill>
                  <a:schemeClr val="tx2"/>
                </a:solidFill>
              </a:defRPr>
            </a:lvl1pPr>
          </a:lstStyle>
          <a:p>
            <a:pPr fontAlgn="base">
              <a:spcBef>
                <a:spcPct val="0"/>
              </a:spcBef>
              <a:spcAft>
                <a:spcPct val="0"/>
              </a:spcAft>
            </a:pPr>
            <a:endParaRPr lang="es-ES">
              <a:solidFill>
                <a:srgbClr val="002776"/>
              </a:solidFill>
              <a:cs typeface="Arial" charset="0"/>
            </a:endParaRPr>
          </a:p>
        </p:txBody>
      </p:sp>
      <p:sp>
        <p:nvSpPr>
          <p:cNvPr id="8" name="bmkCopyright"/>
          <p:cNvSpPr txBox="1">
            <a:spLocks/>
          </p:cNvSpPr>
          <p:nvPr userDrawn="1"/>
        </p:nvSpPr>
        <p:spPr>
          <a:xfrm>
            <a:off x="7794216" y="6594197"/>
            <a:ext cx="1780509" cy="111154"/>
          </a:xfrm>
          <a:prstGeom prst="rect">
            <a:avLst/>
          </a:prstGeom>
        </p:spPr>
        <p:txBody>
          <a:bodyPr vert="horz" wrap="none" lIns="0" tIns="0" rIns="0" bIns="0" rtlCol="0" anchor="b" anchorCtr="0">
            <a:noAutofit/>
          </a:bodyPr>
          <a:lstStyle>
            <a:lvl1pPr marL="0" marR="0" indent="0" algn="r" defTabSz="914400" rtl="0" eaLnBrk="0" fontAlgn="auto" latinLnBrk="0" hangingPunct="0">
              <a:lnSpc>
                <a:spcPct val="100000"/>
              </a:lnSpc>
              <a:spcBef>
                <a:spcPts val="0"/>
              </a:spcBef>
              <a:spcAft>
                <a:spcPct val="0"/>
              </a:spcAft>
              <a:buClrTx/>
              <a:buSzTx/>
              <a:buFontTx/>
              <a:buNone/>
              <a:tabLst/>
              <a:defRPr sz="800">
                <a:solidFill>
                  <a:schemeClr val="accent1"/>
                </a:solidFill>
              </a:defRPr>
            </a:lvl1pPr>
          </a:lstStyle>
          <a:p>
            <a:pPr defTabSz="819895">
              <a:defRPr/>
            </a:pPr>
            <a:r>
              <a:rPr lang="en-AU" sz="800" noProof="0" dirty="0" smtClean="0">
                <a:solidFill>
                  <a:srgbClr val="002776"/>
                </a:solidFill>
                <a:cs typeface="Arial" charset="0"/>
              </a:rPr>
              <a:t>© 2016 Deloitte Consulting S.L.U.</a:t>
            </a:r>
            <a:endParaRPr lang="en-AU" sz="800" noProof="0" dirty="0">
              <a:solidFill>
                <a:srgbClr val="002776"/>
              </a:solidFill>
              <a:cs typeface="Arial" charset="0"/>
            </a:endParaRPr>
          </a:p>
        </p:txBody>
      </p:sp>
    </p:spTree>
    <p:extLst>
      <p:ext uri="{BB962C8B-B14F-4D97-AF65-F5344CB8AC3E}">
        <p14:creationId xmlns:p14="http://schemas.microsoft.com/office/powerpoint/2010/main" val="3333410046"/>
      </p:ext>
    </p:extLst>
  </p:cSld>
  <p:clrMap bg1="lt1" tx1="dk1" bg2="lt2" tx2="dk2" accent1="accent1" accent2="accent2" accent3="accent3" accent4="accent4" accent5="accent5" accent6="accent6" hlink="hlink" folHlink="folHlink"/>
  <p:sldLayoutIdLst>
    <p:sldLayoutId id="2147484094" r:id="rId1"/>
    <p:sldLayoutId id="2147484095" r:id="rId2"/>
    <p:sldLayoutId id="2147484096" r:id="rId3"/>
    <p:sldLayoutId id="2147484097" r:id="rId4"/>
    <p:sldLayoutId id="2147484098" r:id="rId5"/>
    <p:sldLayoutId id="2147484099" r:id="rId6"/>
    <p:sldLayoutId id="2147484100" r:id="rId7"/>
    <p:sldLayoutId id="2147484101" r:id="rId8"/>
  </p:sldLayoutIdLst>
  <p:timing>
    <p:tnLst>
      <p:par>
        <p:cTn id="1" dur="indefinite" restart="never" nodeType="tmRoot"/>
      </p:par>
    </p:tnLst>
  </p:timing>
  <p:hf hdr="0" ftr="0" dt="0"/>
  <p:txStyles>
    <p:titleStyle>
      <a:lvl1pPr algn="l" defTabSz="913695" rtl="0" eaLnBrk="1" fontAlgn="base" hangingPunct="1">
        <a:spcBef>
          <a:spcPct val="0"/>
        </a:spcBef>
        <a:spcAft>
          <a:spcPct val="0"/>
        </a:spcAft>
        <a:defRPr sz="2200" b="1">
          <a:solidFill>
            <a:schemeClr val="tx2"/>
          </a:solidFill>
          <a:latin typeface="+mj-lt"/>
          <a:ea typeface="+mj-ea"/>
          <a:cs typeface="+mj-cs"/>
        </a:defRPr>
      </a:lvl1pPr>
      <a:lvl2pPr algn="l" defTabSz="913695" rtl="0" eaLnBrk="1" fontAlgn="base" hangingPunct="1">
        <a:spcBef>
          <a:spcPct val="0"/>
        </a:spcBef>
        <a:spcAft>
          <a:spcPct val="0"/>
        </a:spcAft>
        <a:defRPr sz="2200" b="1">
          <a:solidFill>
            <a:schemeClr val="tx2"/>
          </a:solidFill>
          <a:latin typeface="Arial" charset="0"/>
        </a:defRPr>
      </a:lvl2pPr>
      <a:lvl3pPr algn="l" defTabSz="913695" rtl="0" eaLnBrk="1" fontAlgn="base" hangingPunct="1">
        <a:spcBef>
          <a:spcPct val="0"/>
        </a:spcBef>
        <a:spcAft>
          <a:spcPct val="0"/>
        </a:spcAft>
        <a:defRPr sz="2200" b="1">
          <a:solidFill>
            <a:schemeClr val="tx2"/>
          </a:solidFill>
          <a:latin typeface="Arial" charset="0"/>
        </a:defRPr>
      </a:lvl3pPr>
      <a:lvl4pPr algn="l" defTabSz="913695" rtl="0" eaLnBrk="1" fontAlgn="base" hangingPunct="1">
        <a:spcBef>
          <a:spcPct val="0"/>
        </a:spcBef>
        <a:spcAft>
          <a:spcPct val="0"/>
        </a:spcAft>
        <a:defRPr sz="2200" b="1">
          <a:solidFill>
            <a:schemeClr val="tx2"/>
          </a:solidFill>
          <a:latin typeface="Arial" charset="0"/>
        </a:defRPr>
      </a:lvl4pPr>
      <a:lvl5pPr algn="l" defTabSz="913695" rtl="0" eaLnBrk="1" fontAlgn="base" hangingPunct="1">
        <a:spcBef>
          <a:spcPct val="0"/>
        </a:spcBef>
        <a:spcAft>
          <a:spcPct val="0"/>
        </a:spcAft>
        <a:defRPr sz="2200" b="1">
          <a:solidFill>
            <a:schemeClr val="tx2"/>
          </a:solidFill>
          <a:latin typeface="Arial" charset="0"/>
        </a:defRPr>
      </a:lvl5pPr>
      <a:lvl6pPr marL="409882" algn="l" defTabSz="913695" rtl="0" eaLnBrk="1" fontAlgn="base" hangingPunct="1">
        <a:spcBef>
          <a:spcPct val="0"/>
        </a:spcBef>
        <a:spcAft>
          <a:spcPct val="0"/>
        </a:spcAft>
        <a:defRPr sz="2200" b="1">
          <a:solidFill>
            <a:schemeClr val="tx2"/>
          </a:solidFill>
          <a:latin typeface="Arial" charset="0"/>
        </a:defRPr>
      </a:lvl6pPr>
      <a:lvl7pPr marL="819763" algn="l" defTabSz="913695" rtl="0" eaLnBrk="1" fontAlgn="base" hangingPunct="1">
        <a:spcBef>
          <a:spcPct val="0"/>
        </a:spcBef>
        <a:spcAft>
          <a:spcPct val="0"/>
        </a:spcAft>
        <a:defRPr sz="2200" b="1">
          <a:solidFill>
            <a:schemeClr val="tx2"/>
          </a:solidFill>
          <a:latin typeface="Arial" charset="0"/>
        </a:defRPr>
      </a:lvl7pPr>
      <a:lvl8pPr marL="1229647" algn="l" defTabSz="913695" rtl="0" eaLnBrk="1" fontAlgn="base" hangingPunct="1">
        <a:spcBef>
          <a:spcPct val="0"/>
        </a:spcBef>
        <a:spcAft>
          <a:spcPct val="0"/>
        </a:spcAft>
        <a:defRPr sz="2200" b="1">
          <a:solidFill>
            <a:schemeClr val="tx2"/>
          </a:solidFill>
          <a:latin typeface="Arial" charset="0"/>
        </a:defRPr>
      </a:lvl8pPr>
      <a:lvl9pPr marL="1639526" algn="l" defTabSz="913695" rtl="0" eaLnBrk="1" fontAlgn="base" hangingPunct="1">
        <a:spcBef>
          <a:spcPct val="0"/>
        </a:spcBef>
        <a:spcAft>
          <a:spcPct val="0"/>
        </a:spcAft>
        <a:defRPr sz="2200" b="1">
          <a:solidFill>
            <a:schemeClr val="tx2"/>
          </a:solidFill>
          <a:latin typeface="Arial" charset="0"/>
        </a:defRPr>
      </a:lvl9pPr>
    </p:titleStyle>
    <p:bodyStyle>
      <a:lvl1pPr algn="l" defTabSz="913695" rtl="0" eaLnBrk="1" fontAlgn="base" hangingPunct="1">
        <a:spcBef>
          <a:spcPct val="0"/>
        </a:spcBef>
        <a:spcAft>
          <a:spcPts val="269"/>
        </a:spcAft>
        <a:buFont typeface="Arial" charset="0"/>
        <a:defRPr sz="1800">
          <a:solidFill>
            <a:schemeClr val="tx2"/>
          </a:solidFill>
          <a:latin typeface="+mn-lt"/>
          <a:ea typeface="+mn-ea"/>
          <a:cs typeface="+mn-cs"/>
        </a:defRPr>
      </a:lvl1pPr>
      <a:lvl2pPr marL="160824" indent="-159400" algn="l" defTabSz="913695" rtl="0" eaLnBrk="1" fontAlgn="base" hangingPunct="1">
        <a:spcBef>
          <a:spcPct val="0"/>
        </a:spcBef>
        <a:spcAft>
          <a:spcPts val="269"/>
        </a:spcAft>
        <a:buChar char="•"/>
        <a:defRPr sz="1800">
          <a:solidFill>
            <a:schemeClr val="tx2"/>
          </a:solidFill>
          <a:latin typeface="+mn-lt"/>
        </a:defRPr>
      </a:lvl2pPr>
      <a:lvl3pPr marL="321644" indent="-159400" algn="l" defTabSz="913695" rtl="0" eaLnBrk="1" fontAlgn="base" hangingPunct="1">
        <a:spcBef>
          <a:spcPct val="0"/>
        </a:spcBef>
        <a:spcAft>
          <a:spcPts val="269"/>
        </a:spcAft>
        <a:buFont typeface="Arial" charset="0"/>
        <a:buChar char="‒"/>
        <a:defRPr sz="1800">
          <a:solidFill>
            <a:schemeClr val="tx2"/>
          </a:solidFill>
          <a:latin typeface="+mn-lt"/>
        </a:defRPr>
      </a:lvl3pPr>
      <a:lvl4pPr marL="482464" indent="-159400" algn="l" defTabSz="913695" rtl="0" eaLnBrk="1" fontAlgn="base" hangingPunct="1">
        <a:spcBef>
          <a:spcPct val="0"/>
        </a:spcBef>
        <a:spcAft>
          <a:spcPts val="538"/>
        </a:spcAft>
        <a:buChar char="•"/>
        <a:defRPr>
          <a:solidFill>
            <a:schemeClr val="tx2"/>
          </a:solidFill>
          <a:latin typeface="+mn-lt"/>
        </a:defRPr>
      </a:lvl4pPr>
      <a:lvl5pPr marL="643287" indent="-159400" algn="l" defTabSz="913695" rtl="0" eaLnBrk="1" fontAlgn="base" hangingPunct="1">
        <a:spcBef>
          <a:spcPct val="0"/>
        </a:spcBef>
        <a:spcAft>
          <a:spcPts val="538"/>
        </a:spcAft>
        <a:buFont typeface="Arial" charset="0"/>
        <a:buChar char="‒"/>
        <a:defRPr>
          <a:solidFill>
            <a:schemeClr val="tx2"/>
          </a:solidFill>
          <a:latin typeface="+mn-lt"/>
        </a:defRPr>
      </a:lvl5pPr>
      <a:lvl6pPr marL="1053168" indent="-159400" algn="l" defTabSz="913695" rtl="0" eaLnBrk="1" fontAlgn="base" hangingPunct="1">
        <a:spcBef>
          <a:spcPct val="0"/>
        </a:spcBef>
        <a:spcAft>
          <a:spcPts val="538"/>
        </a:spcAft>
        <a:buFont typeface="Arial" charset="0"/>
        <a:buChar char="‒"/>
        <a:defRPr>
          <a:solidFill>
            <a:schemeClr val="tx2"/>
          </a:solidFill>
          <a:latin typeface="+mn-lt"/>
        </a:defRPr>
      </a:lvl6pPr>
      <a:lvl7pPr marL="1463049" indent="-159400" algn="l" defTabSz="913695" rtl="0" eaLnBrk="1" fontAlgn="base" hangingPunct="1">
        <a:spcBef>
          <a:spcPct val="0"/>
        </a:spcBef>
        <a:spcAft>
          <a:spcPts val="538"/>
        </a:spcAft>
        <a:buFont typeface="Arial" charset="0"/>
        <a:buChar char="‒"/>
        <a:defRPr>
          <a:solidFill>
            <a:schemeClr val="tx2"/>
          </a:solidFill>
          <a:latin typeface="+mn-lt"/>
        </a:defRPr>
      </a:lvl7pPr>
      <a:lvl8pPr marL="1872934" indent="-159400" algn="l" defTabSz="913695" rtl="0" eaLnBrk="1" fontAlgn="base" hangingPunct="1">
        <a:spcBef>
          <a:spcPct val="0"/>
        </a:spcBef>
        <a:spcAft>
          <a:spcPts val="538"/>
        </a:spcAft>
        <a:buFont typeface="Arial" charset="0"/>
        <a:buChar char="‒"/>
        <a:defRPr>
          <a:solidFill>
            <a:schemeClr val="tx2"/>
          </a:solidFill>
          <a:latin typeface="+mn-lt"/>
        </a:defRPr>
      </a:lvl8pPr>
      <a:lvl9pPr marL="2282812" indent="-159400" algn="l" defTabSz="913695" rtl="0" eaLnBrk="1" fontAlgn="base" hangingPunct="1">
        <a:spcBef>
          <a:spcPct val="0"/>
        </a:spcBef>
        <a:spcAft>
          <a:spcPts val="538"/>
        </a:spcAft>
        <a:buFont typeface="Arial" charset="0"/>
        <a:buChar char="‒"/>
        <a:defRPr>
          <a:solidFill>
            <a:schemeClr val="tx2"/>
          </a:solidFill>
          <a:latin typeface="+mn-lt"/>
        </a:defRPr>
      </a:lvl9pPr>
    </p:bodyStyle>
    <p:otherStyle>
      <a:defPPr>
        <a:defRPr lang="es-ES"/>
      </a:defPPr>
      <a:lvl1pPr marL="0" algn="l" defTabSz="819763" rtl="0" eaLnBrk="1" latinLnBrk="0" hangingPunct="1">
        <a:defRPr sz="1600" kern="1200">
          <a:solidFill>
            <a:schemeClr val="tx1"/>
          </a:solidFill>
          <a:latin typeface="+mn-lt"/>
          <a:ea typeface="+mn-ea"/>
          <a:cs typeface="+mn-cs"/>
        </a:defRPr>
      </a:lvl1pPr>
      <a:lvl2pPr marL="409882" algn="l" defTabSz="819763" rtl="0" eaLnBrk="1" latinLnBrk="0" hangingPunct="1">
        <a:defRPr sz="1600" kern="1200">
          <a:solidFill>
            <a:schemeClr val="tx1"/>
          </a:solidFill>
          <a:latin typeface="+mn-lt"/>
          <a:ea typeface="+mn-ea"/>
          <a:cs typeface="+mn-cs"/>
        </a:defRPr>
      </a:lvl2pPr>
      <a:lvl3pPr marL="819763" algn="l" defTabSz="819763" rtl="0" eaLnBrk="1" latinLnBrk="0" hangingPunct="1">
        <a:defRPr sz="1600" kern="1200">
          <a:solidFill>
            <a:schemeClr val="tx1"/>
          </a:solidFill>
          <a:latin typeface="+mn-lt"/>
          <a:ea typeface="+mn-ea"/>
          <a:cs typeface="+mn-cs"/>
        </a:defRPr>
      </a:lvl3pPr>
      <a:lvl4pPr marL="1229647" algn="l" defTabSz="819763" rtl="0" eaLnBrk="1" latinLnBrk="0" hangingPunct="1">
        <a:defRPr sz="1600" kern="1200">
          <a:solidFill>
            <a:schemeClr val="tx1"/>
          </a:solidFill>
          <a:latin typeface="+mn-lt"/>
          <a:ea typeface="+mn-ea"/>
          <a:cs typeface="+mn-cs"/>
        </a:defRPr>
      </a:lvl4pPr>
      <a:lvl5pPr marL="1639526" algn="l" defTabSz="819763" rtl="0" eaLnBrk="1" latinLnBrk="0" hangingPunct="1">
        <a:defRPr sz="1600" kern="1200">
          <a:solidFill>
            <a:schemeClr val="tx1"/>
          </a:solidFill>
          <a:latin typeface="+mn-lt"/>
          <a:ea typeface="+mn-ea"/>
          <a:cs typeface="+mn-cs"/>
        </a:defRPr>
      </a:lvl5pPr>
      <a:lvl6pPr marL="2049406" algn="l" defTabSz="819763" rtl="0" eaLnBrk="1" latinLnBrk="0" hangingPunct="1">
        <a:defRPr sz="1600" kern="1200">
          <a:solidFill>
            <a:schemeClr val="tx1"/>
          </a:solidFill>
          <a:latin typeface="+mn-lt"/>
          <a:ea typeface="+mn-ea"/>
          <a:cs typeface="+mn-cs"/>
        </a:defRPr>
      </a:lvl6pPr>
      <a:lvl7pPr marL="2459286" algn="l" defTabSz="819763" rtl="0" eaLnBrk="1" latinLnBrk="0" hangingPunct="1">
        <a:defRPr sz="1600" kern="1200">
          <a:solidFill>
            <a:schemeClr val="tx1"/>
          </a:solidFill>
          <a:latin typeface="+mn-lt"/>
          <a:ea typeface="+mn-ea"/>
          <a:cs typeface="+mn-cs"/>
        </a:defRPr>
      </a:lvl7pPr>
      <a:lvl8pPr marL="2869173" algn="l" defTabSz="819763" rtl="0" eaLnBrk="1" latinLnBrk="0" hangingPunct="1">
        <a:defRPr sz="1600" kern="1200">
          <a:solidFill>
            <a:schemeClr val="tx1"/>
          </a:solidFill>
          <a:latin typeface="+mn-lt"/>
          <a:ea typeface="+mn-ea"/>
          <a:cs typeface="+mn-cs"/>
        </a:defRPr>
      </a:lvl8pPr>
      <a:lvl9pPr marL="3279052" algn="l" defTabSz="819763" rtl="0" eaLnBrk="1" latinLnBrk="0" hangingPunct="1">
        <a:defRPr sz="16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7459" name="Title Placeholder 1"/>
          <p:cNvSpPr>
            <a:spLocks noGrp="1"/>
          </p:cNvSpPr>
          <p:nvPr>
            <p:ph type="title"/>
          </p:nvPr>
        </p:nvSpPr>
        <p:spPr bwMode="auto">
          <a:xfrm>
            <a:off x="442396" y="350115"/>
            <a:ext cx="9124399" cy="63020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s-ES" dirty="0" smtClean="0"/>
          </a:p>
        </p:txBody>
      </p:sp>
      <p:sp>
        <p:nvSpPr>
          <p:cNvPr id="147460" name="Text Placeholder 2"/>
          <p:cNvSpPr>
            <a:spLocks noGrp="1"/>
          </p:cNvSpPr>
          <p:nvPr>
            <p:ph type="body" idx="1"/>
          </p:nvPr>
        </p:nvSpPr>
        <p:spPr bwMode="auto">
          <a:xfrm>
            <a:off x="439265" y="1190382"/>
            <a:ext cx="9124399" cy="521947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dirty="0" smtClean="0"/>
          </a:p>
        </p:txBody>
      </p:sp>
      <p:sp>
        <p:nvSpPr>
          <p:cNvPr id="7" name="Slide Number Placeholder 9"/>
          <p:cNvSpPr>
            <a:spLocks noGrp="1"/>
          </p:cNvSpPr>
          <p:nvPr>
            <p:ph type="sldNum" sz="quarter" idx="4"/>
          </p:nvPr>
        </p:nvSpPr>
        <p:spPr>
          <a:xfrm>
            <a:off x="450280" y="6554241"/>
            <a:ext cx="306387" cy="144247"/>
          </a:xfrm>
          <a:prstGeom prst="rect">
            <a:avLst/>
          </a:prstGeom>
        </p:spPr>
        <p:txBody>
          <a:bodyPr vert="horz" wrap="square" lIns="0" tIns="0" rIns="0" bIns="0" numCol="1" anchor="t" anchorCtr="0" compatLnSpc="1">
            <a:prstTxWarp prst="textNoShape">
              <a:avLst/>
            </a:prstTxWarp>
            <a:noAutofit/>
          </a:bodyPr>
          <a:lstStyle>
            <a:lvl1pPr defTabSz="914130">
              <a:lnSpc>
                <a:spcPts val="1077"/>
              </a:lnSpc>
              <a:defRPr sz="900" b="1">
                <a:solidFill>
                  <a:schemeClr val="tx2"/>
                </a:solidFill>
              </a:defRPr>
            </a:lvl1pPr>
          </a:lstStyle>
          <a:p>
            <a:pPr fontAlgn="base">
              <a:spcBef>
                <a:spcPct val="0"/>
              </a:spcBef>
              <a:spcAft>
                <a:spcPct val="0"/>
              </a:spcAft>
            </a:pPr>
            <a:fld id="{9935F0BD-0F90-47B1-8F0C-76BF3802F7AA}" type="slidenum">
              <a:rPr lang="es-ES">
                <a:solidFill>
                  <a:srgbClr val="002776"/>
                </a:solidFill>
                <a:cs typeface="Arial" charset="0"/>
              </a:rPr>
              <a:pPr fontAlgn="base">
                <a:spcBef>
                  <a:spcPct val="0"/>
                </a:spcBef>
                <a:spcAft>
                  <a:spcPct val="0"/>
                </a:spcAft>
              </a:pPr>
              <a:t>‹#›</a:t>
            </a:fld>
            <a:endParaRPr lang="es-ES">
              <a:solidFill>
                <a:srgbClr val="002776"/>
              </a:solidFill>
              <a:cs typeface="Arial" charset="0"/>
            </a:endParaRPr>
          </a:p>
        </p:txBody>
      </p:sp>
      <p:sp>
        <p:nvSpPr>
          <p:cNvPr id="10" name="Footer Placeholder 10"/>
          <p:cNvSpPr>
            <a:spLocks noGrp="1"/>
          </p:cNvSpPr>
          <p:nvPr>
            <p:ph type="ftr" sz="quarter" idx="3"/>
          </p:nvPr>
        </p:nvSpPr>
        <p:spPr>
          <a:xfrm>
            <a:off x="836319" y="6554241"/>
            <a:ext cx="4677095" cy="144247"/>
          </a:xfrm>
          <a:prstGeom prst="rect">
            <a:avLst/>
          </a:prstGeom>
        </p:spPr>
        <p:txBody>
          <a:bodyPr vert="horz" wrap="square" lIns="0" tIns="0" rIns="0" bIns="0" numCol="1" anchor="t" anchorCtr="0" compatLnSpc="1">
            <a:prstTxWarp prst="textNoShape">
              <a:avLst/>
            </a:prstTxWarp>
            <a:noAutofit/>
          </a:bodyPr>
          <a:lstStyle>
            <a:lvl1pPr defTabSz="914130">
              <a:lnSpc>
                <a:spcPts val="1077"/>
              </a:lnSpc>
              <a:defRPr sz="900">
                <a:solidFill>
                  <a:schemeClr val="tx2"/>
                </a:solidFill>
              </a:defRPr>
            </a:lvl1pPr>
          </a:lstStyle>
          <a:p>
            <a:pPr fontAlgn="base">
              <a:spcBef>
                <a:spcPct val="0"/>
              </a:spcBef>
              <a:spcAft>
                <a:spcPct val="0"/>
              </a:spcAft>
            </a:pPr>
            <a:endParaRPr lang="es-ES">
              <a:solidFill>
                <a:srgbClr val="002776"/>
              </a:solidFill>
              <a:cs typeface="Arial" charset="0"/>
            </a:endParaRPr>
          </a:p>
        </p:txBody>
      </p:sp>
      <p:sp>
        <p:nvSpPr>
          <p:cNvPr id="8" name="bmkCopyright"/>
          <p:cNvSpPr txBox="1">
            <a:spLocks/>
          </p:cNvSpPr>
          <p:nvPr userDrawn="1"/>
        </p:nvSpPr>
        <p:spPr>
          <a:xfrm>
            <a:off x="7794216" y="6594197"/>
            <a:ext cx="1780509" cy="111154"/>
          </a:xfrm>
          <a:prstGeom prst="rect">
            <a:avLst/>
          </a:prstGeom>
        </p:spPr>
        <p:txBody>
          <a:bodyPr vert="horz" wrap="none" lIns="0" tIns="0" rIns="0" bIns="0" rtlCol="0" anchor="b" anchorCtr="0">
            <a:noAutofit/>
          </a:bodyPr>
          <a:lstStyle>
            <a:lvl1pPr marL="0" marR="0" indent="0" algn="r" defTabSz="914400" rtl="0" eaLnBrk="0" fontAlgn="auto" latinLnBrk="0" hangingPunct="0">
              <a:lnSpc>
                <a:spcPct val="100000"/>
              </a:lnSpc>
              <a:spcBef>
                <a:spcPts val="0"/>
              </a:spcBef>
              <a:spcAft>
                <a:spcPct val="0"/>
              </a:spcAft>
              <a:buClrTx/>
              <a:buSzTx/>
              <a:buFontTx/>
              <a:buNone/>
              <a:tabLst/>
              <a:defRPr sz="800">
                <a:solidFill>
                  <a:schemeClr val="accent1"/>
                </a:solidFill>
              </a:defRPr>
            </a:lvl1pPr>
          </a:lstStyle>
          <a:p>
            <a:pPr defTabSz="819895">
              <a:defRPr/>
            </a:pPr>
            <a:r>
              <a:rPr lang="en-AU" sz="800" noProof="0" dirty="0" smtClean="0">
                <a:solidFill>
                  <a:srgbClr val="002776"/>
                </a:solidFill>
                <a:cs typeface="Arial" charset="0"/>
              </a:rPr>
              <a:t>© 2016 Deloitte Consulting S.L.U.</a:t>
            </a:r>
            <a:endParaRPr lang="en-AU" sz="800" noProof="0" dirty="0">
              <a:solidFill>
                <a:srgbClr val="002776"/>
              </a:solidFill>
              <a:cs typeface="Arial" charset="0"/>
            </a:endParaRPr>
          </a:p>
        </p:txBody>
      </p:sp>
    </p:spTree>
    <p:extLst>
      <p:ext uri="{BB962C8B-B14F-4D97-AF65-F5344CB8AC3E}">
        <p14:creationId xmlns:p14="http://schemas.microsoft.com/office/powerpoint/2010/main" val="4133796391"/>
      </p:ext>
    </p:extLst>
  </p:cSld>
  <p:clrMap bg1="lt1" tx1="dk1" bg2="lt2" tx2="dk2" accent1="accent1" accent2="accent2" accent3="accent3" accent4="accent4" accent5="accent5" accent6="accent6" hlink="hlink" folHlink="folHlink"/>
  <p:sldLayoutIdLst>
    <p:sldLayoutId id="2147484103" r:id="rId1"/>
    <p:sldLayoutId id="2147484104" r:id="rId2"/>
    <p:sldLayoutId id="2147484105" r:id="rId3"/>
    <p:sldLayoutId id="2147484106" r:id="rId4"/>
    <p:sldLayoutId id="2147484107" r:id="rId5"/>
    <p:sldLayoutId id="2147484108" r:id="rId6"/>
    <p:sldLayoutId id="2147484109" r:id="rId7"/>
  </p:sldLayoutIdLst>
  <p:timing>
    <p:tnLst>
      <p:par>
        <p:cTn id="1" dur="indefinite" restart="never" nodeType="tmRoot"/>
      </p:par>
    </p:tnLst>
  </p:timing>
  <p:hf hdr="0" ftr="0" dt="0"/>
  <p:txStyles>
    <p:titleStyle>
      <a:lvl1pPr algn="l" defTabSz="914130" rtl="0" eaLnBrk="1" fontAlgn="base" hangingPunct="1">
        <a:spcBef>
          <a:spcPct val="0"/>
        </a:spcBef>
        <a:spcAft>
          <a:spcPct val="0"/>
        </a:spcAft>
        <a:defRPr sz="2200" b="1">
          <a:solidFill>
            <a:schemeClr val="tx2"/>
          </a:solidFill>
          <a:latin typeface="+mj-lt"/>
          <a:ea typeface="+mj-ea"/>
          <a:cs typeface="+mj-cs"/>
        </a:defRPr>
      </a:lvl1pPr>
      <a:lvl2pPr algn="l" defTabSz="914130" rtl="0" eaLnBrk="1" fontAlgn="base" hangingPunct="1">
        <a:spcBef>
          <a:spcPct val="0"/>
        </a:spcBef>
        <a:spcAft>
          <a:spcPct val="0"/>
        </a:spcAft>
        <a:defRPr sz="2200" b="1">
          <a:solidFill>
            <a:schemeClr val="tx2"/>
          </a:solidFill>
          <a:latin typeface="Arial" charset="0"/>
        </a:defRPr>
      </a:lvl2pPr>
      <a:lvl3pPr algn="l" defTabSz="914130" rtl="0" eaLnBrk="1" fontAlgn="base" hangingPunct="1">
        <a:spcBef>
          <a:spcPct val="0"/>
        </a:spcBef>
        <a:spcAft>
          <a:spcPct val="0"/>
        </a:spcAft>
        <a:defRPr sz="2200" b="1">
          <a:solidFill>
            <a:schemeClr val="tx2"/>
          </a:solidFill>
          <a:latin typeface="Arial" charset="0"/>
        </a:defRPr>
      </a:lvl3pPr>
      <a:lvl4pPr algn="l" defTabSz="914130" rtl="0" eaLnBrk="1" fontAlgn="base" hangingPunct="1">
        <a:spcBef>
          <a:spcPct val="0"/>
        </a:spcBef>
        <a:spcAft>
          <a:spcPct val="0"/>
        </a:spcAft>
        <a:defRPr sz="2200" b="1">
          <a:solidFill>
            <a:schemeClr val="tx2"/>
          </a:solidFill>
          <a:latin typeface="Arial" charset="0"/>
        </a:defRPr>
      </a:lvl4pPr>
      <a:lvl5pPr algn="l" defTabSz="914130" rtl="0" eaLnBrk="1" fontAlgn="base" hangingPunct="1">
        <a:spcBef>
          <a:spcPct val="0"/>
        </a:spcBef>
        <a:spcAft>
          <a:spcPct val="0"/>
        </a:spcAft>
        <a:defRPr sz="2200" b="1">
          <a:solidFill>
            <a:schemeClr val="tx2"/>
          </a:solidFill>
          <a:latin typeface="Arial" charset="0"/>
        </a:defRPr>
      </a:lvl5pPr>
      <a:lvl6pPr marL="410077" algn="l" defTabSz="914130" rtl="0" eaLnBrk="1" fontAlgn="base" hangingPunct="1">
        <a:spcBef>
          <a:spcPct val="0"/>
        </a:spcBef>
        <a:spcAft>
          <a:spcPct val="0"/>
        </a:spcAft>
        <a:defRPr sz="2200" b="1">
          <a:solidFill>
            <a:schemeClr val="tx2"/>
          </a:solidFill>
          <a:latin typeface="Arial" charset="0"/>
        </a:defRPr>
      </a:lvl6pPr>
      <a:lvl7pPr marL="820154" algn="l" defTabSz="914130" rtl="0" eaLnBrk="1" fontAlgn="base" hangingPunct="1">
        <a:spcBef>
          <a:spcPct val="0"/>
        </a:spcBef>
        <a:spcAft>
          <a:spcPct val="0"/>
        </a:spcAft>
        <a:defRPr sz="2200" b="1">
          <a:solidFill>
            <a:schemeClr val="tx2"/>
          </a:solidFill>
          <a:latin typeface="Arial" charset="0"/>
        </a:defRPr>
      </a:lvl7pPr>
      <a:lvl8pPr marL="1230231" algn="l" defTabSz="914130" rtl="0" eaLnBrk="1" fontAlgn="base" hangingPunct="1">
        <a:spcBef>
          <a:spcPct val="0"/>
        </a:spcBef>
        <a:spcAft>
          <a:spcPct val="0"/>
        </a:spcAft>
        <a:defRPr sz="2200" b="1">
          <a:solidFill>
            <a:schemeClr val="tx2"/>
          </a:solidFill>
          <a:latin typeface="Arial" charset="0"/>
        </a:defRPr>
      </a:lvl8pPr>
      <a:lvl9pPr marL="1640306" algn="l" defTabSz="914130" rtl="0" eaLnBrk="1" fontAlgn="base" hangingPunct="1">
        <a:spcBef>
          <a:spcPct val="0"/>
        </a:spcBef>
        <a:spcAft>
          <a:spcPct val="0"/>
        </a:spcAft>
        <a:defRPr sz="2200" b="1">
          <a:solidFill>
            <a:schemeClr val="tx2"/>
          </a:solidFill>
          <a:latin typeface="Arial" charset="0"/>
        </a:defRPr>
      </a:lvl9pPr>
    </p:titleStyle>
    <p:bodyStyle>
      <a:lvl1pPr algn="l" defTabSz="914130" rtl="0" eaLnBrk="1" fontAlgn="base" hangingPunct="1">
        <a:spcBef>
          <a:spcPct val="0"/>
        </a:spcBef>
        <a:spcAft>
          <a:spcPts val="269"/>
        </a:spcAft>
        <a:buFont typeface="Arial" charset="0"/>
        <a:defRPr sz="1800">
          <a:solidFill>
            <a:schemeClr val="tx2"/>
          </a:solidFill>
          <a:latin typeface="+mn-lt"/>
          <a:ea typeface="+mn-ea"/>
          <a:cs typeface="+mn-cs"/>
        </a:defRPr>
      </a:lvl1pPr>
      <a:lvl2pPr marL="160900" indent="-159475" algn="l" defTabSz="914130" rtl="0" eaLnBrk="1" fontAlgn="base" hangingPunct="1">
        <a:spcBef>
          <a:spcPct val="0"/>
        </a:spcBef>
        <a:spcAft>
          <a:spcPts val="269"/>
        </a:spcAft>
        <a:buChar char="•"/>
        <a:defRPr sz="1800">
          <a:solidFill>
            <a:schemeClr val="tx2"/>
          </a:solidFill>
          <a:latin typeface="+mn-lt"/>
        </a:defRPr>
      </a:lvl2pPr>
      <a:lvl3pPr marL="321797" indent="-159475" algn="l" defTabSz="914130" rtl="0" eaLnBrk="1" fontAlgn="base" hangingPunct="1">
        <a:spcBef>
          <a:spcPct val="0"/>
        </a:spcBef>
        <a:spcAft>
          <a:spcPts val="269"/>
        </a:spcAft>
        <a:buFont typeface="Arial" charset="0"/>
        <a:buChar char="‒"/>
        <a:defRPr sz="1800">
          <a:solidFill>
            <a:schemeClr val="tx2"/>
          </a:solidFill>
          <a:latin typeface="+mn-lt"/>
        </a:defRPr>
      </a:lvl3pPr>
      <a:lvl4pPr marL="482695" indent="-159475" algn="l" defTabSz="914130" rtl="0" eaLnBrk="1" fontAlgn="base" hangingPunct="1">
        <a:spcBef>
          <a:spcPct val="0"/>
        </a:spcBef>
        <a:spcAft>
          <a:spcPts val="538"/>
        </a:spcAft>
        <a:buChar char="•"/>
        <a:defRPr>
          <a:solidFill>
            <a:schemeClr val="tx2"/>
          </a:solidFill>
          <a:latin typeface="+mn-lt"/>
        </a:defRPr>
      </a:lvl4pPr>
      <a:lvl5pPr marL="643593" indent="-159475" algn="l" defTabSz="914130" rtl="0" eaLnBrk="1" fontAlgn="base" hangingPunct="1">
        <a:spcBef>
          <a:spcPct val="0"/>
        </a:spcBef>
        <a:spcAft>
          <a:spcPts val="538"/>
        </a:spcAft>
        <a:buFont typeface="Arial" charset="0"/>
        <a:buChar char="‒"/>
        <a:defRPr>
          <a:solidFill>
            <a:schemeClr val="tx2"/>
          </a:solidFill>
          <a:latin typeface="+mn-lt"/>
        </a:defRPr>
      </a:lvl5pPr>
      <a:lvl6pPr marL="1053671" indent="-159475" algn="l" defTabSz="914130" rtl="0" eaLnBrk="1" fontAlgn="base" hangingPunct="1">
        <a:spcBef>
          <a:spcPct val="0"/>
        </a:spcBef>
        <a:spcAft>
          <a:spcPts val="538"/>
        </a:spcAft>
        <a:buFont typeface="Arial" charset="0"/>
        <a:buChar char="‒"/>
        <a:defRPr>
          <a:solidFill>
            <a:schemeClr val="tx2"/>
          </a:solidFill>
          <a:latin typeface="+mn-lt"/>
        </a:defRPr>
      </a:lvl6pPr>
      <a:lvl7pPr marL="1463746" indent="-159475" algn="l" defTabSz="914130" rtl="0" eaLnBrk="1" fontAlgn="base" hangingPunct="1">
        <a:spcBef>
          <a:spcPct val="0"/>
        </a:spcBef>
        <a:spcAft>
          <a:spcPts val="538"/>
        </a:spcAft>
        <a:buFont typeface="Arial" charset="0"/>
        <a:buChar char="‒"/>
        <a:defRPr>
          <a:solidFill>
            <a:schemeClr val="tx2"/>
          </a:solidFill>
          <a:latin typeface="+mn-lt"/>
        </a:defRPr>
      </a:lvl7pPr>
      <a:lvl8pPr marL="1873823" indent="-159475" algn="l" defTabSz="914130" rtl="0" eaLnBrk="1" fontAlgn="base" hangingPunct="1">
        <a:spcBef>
          <a:spcPct val="0"/>
        </a:spcBef>
        <a:spcAft>
          <a:spcPts val="538"/>
        </a:spcAft>
        <a:buFont typeface="Arial" charset="0"/>
        <a:buChar char="‒"/>
        <a:defRPr>
          <a:solidFill>
            <a:schemeClr val="tx2"/>
          </a:solidFill>
          <a:latin typeface="+mn-lt"/>
        </a:defRPr>
      </a:lvl8pPr>
      <a:lvl9pPr marL="2283899" indent="-159475" algn="l" defTabSz="914130" rtl="0" eaLnBrk="1" fontAlgn="base" hangingPunct="1">
        <a:spcBef>
          <a:spcPct val="0"/>
        </a:spcBef>
        <a:spcAft>
          <a:spcPts val="538"/>
        </a:spcAft>
        <a:buFont typeface="Arial" charset="0"/>
        <a:buChar char="‒"/>
        <a:defRPr>
          <a:solidFill>
            <a:schemeClr val="tx2"/>
          </a:solidFill>
          <a:latin typeface="+mn-lt"/>
        </a:defRPr>
      </a:lvl9pPr>
    </p:bodyStyle>
    <p:otherStyle>
      <a:defPPr>
        <a:defRPr lang="es-ES"/>
      </a:defPPr>
      <a:lvl1pPr marL="0" algn="l" defTabSz="820154" rtl="0" eaLnBrk="1" latinLnBrk="0" hangingPunct="1">
        <a:defRPr sz="1600" kern="1200">
          <a:solidFill>
            <a:schemeClr val="tx1"/>
          </a:solidFill>
          <a:latin typeface="+mn-lt"/>
          <a:ea typeface="+mn-ea"/>
          <a:cs typeface="+mn-cs"/>
        </a:defRPr>
      </a:lvl1pPr>
      <a:lvl2pPr marL="410077" algn="l" defTabSz="820154" rtl="0" eaLnBrk="1" latinLnBrk="0" hangingPunct="1">
        <a:defRPr sz="1600" kern="1200">
          <a:solidFill>
            <a:schemeClr val="tx1"/>
          </a:solidFill>
          <a:latin typeface="+mn-lt"/>
          <a:ea typeface="+mn-ea"/>
          <a:cs typeface="+mn-cs"/>
        </a:defRPr>
      </a:lvl2pPr>
      <a:lvl3pPr marL="820154" algn="l" defTabSz="820154" rtl="0" eaLnBrk="1" latinLnBrk="0" hangingPunct="1">
        <a:defRPr sz="1600" kern="1200">
          <a:solidFill>
            <a:schemeClr val="tx1"/>
          </a:solidFill>
          <a:latin typeface="+mn-lt"/>
          <a:ea typeface="+mn-ea"/>
          <a:cs typeface="+mn-cs"/>
        </a:defRPr>
      </a:lvl3pPr>
      <a:lvl4pPr marL="1230231" algn="l" defTabSz="820154" rtl="0" eaLnBrk="1" latinLnBrk="0" hangingPunct="1">
        <a:defRPr sz="1600" kern="1200">
          <a:solidFill>
            <a:schemeClr val="tx1"/>
          </a:solidFill>
          <a:latin typeface="+mn-lt"/>
          <a:ea typeface="+mn-ea"/>
          <a:cs typeface="+mn-cs"/>
        </a:defRPr>
      </a:lvl4pPr>
      <a:lvl5pPr marL="1640306" algn="l" defTabSz="820154" rtl="0" eaLnBrk="1" latinLnBrk="0" hangingPunct="1">
        <a:defRPr sz="1600" kern="1200">
          <a:solidFill>
            <a:schemeClr val="tx1"/>
          </a:solidFill>
          <a:latin typeface="+mn-lt"/>
          <a:ea typeface="+mn-ea"/>
          <a:cs typeface="+mn-cs"/>
        </a:defRPr>
      </a:lvl5pPr>
      <a:lvl6pPr marL="2050383" algn="l" defTabSz="820154" rtl="0" eaLnBrk="1" latinLnBrk="0" hangingPunct="1">
        <a:defRPr sz="1600" kern="1200">
          <a:solidFill>
            <a:schemeClr val="tx1"/>
          </a:solidFill>
          <a:latin typeface="+mn-lt"/>
          <a:ea typeface="+mn-ea"/>
          <a:cs typeface="+mn-cs"/>
        </a:defRPr>
      </a:lvl6pPr>
      <a:lvl7pPr marL="2460459" algn="l" defTabSz="820154" rtl="0" eaLnBrk="1" latinLnBrk="0" hangingPunct="1">
        <a:defRPr sz="1600" kern="1200">
          <a:solidFill>
            <a:schemeClr val="tx1"/>
          </a:solidFill>
          <a:latin typeface="+mn-lt"/>
          <a:ea typeface="+mn-ea"/>
          <a:cs typeface="+mn-cs"/>
        </a:defRPr>
      </a:lvl7pPr>
      <a:lvl8pPr marL="2870538" algn="l" defTabSz="820154" rtl="0" eaLnBrk="1" latinLnBrk="0" hangingPunct="1">
        <a:defRPr sz="1600" kern="1200">
          <a:solidFill>
            <a:schemeClr val="tx1"/>
          </a:solidFill>
          <a:latin typeface="+mn-lt"/>
          <a:ea typeface="+mn-ea"/>
          <a:cs typeface="+mn-cs"/>
        </a:defRPr>
      </a:lvl8pPr>
      <a:lvl9pPr marL="3280614" algn="l" defTabSz="820154" rtl="0" eaLnBrk="1" latinLnBrk="0" hangingPunct="1">
        <a:defRPr sz="16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7459" name="Title Placeholder 1"/>
          <p:cNvSpPr>
            <a:spLocks noGrp="1"/>
          </p:cNvSpPr>
          <p:nvPr>
            <p:ph type="title"/>
          </p:nvPr>
        </p:nvSpPr>
        <p:spPr bwMode="auto">
          <a:xfrm>
            <a:off x="442396" y="350115"/>
            <a:ext cx="9124399" cy="63020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s-ES" dirty="0" smtClean="0"/>
          </a:p>
        </p:txBody>
      </p:sp>
      <p:sp>
        <p:nvSpPr>
          <p:cNvPr id="147460" name="Text Placeholder 2"/>
          <p:cNvSpPr>
            <a:spLocks noGrp="1"/>
          </p:cNvSpPr>
          <p:nvPr>
            <p:ph type="body" idx="1"/>
          </p:nvPr>
        </p:nvSpPr>
        <p:spPr bwMode="auto">
          <a:xfrm>
            <a:off x="439265" y="1190382"/>
            <a:ext cx="9124399" cy="521947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dirty="0" smtClean="0"/>
          </a:p>
        </p:txBody>
      </p:sp>
      <p:sp>
        <p:nvSpPr>
          <p:cNvPr id="7" name="Slide Number Placeholder 9"/>
          <p:cNvSpPr>
            <a:spLocks noGrp="1"/>
          </p:cNvSpPr>
          <p:nvPr>
            <p:ph type="sldNum" sz="quarter" idx="4"/>
          </p:nvPr>
        </p:nvSpPr>
        <p:spPr>
          <a:xfrm>
            <a:off x="450275" y="6554231"/>
            <a:ext cx="306387" cy="144247"/>
          </a:xfrm>
          <a:prstGeom prst="rect">
            <a:avLst/>
          </a:prstGeom>
        </p:spPr>
        <p:txBody>
          <a:bodyPr vert="horz" wrap="square" lIns="0" tIns="0" rIns="0" bIns="0" numCol="1" anchor="t" anchorCtr="0" compatLnSpc="1">
            <a:prstTxWarp prst="textNoShape">
              <a:avLst/>
            </a:prstTxWarp>
            <a:noAutofit/>
          </a:bodyPr>
          <a:lstStyle>
            <a:lvl1pPr defTabSz="914130">
              <a:lnSpc>
                <a:spcPts val="1077"/>
              </a:lnSpc>
              <a:defRPr sz="900" b="1">
                <a:solidFill>
                  <a:schemeClr val="tx2"/>
                </a:solidFill>
              </a:defRPr>
            </a:lvl1pPr>
          </a:lstStyle>
          <a:p>
            <a:pPr fontAlgn="base">
              <a:spcBef>
                <a:spcPct val="0"/>
              </a:spcBef>
              <a:spcAft>
                <a:spcPct val="0"/>
              </a:spcAft>
            </a:pPr>
            <a:fld id="{9935F0BD-0F90-47B1-8F0C-76BF3802F7AA}" type="slidenum">
              <a:rPr lang="es-ES">
                <a:solidFill>
                  <a:srgbClr val="002776"/>
                </a:solidFill>
                <a:cs typeface="Arial" charset="0"/>
              </a:rPr>
              <a:pPr fontAlgn="base">
                <a:spcBef>
                  <a:spcPct val="0"/>
                </a:spcBef>
                <a:spcAft>
                  <a:spcPct val="0"/>
                </a:spcAft>
              </a:pPr>
              <a:t>‹#›</a:t>
            </a:fld>
            <a:endParaRPr lang="es-ES">
              <a:solidFill>
                <a:srgbClr val="002776"/>
              </a:solidFill>
              <a:cs typeface="Arial" charset="0"/>
            </a:endParaRPr>
          </a:p>
        </p:txBody>
      </p:sp>
      <p:sp>
        <p:nvSpPr>
          <p:cNvPr id="10" name="Footer Placeholder 10"/>
          <p:cNvSpPr>
            <a:spLocks noGrp="1"/>
          </p:cNvSpPr>
          <p:nvPr>
            <p:ph type="ftr" sz="quarter" idx="3"/>
          </p:nvPr>
        </p:nvSpPr>
        <p:spPr>
          <a:xfrm>
            <a:off x="836319" y="6554231"/>
            <a:ext cx="4677095" cy="144247"/>
          </a:xfrm>
          <a:prstGeom prst="rect">
            <a:avLst/>
          </a:prstGeom>
        </p:spPr>
        <p:txBody>
          <a:bodyPr vert="horz" wrap="square" lIns="0" tIns="0" rIns="0" bIns="0" numCol="1" anchor="t" anchorCtr="0" compatLnSpc="1">
            <a:prstTxWarp prst="textNoShape">
              <a:avLst/>
            </a:prstTxWarp>
            <a:noAutofit/>
          </a:bodyPr>
          <a:lstStyle>
            <a:lvl1pPr defTabSz="914130">
              <a:lnSpc>
                <a:spcPts val="1077"/>
              </a:lnSpc>
              <a:defRPr sz="900">
                <a:solidFill>
                  <a:schemeClr val="tx2"/>
                </a:solidFill>
              </a:defRPr>
            </a:lvl1pPr>
          </a:lstStyle>
          <a:p>
            <a:pPr fontAlgn="base">
              <a:spcBef>
                <a:spcPct val="0"/>
              </a:spcBef>
              <a:spcAft>
                <a:spcPct val="0"/>
              </a:spcAft>
            </a:pPr>
            <a:endParaRPr lang="es-ES">
              <a:solidFill>
                <a:srgbClr val="002776"/>
              </a:solidFill>
              <a:cs typeface="Arial" charset="0"/>
            </a:endParaRPr>
          </a:p>
        </p:txBody>
      </p:sp>
      <p:sp>
        <p:nvSpPr>
          <p:cNvPr id="8" name="bmkCopyright"/>
          <p:cNvSpPr txBox="1">
            <a:spLocks/>
          </p:cNvSpPr>
          <p:nvPr userDrawn="1"/>
        </p:nvSpPr>
        <p:spPr>
          <a:xfrm>
            <a:off x="7794216" y="6594197"/>
            <a:ext cx="1780509" cy="111154"/>
          </a:xfrm>
          <a:prstGeom prst="rect">
            <a:avLst/>
          </a:prstGeom>
        </p:spPr>
        <p:txBody>
          <a:bodyPr vert="horz" wrap="none" lIns="0" tIns="0" rIns="0" bIns="0" rtlCol="0" anchor="b" anchorCtr="0">
            <a:noAutofit/>
          </a:bodyPr>
          <a:lstStyle>
            <a:lvl1pPr marL="0" marR="0" indent="0" algn="r" defTabSz="914400" rtl="0" eaLnBrk="0" fontAlgn="auto" latinLnBrk="0" hangingPunct="0">
              <a:lnSpc>
                <a:spcPct val="100000"/>
              </a:lnSpc>
              <a:spcBef>
                <a:spcPts val="0"/>
              </a:spcBef>
              <a:spcAft>
                <a:spcPct val="0"/>
              </a:spcAft>
              <a:buClrTx/>
              <a:buSzTx/>
              <a:buFontTx/>
              <a:buNone/>
              <a:tabLst/>
              <a:defRPr sz="800">
                <a:solidFill>
                  <a:schemeClr val="accent1"/>
                </a:solidFill>
              </a:defRPr>
            </a:lvl1pPr>
          </a:lstStyle>
          <a:p>
            <a:pPr defTabSz="819895">
              <a:defRPr/>
            </a:pPr>
            <a:r>
              <a:rPr lang="en-AU" sz="800" noProof="0" dirty="0" smtClean="0">
                <a:solidFill>
                  <a:srgbClr val="002776"/>
                </a:solidFill>
                <a:cs typeface="Arial" charset="0"/>
              </a:rPr>
              <a:t>© 2016 Deloitte Consulting S.L.U.</a:t>
            </a:r>
            <a:endParaRPr lang="en-AU" sz="800" noProof="0" dirty="0">
              <a:solidFill>
                <a:srgbClr val="002776"/>
              </a:solidFill>
              <a:cs typeface="Arial" charset="0"/>
            </a:endParaRPr>
          </a:p>
        </p:txBody>
      </p:sp>
    </p:spTree>
    <p:extLst>
      <p:ext uri="{BB962C8B-B14F-4D97-AF65-F5344CB8AC3E}">
        <p14:creationId xmlns:p14="http://schemas.microsoft.com/office/powerpoint/2010/main" val="2685895093"/>
      </p:ext>
    </p:extLst>
  </p:cSld>
  <p:clrMap bg1="lt1" tx1="dk1" bg2="lt2" tx2="dk2" accent1="accent1" accent2="accent2" accent3="accent3" accent4="accent4" accent5="accent5" accent6="accent6" hlink="hlink" folHlink="folHlink"/>
  <p:sldLayoutIdLst>
    <p:sldLayoutId id="2147484111" r:id="rId1"/>
    <p:sldLayoutId id="2147484112" r:id="rId2"/>
    <p:sldLayoutId id="2147484113" r:id="rId3"/>
    <p:sldLayoutId id="2147484114" r:id="rId4"/>
    <p:sldLayoutId id="2147484115" r:id="rId5"/>
    <p:sldLayoutId id="2147484116" r:id="rId6"/>
    <p:sldLayoutId id="2147484117" r:id="rId7"/>
  </p:sldLayoutIdLst>
  <p:timing>
    <p:tnLst>
      <p:par>
        <p:cTn id="1" dur="indefinite" restart="never" nodeType="tmRoot"/>
      </p:par>
    </p:tnLst>
  </p:timing>
  <p:hf hdr="0" ftr="0" dt="0"/>
  <p:txStyles>
    <p:titleStyle>
      <a:lvl1pPr algn="l" defTabSz="914130" rtl="0" eaLnBrk="1" fontAlgn="base" hangingPunct="1">
        <a:spcBef>
          <a:spcPct val="0"/>
        </a:spcBef>
        <a:spcAft>
          <a:spcPct val="0"/>
        </a:spcAft>
        <a:defRPr sz="2200" b="1">
          <a:solidFill>
            <a:schemeClr val="tx2"/>
          </a:solidFill>
          <a:latin typeface="+mj-lt"/>
          <a:ea typeface="+mj-ea"/>
          <a:cs typeface="+mj-cs"/>
        </a:defRPr>
      </a:lvl1pPr>
      <a:lvl2pPr algn="l" defTabSz="914130" rtl="0" eaLnBrk="1" fontAlgn="base" hangingPunct="1">
        <a:spcBef>
          <a:spcPct val="0"/>
        </a:spcBef>
        <a:spcAft>
          <a:spcPct val="0"/>
        </a:spcAft>
        <a:defRPr sz="2200" b="1">
          <a:solidFill>
            <a:schemeClr val="tx2"/>
          </a:solidFill>
          <a:latin typeface="Arial" charset="0"/>
        </a:defRPr>
      </a:lvl2pPr>
      <a:lvl3pPr algn="l" defTabSz="914130" rtl="0" eaLnBrk="1" fontAlgn="base" hangingPunct="1">
        <a:spcBef>
          <a:spcPct val="0"/>
        </a:spcBef>
        <a:spcAft>
          <a:spcPct val="0"/>
        </a:spcAft>
        <a:defRPr sz="2200" b="1">
          <a:solidFill>
            <a:schemeClr val="tx2"/>
          </a:solidFill>
          <a:latin typeface="Arial" charset="0"/>
        </a:defRPr>
      </a:lvl3pPr>
      <a:lvl4pPr algn="l" defTabSz="914130" rtl="0" eaLnBrk="1" fontAlgn="base" hangingPunct="1">
        <a:spcBef>
          <a:spcPct val="0"/>
        </a:spcBef>
        <a:spcAft>
          <a:spcPct val="0"/>
        </a:spcAft>
        <a:defRPr sz="2200" b="1">
          <a:solidFill>
            <a:schemeClr val="tx2"/>
          </a:solidFill>
          <a:latin typeface="Arial" charset="0"/>
        </a:defRPr>
      </a:lvl4pPr>
      <a:lvl5pPr algn="l" defTabSz="914130" rtl="0" eaLnBrk="1" fontAlgn="base" hangingPunct="1">
        <a:spcBef>
          <a:spcPct val="0"/>
        </a:spcBef>
        <a:spcAft>
          <a:spcPct val="0"/>
        </a:spcAft>
        <a:defRPr sz="2200" b="1">
          <a:solidFill>
            <a:schemeClr val="tx2"/>
          </a:solidFill>
          <a:latin typeface="Arial" charset="0"/>
        </a:defRPr>
      </a:lvl5pPr>
      <a:lvl6pPr marL="410077" algn="l" defTabSz="914130" rtl="0" eaLnBrk="1" fontAlgn="base" hangingPunct="1">
        <a:spcBef>
          <a:spcPct val="0"/>
        </a:spcBef>
        <a:spcAft>
          <a:spcPct val="0"/>
        </a:spcAft>
        <a:defRPr sz="2200" b="1">
          <a:solidFill>
            <a:schemeClr val="tx2"/>
          </a:solidFill>
          <a:latin typeface="Arial" charset="0"/>
        </a:defRPr>
      </a:lvl6pPr>
      <a:lvl7pPr marL="820154" algn="l" defTabSz="914130" rtl="0" eaLnBrk="1" fontAlgn="base" hangingPunct="1">
        <a:spcBef>
          <a:spcPct val="0"/>
        </a:spcBef>
        <a:spcAft>
          <a:spcPct val="0"/>
        </a:spcAft>
        <a:defRPr sz="2200" b="1">
          <a:solidFill>
            <a:schemeClr val="tx2"/>
          </a:solidFill>
          <a:latin typeface="Arial" charset="0"/>
        </a:defRPr>
      </a:lvl7pPr>
      <a:lvl8pPr marL="1230231" algn="l" defTabSz="914130" rtl="0" eaLnBrk="1" fontAlgn="base" hangingPunct="1">
        <a:spcBef>
          <a:spcPct val="0"/>
        </a:spcBef>
        <a:spcAft>
          <a:spcPct val="0"/>
        </a:spcAft>
        <a:defRPr sz="2200" b="1">
          <a:solidFill>
            <a:schemeClr val="tx2"/>
          </a:solidFill>
          <a:latin typeface="Arial" charset="0"/>
        </a:defRPr>
      </a:lvl8pPr>
      <a:lvl9pPr marL="1640306" algn="l" defTabSz="914130" rtl="0" eaLnBrk="1" fontAlgn="base" hangingPunct="1">
        <a:spcBef>
          <a:spcPct val="0"/>
        </a:spcBef>
        <a:spcAft>
          <a:spcPct val="0"/>
        </a:spcAft>
        <a:defRPr sz="2200" b="1">
          <a:solidFill>
            <a:schemeClr val="tx2"/>
          </a:solidFill>
          <a:latin typeface="Arial" charset="0"/>
        </a:defRPr>
      </a:lvl9pPr>
    </p:titleStyle>
    <p:bodyStyle>
      <a:lvl1pPr algn="l" defTabSz="914130" rtl="0" eaLnBrk="1" fontAlgn="base" hangingPunct="1">
        <a:spcBef>
          <a:spcPct val="0"/>
        </a:spcBef>
        <a:spcAft>
          <a:spcPts val="269"/>
        </a:spcAft>
        <a:buFont typeface="Arial" charset="0"/>
        <a:defRPr sz="1800">
          <a:solidFill>
            <a:schemeClr val="tx2"/>
          </a:solidFill>
          <a:latin typeface="+mn-lt"/>
          <a:ea typeface="+mn-ea"/>
          <a:cs typeface="+mn-cs"/>
        </a:defRPr>
      </a:lvl1pPr>
      <a:lvl2pPr marL="160900" indent="-159475" algn="l" defTabSz="914130" rtl="0" eaLnBrk="1" fontAlgn="base" hangingPunct="1">
        <a:spcBef>
          <a:spcPct val="0"/>
        </a:spcBef>
        <a:spcAft>
          <a:spcPts val="269"/>
        </a:spcAft>
        <a:buChar char="•"/>
        <a:defRPr sz="1800">
          <a:solidFill>
            <a:schemeClr val="tx2"/>
          </a:solidFill>
          <a:latin typeface="+mn-lt"/>
        </a:defRPr>
      </a:lvl2pPr>
      <a:lvl3pPr marL="321797" indent="-159475" algn="l" defTabSz="914130" rtl="0" eaLnBrk="1" fontAlgn="base" hangingPunct="1">
        <a:spcBef>
          <a:spcPct val="0"/>
        </a:spcBef>
        <a:spcAft>
          <a:spcPts val="269"/>
        </a:spcAft>
        <a:buFont typeface="Arial" charset="0"/>
        <a:buChar char="‒"/>
        <a:defRPr sz="1800">
          <a:solidFill>
            <a:schemeClr val="tx2"/>
          </a:solidFill>
          <a:latin typeface="+mn-lt"/>
        </a:defRPr>
      </a:lvl3pPr>
      <a:lvl4pPr marL="482695" indent="-159475" algn="l" defTabSz="914130" rtl="0" eaLnBrk="1" fontAlgn="base" hangingPunct="1">
        <a:spcBef>
          <a:spcPct val="0"/>
        </a:spcBef>
        <a:spcAft>
          <a:spcPts val="538"/>
        </a:spcAft>
        <a:buChar char="•"/>
        <a:defRPr>
          <a:solidFill>
            <a:schemeClr val="tx2"/>
          </a:solidFill>
          <a:latin typeface="+mn-lt"/>
        </a:defRPr>
      </a:lvl4pPr>
      <a:lvl5pPr marL="643593" indent="-159475" algn="l" defTabSz="914130" rtl="0" eaLnBrk="1" fontAlgn="base" hangingPunct="1">
        <a:spcBef>
          <a:spcPct val="0"/>
        </a:spcBef>
        <a:spcAft>
          <a:spcPts val="538"/>
        </a:spcAft>
        <a:buFont typeface="Arial" charset="0"/>
        <a:buChar char="‒"/>
        <a:defRPr>
          <a:solidFill>
            <a:schemeClr val="tx2"/>
          </a:solidFill>
          <a:latin typeface="+mn-lt"/>
        </a:defRPr>
      </a:lvl5pPr>
      <a:lvl6pPr marL="1053671" indent="-159475" algn="l" defTabSz="914130" rtl="0" eaLnBrk="1" fontAlgn="base" hangingPunct="1">
        <a:spcBef>
          <a:spcPct val="0"/>
        </a:spcBef>
        <a:spcAft>
          <a:spcPts val="538"/>
        </a:spcAft>
        <a:buFont typeface="Arial" charset="0"/>
        <a:buChar char="‒"/>
        <a:defRPr>
          <a:solidFill>
            <a:schemeClr val="tx2"/>
          </a:solidFill>
          <a:latin typeface="+mn-lt"/>
        </a:defRPr>
      </a:lvl6pPr>
      <a:lvl7pPr marL="1463746" indent="-159475" algn="l" defTabSz="914130" rtl="0" eaLnBrk="1" fontAlgn="base" hangingPunct="1">
        <a:spcBef>
          <a:spcPct val="0"/>
        </a:spcBef>
        <a:spcAft>
          <a:spcPts val="538"/>
        </a:spcAft>
        <a:buFont typeface="Arial" charset="0"/>
        <a:buChar char="‒"/>
        <a:defRPr>
          <a:solidFill>
            <a:schemeClr val="tx2"/>
          </a:solidFill>
          <a:latin typeface="+mn-lt"/>
        </a:defRPr>
      </a:lvl7pPr>
      <a:lvl8pPr marL="1873823" indent="-159475" algn="l" defTabSz="914130" rtl="0" eaLnBrk="1" fontAlgn="base" hangingPunct="1">
        <a:spcBef>
          <a:spcPct val="0"/>
        </a:spcBef>
        <a:spcAft>
          <a:spcPts val="538"/>
        </a:spcAft>
        <a:buFont typeface="Arial" charset="0"/>
        <a:buChar char="‒"/>
        <a:defRPr>
          <a:solidFill>
            <a:schemeClr val="tx2"/>
          </a:solidFill>
          <a:latin typeface="+mn-lt"/>
        </a:defRPr>
      </a:lvl8pPr>
      <a:lvl9pPr marL="2283899" indent="-159475" algn="l" defTabSz="914130" rtl="0" eaLnBrk="1" fontAlgn="base" hangingPunct="1">
        <a:spcBef>
          <a:spcPct val="0"/>
        </a:spcBef>
        <a:spcAft>
          <a:spcPts val="538"/>
        </a:spcAft>
        <a:buFont typeface="Arial" charset="0"/>
        <a:buChar char="‒"/>
        <a:defRPr>
          <a:solidFill>
            <a:schemeClr val="tx2"/>
          </a:solidFill>
          <a:latin typeface="+mn-lt"/>
        </a:defRPr>
      </a:lvl9pPr>
    </p:bodyStyle>
    <p:otherStyle>
      <a:defPPr>
        <a:defRPr lang="es-ES"/>
      </a:defPPr>
      <a:lvl1pPr marL="0" algn="l" defTabSz="820154" rtl="0" eaLnBrk="1" latinLnBrk="0" hangingPunct="1">
        <a:defRPr sz="1600" kern="1200">
          <a:solidFill>
            <a:schemeClr val="tx1"/>
          </a:solidFill>
          <a:latin typeface="+mn-lt"/>
          <a:ea typeface="+mn-ea"/>
          <a:cs typeface="+mn-cs"/>
        </a:defRPr>
      </a:lvl1pPr>
      <a:lvl2pPr marL="410077" algn="l" defTabSz="820154" rtl="0" eaLnBrk="1" latinLnBrk="0" hangingPunct="1">
        <a:defRPr sz="1600" kern="1200">
          <a:solidFill>
            <a:schemeClr val="tx1"/>
          </a:solidFill>
          <a:latin typeface="+mn-lt"/>
          <a:ea typeface="+mn-ea"/>
          <a:cs typeface="+mn-cs"/>
        </a:defRPr>
      </a:lvl2pPr>
      <a:lvl3pPr marL="820154" algn="l" defTabSz="820154" rtl="0" eaLnBrk="1" latinLnBrk="0" hangingPunct="1">
        <a:defRPr sz="1600" kern="1200">
          <a:solidFill>
            <a:schemeClr val="tx1"/>
          </a:solidFill>
          <a:latin typeface="+mn-lt"/>
          <a:ea typeface="+mn-ea"/>
          <a:cs typeface="+mn-cs"/>
        </a:defRPr>
      </a:lvl3pPr>
      <a:lvl4pPr marL="1230231" algn="l" defTabSz="820154" rtl="0" eaLnBrk="1" latinLnBrk="0" hangingPunct="1">
        <a:defRPr sz="1600" kern="1200">
          <a:solidFill>
            <a:schemeClr val="tx1"/>
          </a:solidFill>
          <a:latin typeface="+mn-lt"/>
          <a:ea typeface="+mn-ea"/>
          <a:cs typeface="+mn-cs"/>
        </a:defRPr>
      </a:lvl4pPr>
      <a:lvl5pPr marL="1640306" algn="l" defTabSz="820154" rtl="0" eaLnBrk="1" latinLnBrk="0" hangingPunct="1">
        <a:defRPr sz="1600" kern="1200">
          <a:solidFill>
            <a:schemeClr val="tx1"/>
          </a:solidFill>
          <a:latin typeface="+mn-lt"/>
          <a:ea typeface="+mn-ea"/>
          <a:cs typeface="+mn-cs"/>
        </a:defRPr>
      </a:lvl5pPr>
      <a:lvl6pPr marL="2050383" algn="l" defTabSz="820154" rtl="0" eaLnBrk="1" latinLnBrk="0" hangingPunct="1">
        <a:defRPr sz="1600" kern="1200">
          <a:solidFill>
            <a:schemeClr val="tx1"/>
          </a:solidFill>
          <a:latin typeface="+mn-lt"/>
          <a:ea typeface="+mn-ea"/>
          <a:cs typeface="+mn-cs"/>
        </a:defRPr>
      </a:lvl6pPr>
      <a:lvl7pPr marL="2460459" algn="l" defTabSz="820154" rtl="0" eaLnBrk="1" latinLnBrk="0" hangingPunct="1">
        <a:defRPr sz="1600" kern="1200">
          <a:solidFill>
            <a:schemeClr val="tx1"/>
          </a:solidFill>
          <a:latin typeface="+mn-lt"/>
          <a:ea typeface="+mn-ea"/>
          <a:cs typeface="+mn-cs"/>
        </a:defRPr>
      </a:lvl7pPr>
      <a:lvl8pPr marL="2870538" algn="l" defTabSz="820154" rtl="0" eaLnBrk="1" latinLnBrk="0" hangingPunct="1">
        <a:defRPr sz="1600" kern="1200">
          <a:solidFill>
            <a:schemeClr val="tx1"/>
          </a:solidFill>
          <a:latin typeface="+mn-lt"/>
          <a:ea typeface="+mn-ea"/>
          <a:cs typeface="+mn-cs"/>
        </a:defRPr>
      </a:lvl8pPr>
      <a:lvl9pPr marL="3280614" algn="l" defTabSz="820154" rtl="0" eaLnBrk="1" latinLnBrk="0" hangingPunct="1">
        <a:defRPr sz="16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7459" name="Title Placeholder 1"/>
          <p:cNvSpPr>
            <a:spLocks noGrp="1"/>
          </p:cNvSpPr>
          <p:nvPr>
            <p:ph type="title"/>
          </p:nvPr>
        </p:nvSpPr>
        <p:spPr bwMode="auto">
          <a:xfrm>
            <a:off x="442413" y="350115"/>
            <a:ext cx="9124399" cy="63020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s-ES" dirty="0" smtClean="0"/>
          </a:p>
        </p:txBody>
      </p:sp>
      <p:sp>
        <p:nvSpPr>
          <p:cNvPr id="147460" name="Text Placeholder 2"/>
          <p:cNvSpPr>
            <a:spLocks noGrp="1"/>
          </p:cNvSpPr>
          <p:nvPr>
            <p:ph type="body" idx="1"/>
          </p:nvPr>
        </p:nvSpPr>
        <p:spPr bwMode="auto">
          <a:xfrm>
            <a:off x="439289" y="1190382"/>
            <a:ext cx="9124399" cy="521947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dirty="0" smtClean="0"/>
          </a:p>
        </p:txBody>
      </p:sp>
      <p:sp>
        <p:nvSpPr>
          <p:cNvPr id="7" name="Slide Number Placeholder 9"/>
          <p:cNvSpPr>
            <a:spLocks noGrp="1"/>
          </p:cNvSpPr>
          <p:nvPr>
            <p:ph type="sldNum" sz="quarter" idx="4"/>
          </p:nvPr>
        </p:nvSpPr>
        <p:spPr>
          <a:xfrm>
            <a:off x="450309" y="6554320"/>
            <a:ext cx="306387" cy="144247"/>
          </a:xfrm>
          <a:prstGeom prst="rect">
            <a:avLst/>
          </a:prstGeom>
        </p:spPr>
        <p:txBody>
          <a:bodyPr vert="horz" wrap="square" lIns="0" tIns="0" rIns="0" bIns="0" numCol="1" anchor="t" anchorCtr="0" compatLnSpc="1">
            <a:prstTxWarp prst="textNoShape">
              <a:avLst/>
            </a:prstTxWarp>
            <a:noAutofit/>
          </a:bodyPr>
          <a:lstStyle>
            <a:lvl1pPr defTabSz="913695">
              <a:lnSpc>
                <a:spcPts val="1077"/>
              </a:lnSpc>
              <a:defRPr sz="900" b="1">
                <a:solidFill>
                  <a:schemeClr val="tx2"/>
                </a:solidFill>
              </a:defRPr>
            </a:lvl1pPr>
          </a:lstStyle>
          <a:p>
            <a:pPr fontAlgn="base">
              <a:spcBef>
                <a:spcPct val="0"/>
              </a:spcBef>
              <a:spcAft>
                <a:spcPct val="0"/>
              </a:spcAft>
            </a:pPr>
            <a:fld id="{9935F0BD-0F90-47B1-8F0C-76BF3802F7AA}" type="slidenum">
              <a:rPr lang="es-ES">
                <a:solidFill>
                  <a:srgbClr val="002776"/>
                </a:solidFill>
                <a:cs typeface="Arial" charset="0"/>
              </a:rPr>
              <a:pPr fontAlgn="base">
                <a:spcBef>
                  <a:spcPct val="0"/>
                </a:spcBef>
                <a:spcAft>
                  <a:spcPct val="0"/>
                </a:spcAft>
              </a:pPr>
              <a:t>‹#›</a:t>
            </a:fld>
            <a:endParaRPr lang="es-ES">
              <a:solidFill>
                <a:srgbClr val="002776"/>
              </a:solidFill>
              <a:cs typeface="Arial" charset="0"/>
            </a:endParaRPr>
          </a:p>
        </p:txBody>
      </p:sp>
      <p:sp>
        <p:nvSpPr>
          <p:cNvPr id="10" name="Footer Placeholder 10"/>
          <p:cNvSpPr>
            <a:spLocks noGrp="1"/>
          </p:cNvSpPr>
          <p:nvPr>
            <p:ph type="ftr" sz="quarter" idx="3"/>
          </p:nvPr>
        </p:nvSpPr>
        <p:spPr>
          <a:xfrm>
            <a:off x="836319" y="6554320"/>
            <a:ext cx="4677095" cy="144247"/>
          </a:xfrm>
          <a:prstGeom prst="rect">
            <a:avLst/>
          </a:prstGeom>
        </p:spPr>
        <p:txBody>
          <a:bodyPr vert="horz" wrap="square" lIns="0" tIns="0" rIns="0" bIns="0" numCol="1" anchor="t" anchorCtr="0" compatLnSpc="1">
            <a:prstTxWarp prst="textNoShape">
              <a:avLst/>
            </a:prstTxWarp>
            <a:noAutofit/>
          </a:bodyPr>
          <a:lstStyle>
            <a:lvl1pPr defTabSz="913695">
              <a:lnSpc>
                <a:spcPts val="1077"/>
              </a:lnSpc>
              <a:defRPr sz="900">
                <a:solidFill>
                  <a:schemeClr val="tx2"/>
                </a:solidFill>
              </a:defRPr>
            </a:lvl1pPr>
          </a:lstStyle>
          <a:p>
            <a:pPr fontAlgn="base">
              <a:spcBef>
                <a:spcPct val="0"/>
              </a:spcBef>
              <a:spcAft>
                <a:spcPct val="0"/>
              </a:spcAft>
            </a:pPr>
            <a:endParaRPr lang="es-ES">
              <a:solidFill>
                <a:srgbClr val="002776"/>
              </a:solidFill>
              <a:cs typeface="Arial" charset="0"/>
            </a:endParaRPr>
          </a:p>
        </p:txBody>
      </p:sp>
      <p:pic>
        <p:nvPicPr>
          <p:cNvPr id="36866" name="Picture 2" descr="http://www.peru-hotel.us/images/cusco/libertador-palacio-del-inka-cusco-hotel-logo.gif"/>
          <p:cNvPicPr>
            <a:picLocks noChangeAspect="1" noChangeArrowheads="1"/>
          </p:cNvPicPr>
          <p:nvPr userDrawn="1"/>
        </p:nvPicPr>
        <p:blipFill>
          <a:blip r:embed="rId10" cstate="screen">
            <a:extLst>
              <a:ext uri="{28A0092B-C50C-407E-A947-70E740481C1C}">
                <a14:useLocalDpi xmlns:a14="http://schemas.microsoft.com/office/drawing/2010/main" val="0"/>
              </a:ext>
            </a:extLst>
          </a:blip>
          <a:srcRect/>
          <a:stretch>
            <a:fillRect/>
          </a:stretch>
        </p:blipFill>
        <p:spPr bwMode="auto">
          <a:xfrm>
            <a:off x="8553408" y="278784"/>
            <a:ext cx="1021296" cy="345296"/>
          </a:xfrm>
          <a:prstGeom prst="rect">
            <a:avLst/>
          </a:prstGeom>
          <a:noFill/>
          <a:extLst>
            <a:ext uri="{909E8E84-426E-40DD-AFC4-6F175D3DCCD1}">
              <a14:hiddenFill xmlns:a14="http://schemas.microsoft.com/office/drawing/2010/main">
                <a:solidFill>
                  <a:srgbClr val="FFFFFF"/>
                </a:solidFill>
              </a14:hiddenFill>
            </a:ext>
          </a:extLst>
        </p:spPr>
      </p:pic>
      <p:sp>
        <p:nvSpPr>
          <p:cNvPr id="8" name="bmkCopyright"/>
          <p:cNvSpPr txBox="1">
            <a:spLocks/>
          </p:cNvSpPr>
          <p:nvPr userDrawn="1"/>
        </p:nvSpPr>
        <p:spPr>
          <a:xfrm>
            <a:off x="7794216" y="6594197"/>
            <a:ext cx="1780509" cy="111154"/>
          </a:xfrm>
          <a:prstGeom prst="rect">
            <a:avLst/>
          </a:prstGeom>
        </p:spPr>
        <p:txBody>
          <a:bodyPr vert="horz" wrap="none" lIns="0" tIns="0" rIns="0" bIns="0" rtlCol="0" anchor="b" anchorCtr="0">
            <a:noAutofit/>
          </a:bodyPr>
          <a:lstStyle>
            <a:lvl1pPr marL="0" marR="0" indent="0" algn="r" defTabSz="914400" rtl="0" eaLnBrk="0" fontAlgn="auto" latinLnBrk="0" hangingPunct="0">
              <a:lnSpc>
                <a:spcPct val="100000"/>
              </a:lnSpc>
              <a:spcBef>
                <a:spcPts val="0"/>
              </a:spcBef>
              <a:spcAft>
                <a:spcPct val="0"/>
              </a:spcAft>
              <a:buClrTx/>
              <a:buSzTx/>
              <a:buFontTx/>
              <a:buNone/>
              <a:tabLst/>
              <a:defRPr sz="800">
                <a:solidFill>
                  <a:schemeClr val="accent1"/>
                </a:solidFill>
              </a:defRPr>
            </a:lvl1pPr>
          </a:lstStyle>
          <a:p>
            <a:pPr defTabSz="819895">
              <a:defRPr/>
            </a:pPr>
            <a:r>
              <a:rPr lang="en-AU" sz="800" noProof="0" dirty="0" smtClean="0">
                <a:solidFill>
                  <a:srgbClr val="002776"/>
                </a:solidFill>
                <a:cs typeface="Arial" charset="0"/>
              </a:rPr>
              <a:t>© 2016 Deloitte Consulting S.L.U.</a:t>
            </a:r>
            <a:endParaRPr lang="en-AU" sz="800" noProof="0" dirty="0">
              <a:solidFill>
                <a:srgbClr val="002776"/>
              </a:solidFill>
              <a:cs typeface="Arial" charset="0"/>
            </a:endParaRPr>
          </a:p>
        </p:txBody>
      </p:sp>
    </p:spTree>
    <p:extLst>
      <p:ext uri="{BB962C8B-B14F-4D97-AF65-F5344CB8AC3E}">
        <p14:creationId xmlns:p14="http://schemas.microsoft.com/office/powerpoint/2010/main" val="1749599501"/>
      </p:ext>
    </p:extLst>
  </p:cSld>
  <p:clrMap bg1="lt1" tx1="dk1" bg2="lt2" tx2="dk2" accent1="accent1" accent2="accent2" accent3="accent3" accent4="accent4" accent5="accent5" accent6="accent6" hlink="hlink" folHlink="folHlink"/>
  <p:sldLayoutIdLst>
    <p:sldLayoutId id="2147484119" r:id="rId1"/>
    <p:sldLayoutId id="2147484120" r:id="rId2"/>
    <p:sldLayoutId id="2147484121" r:id="rId3"/>
    <p:sldLayoutId id="2147484122" r:id="rId4"/>
    <p:sldLayoutId id="2147484123" r:id="rId5"/>
    <p:sldLayoutId id="2147484124" r:id="rId6"/>
    <p:sldLayoutId id="2147484125" r:id="rId7"/>
    <p:sldLayoutId id="2147484126" r:id="rId8"/>
  </p:sldLayoutIdLst>
  <p:timing>
    <p:tnLst>
      <p:par>
        <p:cTn id="1" dur="indefinite" restart="never" nodeType="tmRoot"/>
      </p:par>
    </p:tnLst>
  </p:timing>
  <p:hf hdr="0" ftr="0" dt="0"/>
  <p:txStyles>
    <p:titleStyle>
      <a:lvl1pPr algn="l" defTabSz="913695" rtl="0" eaLnBrk="1" fontAlgn="base" hangingPunct="1">
        <a:spcBef>
          <a:spcPct val="0"/>
        </a:spcBef>
        <a:spcAft>
          <a:spcPct val="0"/>
        </a:spcAft>
        <a:defRPr sz="2200" b="1">
          <a:solidFill>
            <a:schemeClr val="tx2"/>
          </a:solidFill>
          <a:latin typeface="+mj-lt"/>
          <a:ea typeface="+mj-ea"/>
          <a:cs typeface="+mj-cs"/>
        </a:defRPr>
      </a:lvl1pPr>
      <a:lvl2pPr algn="l" defTabSz="913695" rtl="0" eaLnBrk="1" fontAlgn="base" hangingPunct="1">
        <a:spcBef>
          <a:spcPct val="0"/>
        </a:spcBef>
        <a:spcAft>
          <a:spcPct val="0"/>
        </a:spcAft>
        <a:defRPr sz="2200" b="1">
          <a:solidFill>
            <a:schemeClr val="tx2"/>
          </a:solidFill>
          <a:latin typeface="Arial" charset="0"/>
        </a:defRPr>
      </a:lvl2pPr>
      <a:lvl3pPr algn="l" defTabSz="913695" rtl="0" eaLnBrk="1" fontAlgn="base" hangingPunct="1">
        <a:spcBef>
          <a:spcPct val="0"/>
        </a:spcBef>
        <a:spcAft>
          <a:spcPct val="0"/>
        </a:spcAft>
        <a:defRPr sz="2200" b="1">
          <a:solidFill>
            <a:schemeClr val="tx2"/>
          </a:solidFill>
          <a:latin typeface="Arial" charset="0"/>
        </a:defRPr>
      </a:lvl3pPr>
      <a:lvl4pPr algn="l" defTabSz="913695" rtl="0" eaLnBrk="1" fontAlgn="base" hangingPunct="1">
        <a:spcBef>
          <a:spcPct val="0"/>
        </a:spcBef>
        <a:spcAft>
          <a:spcPct val="0"/>
        </a:spcAft>
        <a:defRPr sz="2200" b="1">
          <a:solidFill>
            <a:schemeClr val="tx2"/>
          </a:solidFill>
          <a:latin typeface="Arial" charset="0"/>
        </a:defRPr>
      </a:lvl4pPr>
      <a:lvl5pPr algn="l" defTabSz="913695" rtl="0" eaLnBrk="1" fontAlgn="base" hangingPunct="1">
        <a:spcBef>
          <a:spcPct val="0"/>
        </a:spcBef>
        <a:spcAft>
          <a:spcPct val="0"/>
        </a:spcAft>
        <a:defRPr sz="2200" b="1">
          <a:solidFill>
            <a:schemeClr val="tx2"/>
          </a:solidFill>
          <a:latin typeface="Arial" charset="0"/>
        </a:defRPr>
      </a:lvl5pPr>
      <a:lvl6pPr marL="409882" algn="l" defTabSz="913695" rtl="0" eaLnBrk="1" fontAlgn="base" hangingPunct="1">
        <a:spcBef>
          <a:spcPct val="0"/>
        </a:spcBef>
        <a:spcAft>
          <a:spcPct val="0"/>
        </a:spcAft>
        <a:defRPr sz="2200" b="1">
          <a:solidFill>
            <a:schemeClr val="tx2"/>
          </a:solidFill>
          <a:latin typeface="Arial" charset="0"/>
        </a:defRPr>
      </a:lvl6pPr>
      <a:lvl7pPr marL="819763" algn="l" defTabSz="913695" rtl="0" eaLnBrk="1" fontAlgn="base" hangingPunct="1">
        <a:spcBef>
          <a:spcPct val="0"/>
        </a:spcBef>
        <a:spcAft>
          <a:spcPct val="0"/>
        </a:spcAft>
        <a:defRPr sz="2200" b="1">
          <a:solidFill>
            <a:schemeClr val="tx2"/>
          </a:solidFill>
          <a:latin typeface="Arial" charset="0"/>
        </a:defRPr>
      </a:lvl7pPr>
      <a:lvl8pPr marL="1229647" algn="l" defTabSz="913695" rtl="0" eaLnBrk="1" fontAlgn="base" hangingPunct="1">
        <a:spcBef>
          <a:spcPct val="0"/>
        </a:spcBef>
        <a:spcAft>
          <a:spcPct val="0"/>
        </a:spcAft>
        <a:defRPr sz="2200" b="1">
          <a:solidFill>
            <a:schemeClr val="tx2"/>
          </a:solidFill>
          <a:latin typeface="Arial" charset="0"/>
        </a:defRPr>
      </a:lvl8pPr>
      <a:lvl9pPr marL="1639526" algn="l" defTabSz="913695" rtl="0" eaLnBrk="1" fontAlgn="base" hangingPunct="1">
        <a:spcBef>
          <a:spcPct val="0"/>
        </a:spcBef>
        <a:spcAft>
          <a:spcPct val="0"/>
        </a:spcAft>
        <a:defRPr sz="2200" b="1">
          <a:solidFill>
            <a:schemeClr val="tx2"/>
          </a:solidFill>
          <a:latin typeface="Arial" charset="0"/>
        </a:defRPr>
      </a:lvl9pPr>
    </p:titleStyle>
    <p:bodyStyle>
      <a:lvl1pPr algn="l" defTabSz="913695" rtl="0" eaLnBrk="1" fontAlgn="base" hangingPunct="1">
        <a:spcBef>
          <a:spcPct val="0"/>
        </a:spcBef>
        <a:spcAft>
          <a:spcPts val="269"/>
        </a:spcAft>
        <a:buFont typeface="Arial" charset="0"/>
        <a:defRPr sz="1800">
          <a:solidFill>
            <a:schemeClr val="tx2"/>
          </a:solidFill>
          <a:latin typeface="+mn-lt"/>
          <a:ea typeface="+mn-ea"/>
          <a:cs typeface="+mn-cs"/>
        </a:defRPr>
      </a:lvl1pPr>
      <a:lvl2pPr marL="160824" indent="-159400" algn="l" defTabSz="913695" rtl="0" eaLnBrk="1" fontAlgn="base" hangingPunct="1">
        <a:spcBef>
          <a:spcPct val="0"/>
        </a:spcBef>
        <a:spcAft>
          <a:spcPts val="269"/>
        </a:spcAft>
        <a:buChar char="•"/>
        <a:defRPr sz="1800">
          <a:solidFill>
            <a:schemeClr val="tx2"/>
          </a:solidFill>
          <a:latin typeface="+mn-lt"/>
        </a:defRPr>
      </a:lvl2pPr>
      <a:lvl3pPr marL="321644" indent="-159400" algn="l" defTabSz="913695" rtl="0" eaLnBrk="1" fontAlgn="base" hangingPunct="1">
        <a:spcBef>
          <a:spcPct val="0"/>
        </a:spcBef>
        <a:spcAft>
          <a:spcPts val="269"/>
        </a:spcAft>
        <a:buFont typeface="Arial" charset="0"/>
        <a:buChar char="‒"/>
        <a:defRPr sz="1800">
          <a:solidFill>
            <a:schemeClr val="tx2"/>
          </a:solidFill>
          <a:latin typeface="+mn-lt"/>
        </a:defRPr>
      </a:lvl3pPr>
      <a:lvl4pPr marL="482464" indent="-159400" algn="l" defTabSz="913695" rtl="0" eaLnBrk="1" fontAlgn="base" hangingPunct="1">
        <a:spcBef>
          <a:spcPct val="0"/>
        </a:spcBef>
        <a:spcAft>
          <a:spcPts val="538"/>
        </a:spcAft>
        <a:buChar char="•"/>
        <a:defRPr>
          <a:solidFill>
            <a:schemeClr val="tx2"/>
          </a:solidFill>
          <a:latin typeface="+mn-lt"/>
        </a:defRPr>
      </a:lvl4pPr>
      <a:lvl5pPr marL="643287" indent="-159400" algn="l" defTabSz="913695" rtl="0" eaLnBrk="1" fontAlgn="base" hangingPunct="1">
        <a:spcBef>
          <a:spcPct val="0"/>
        </a:spcBef>
        <a:spcAft>
          <a:spcPts val="538"/>
        </a:spcAft>
        <a:buFont typeface="Arial" charset="0"/>
        <a:buChar char="‒"/>
        <a:defRPr>
          <a:solidFill>
            <a:schemeClr val="tx2"/>
          </a:solidFill>
          <a:latin typeface="+mn-lt"/>
        </a:defRPr>
      </a:lvl5pPr>
      <a:lvl6pPr marL="1053168" indent="-159400" algn="l" defTabSz="913695" rtl="0" eaLnBrk="1" fontAlgn="base" hangingPunct="1">
        <a:spcBef>
          <a:spcPct val="0"/>
        </a:spcBef>
        <a:spcAft>
          <a:spcPts val="538"/>
        </a:spcAft>
        <a:buFont typeface="Arial" charset="0"/>
        <a:buChar char="‒"/>
        <a:defRPr>
          <a:solidFill>
            <a:schemeClr val="tx2"/>
          </a:solidFill>
          <a:latin typeface="+mn-lt"/>
        </a:defRPr>
      </a:lvl6pPr>
      <a:lvl7pPr marL="1463049" indent="-159400" algn="l" defTabSz="913695" rtl="0" eaLnBrk="1" fontAlgn="base" hangingPunct="1">
        <a:spcBef>
          <a:spcPct val="0"/>
        </a:spcBef>
        <a:spcAft>
          <a:spcPts val="538"/>
        </a:spcAft>
        <a:buFont typeface="Arial" charset="0"/>
        <a:buChar char="‒"/>
        <a:defRPr>
          <a:solidFill>
            <a:schemeClr val="tx2"/>
          </a:solidFill>
          <a:latin typeface="+mn-lt"/>
        </a:defRPr>
      </a:lvl7pPr>
      <a:lvl8pPr marL="1872934" indent="-159400" algn="l" defTabSz="913695" rtl="0" eaLnBrk="1" fontAlgn="base" hangingPunct="1">
        <a:spcBef>
          <a:spcPct val="0"/>
        </a:spcBef>
        <a:spcAft>
          <a:spcPts val="538"/>
        </a:spcAft>
        <a:buFont typeface="Arial" charset="0"/>
        <a:buChar char="‒"/>
        <a:defRPr>
          <a:solidFill>
            <a:schemeClr val="tx2"/>
          </a:solidFill>
          <a:latin typeface="+mn-lt"/>
        </a:defRPr>
      </a:lvl8pPr>
      <a:lvl9pPr marL="2282812" indent="-159400" algn="l" defTabSz="913695" rtl="0" eaLnBrk="1" fontAlgn="base" hangingPunct="1">
        <a:spcBef>
          <a:spcPct val="0"/>
        </a:spcBef>
        <a:spcAft>
          <a:spcPts val="538"/>
        </a:spcAft>
        <a:buFont typeface="Arial" charset="0"/>
        <a:buChar char="‒"/>
        <a:defRPr>
          <a:solidFill>
            <a:schemeClr val="tx2"/>
          </a:solidFill>
          <a:latin typeface="+mn-lt"/>
        </a:defRPr>
      </a:lvl9pPr>
    </p:bodyStyle>
    <p:otherStyle>
      <a:defPPr>
        <a:defRPr lang="es-ES"/>
      </a:defPPr>
      <a:lvl1pPr marL="0" algn="l" defTabSz="819763" rtl="0" eaLnBrk="1" latinLnBrk="0" hangingPunct="1">
        <a:defRPr sz="1600" kern="1200">
          <a:solidFill>
            <a:schemeClr val="tx1"/>
          </a:solidFill>
          <a:latin typeface="+mn-lt"/>
          <a:ea typeface="+mn-ea"/>
          <a:cs typeface="+mn-cs"/>
        </a:defRPr>
      </a:lvl1pPr>
      <a:lvl2pPr marL="409882" algn="l" defTabSz="819763" rtl="0" eaLnBrk="1" latinLnBrk="0" hangingPunct="1">
        <a:defRPr sz="1600" kern="1200">
          <a:solidFill>
            <a:schemeClr val="tx1"/>
          </a:solidFill>
          <a:latin typeface="+mn-lt"/>
          <a:ea typeface="+mn-ea"/>
          <a:cs typeface="+mn-cs"/>
        </a:defRPr>
      </a:lvl2pPr>
      <a:lvl3pPr marL="819763" algn="l" defTabSz="819763" rtl="0" eaLnBrk="1" latinLnBrk="0" hangingPunct="1">
        <a:defRPr sz="1600" kern="1200">
          <a:solidFill>
            <a:schemeClr val="tx1"/>
          </a:solidFill>
          <a:latin typeface="+mn-lt"/>
          <a:ea typeface="+mn-ea"/>
          <a:cs typeface="+mn-cs"/>
        </a:defRPr>
      </a:lvl3pPr>
      <a:lvl4pPr marL="1229647" algn="l" defTabSz="819763" rtl="0" eaLnBrk="1" latinLnBrk="0" hangingPunct="1">
        <a:defRPr sz="1600" kern="1200">
          <a:solidFill>
            <a:schemeClr val="tx1"/>
          </a:solidFill>
          <a:latin typeface="+mn-lt"/>
          <a:ea typeface="+mn-ea"/>
          <a:cs typeface="+mn-cs"/>
        </a:defRPr>
      </a:lvl4pPr>
      <a:lvl5pPr marL="1639526" algn="l" defTabSz="819763" rtl="0" eaLnBrk="1" latinLnBrk="0" hangingPunct="1">
        <a:defRPr sz="1600" kern="1200">
          <a:solidFill>
            <a:schemeClr val="tx1"/>
          </a:solidFill>
          <a:latin typeface="+mn-lt"/>
          <a:ea typeface="+mn-ea"/>
          <a:cs typeface="+mn-cs"/>
        </a:defRPr>
      </a:lvl5pPr>
      <a:lvl6pPr marL="2049406" algn="l" defTabSz="819763" rtl="0" eaLnBrk="1" latinLnBrk="0" hangingPunct="1">
        <a:defRPr sz="1600" kern="1200">
          <a:solidFill>
            <a:schemeClr val="tx1"/>
          </a:solidFill>
          <a:latin typeface="+mn-lt"/>
          <a:ea typeface="+mn-ea"/>
          <a:cs typeface="+mn-cs"/>
        </a:defRPr>
      </a:lvl6pPr>
      <a:lvl7pPr marL="2459286" algn="l" defTabSz="819763" rtl="0" eaLnBrk="1" latinLnBrk="0" hangingPunct="1">
        <a:defRPr sz="1600" kern="1200">
          <a:solidFill>
            <a:schemeClr val="tx1"/>
          </a:solidFill>
          <a:latin typeface="+mn-lt"/>
          <a:ea typeface="+mn-ea"/>
          <a:cs typeface="+mn-cs"/>
        </a:defRPr>
      </a:lvl7pPr>
      <a:lvl8pPr marL="2869173" algn="l" defTabSz="819763" rtl="0" eaLnBrk="1" latinLnBrk="0" hangingPunct="1">
        <a:defRPr sz="1600" kern="1200">
          <a:solidFill>
            <a:schemeClr val="tx1"/>
          </a:solidFill>
          <a:latin typeface="+mn-lt"/>
          <a:ea typeface="+mn-ea"/>
          <a:cs typeface="+mn-cs"/>
        </a:defRPr>
      </a:lvl8pPr>
      <a:lvl9pPr marL="3279052" algn="l" defTabSz="819763" rtl="0" eaLnBrk="1" latinLnBrk="0" hangingPunct="1">
        <a:defRPr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7459" name="Title Placeholder 1"/>
          <p:cNvSpPr>
            <a:spLocks noGrp="1"/>
          </p:cNvSpPr>
          <p:nvPr>
            <p:ph type="title"/>
          </p:nvPr>
        </p:nvSpPr>
        <p:spPr bwMode="auto">
          <a:xfrm>
            <a:off x="442413" y="350115"/>
            <a:ext cx="9124399" cy="63020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s-ES" dirty="0" smtClean="0"/>
          </a:p>
        </p:txBody>
      </p:sp>
      <p:sp>
        <p:nvSpPr>
          <p:cNvPr id="147460" name="Text Placeholder 2"/>
          <p:cNvSpPr>
            <a:spLocks noGrp="1"/>
          </p:cNvSpPr>
          <p:nvPr>
            <p:ph type="body" idx="1"/>
          </p:nvPr>
        </p:nvSpPr>
        <p:spPr bwMode="auto">
          <a:xfrm>
            <a:off x="439289" y="1190382"/>
            <a:ext cx="9124399" cy="521947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dirty="0" smtClean="0"/>
          </a:p>
        </p:txBody>
      </p:sp>
      <p:sp>
        <p:nvSpPr>
          <p:cNvPr id="7" name="Slide Number Placeholder 9"/>
          <p:cNvSpPr>
            <a:spLocks noGrp="1"/>
          </p:cNvSpPr>
          <p:nvPr>
            <p:ph type="sldNum" sz="quarter" idx="4"/>
          </p:nvPr>
        </p:nvSpPr>
        <p:spPr>
          <a:xfrm>
            <a:off x="450321" y="6554334"/>
            <a:ext cx="306387" cy="144247"/>
          </a:xfrm>
          <a:prstGeom prst="rect">
            <a:avLst/>
          </a:prstGeom>
        </p:spPr>
        <p:txBody>
          <a:bodyPr vert="horz" wrap="square" lIns="0" tIns="0" rIns="0" bIns="0" numCol="1" anchor="t" anchorCtr="0" compatLnSpc="1">
            <a:prstTxWarp prst="textNoShape">
              <a:avLst/>
            </a:prstTxWarp>
            <a:noAutofit/>
          </a:bodyPr>
          <a:lstStyle>
            <a:lvl1pPr defTabSz="913695">
              <a:lnSpc>
                <a:spcPts val="1077"/>
              </a:lnSpc>
              <a:defRPr sz="900" b="1">
                <a:solidFill>
                  <a:schemeClr val="tx2"/>
                </a:solidFill>
              </a:defRPr>
            </a:lvl1pPr>
          </a:lstStyle>
          <a:p>
            <a:pPr fontAlgn="base">
              <a:spcBef>
                <a:spcPct val="0"/>
              </a:spcBef>
              <a:spcAft>
                <a:spcPct val="0"/>
              </a:spcAft>
            </a:pPr>
            <a:fld id="{9935F0BD-0F90-47B1-8F0C-76BF3802F7AA}" type="slidenum">
              <a:rPr lang="es-ES">
                <a:solidFill>
                  <a:srgbClr val="002776"/>
                </a:solidFill>
                <a:cs typeface="Arial" charset="0"/>
              </a:rPr>
              <a:pPr fontAlgn="base">
                <a:spcBef>
                  <a:spcPct val="0"/>
                </a:spcBef>
                <a:spcAft>
                  <a:spcPct val="0"/>
                </a:spcAft>
              </a:pPr>
              <a:t>‹#›</a:t>
            </a:fld>
            <a:endParaRPr lang="es-ES">
              <a:solidFill>
                <a:srgbClr val="002776"/>
              </a:solidFill>
              <a:cs typeface="Arial" charset="0"/>
            </a:endParaRPr>
          </a:p>
        </p:txBody>
      </p:sp>
      <p:sp>
        <p:nvSpPr>
          <p:cNvPr id="10" name="Footer Placeholder 10"/>
          <p:cNvSpPr>
            <a:spLocks noGrp="1"/>
          </p:cNvSpPr>
          <p:nvPr>
            <p:ph type="ftr" sz="quarter" idx="3"/>
          </p:nvPr>
        </p:nvSpPr>
        <p:spPr>
          <a:xfrm>
            <a:off x="836319" y="6554334"/>
            <a:ext cx="4677095" cy="144247"/>
          </a:xfrm>
          <a:prstGeom prst="rect">
            <a:avLst/>
          </a:prstGeom>
        </p:spPr>
        <p:txBody>
          <a:bodyPr vert="horz" wrap="square" lIns="0" tIns="0" rIns="0" bIns="0" numCol="1" anchor="t" anchorCtr="0" compatLnSpc="1">
            <a:prstTxWarp prst="textNoShape">
              <a:avLst/>
            </a:prstTxWarp>
            <a:noAutofit/>
          </a:bodyPr>
          <a:lstStyle>
            <a:lvl1pPr defTabSz="913695">
              <a:lnSpc>
                <a:spcPts val="1077"/>
              </a:lnSpc>
              <a:defRPr sz="900">
                <a:solidFill>
                  <a:schemeClr val="tx2"/>
                </a:solidFill>
              </a:defRPr>
            </a:lvl1pPr>
          </a:lstStyle>
          <a:p>
            <a:pPr fontAlgn="base">
              <a:spcBef>
                <a:spcPct val="0"/>
              </a:spcBef>
              <a:spcAft>
                <a:spcPct val="0"/>
              </a:spcAft>
            </a:pPr>
            <a:endParaRPr lang="es-ES">
              <a:solidFill>
                <a:srgbClr val="002776"/>
              </a:solidFill>
              <a:cs typeface="Arial" charset="0"/>
            </a:endParaRPr>
          </a:p>
        </p:txBody>
      </p:sp>
      <p:sp>
        <p:nvSpPr>
          <p:cNvPr id="11" name="bmkCopyright"/>
          <p:cNvSpPr txBox="1">
            <a:spLocks/>
          </p:cNvSpPr>
          <p:nvPr userDrawn="1"/>
        </p:nvSpPr>
        <p:spPr>
          <a:xfrm>
            <a:off x="7794216" y="6594197"/>
            <a:ext cx="1780509" cy="111154"/>
          </a:xfrm>
          <a:prstGeom prst="rect">
            <a:avLst/>
          </a:prstGeom>
        </p:spPr>
        <p:txBody>
          <a:bodyPr vert="horz" wrap="none" lIns="0" tIns="0" rIns="0" bIns="0" rtlCol="0" anchor="b" anchorCtr="0">
            <a:noAutofit/>
          </a:bodyPr>
          <a:lstStyle>
            <a:lvl1pPr marL="0" marR="0" indent="0" algn="r" defTabSz="914400" rtl="0" eaLnBrk="0" fontAlgn="auto" latinLnBrk="0" hangingPunct="0">
              <a:lnSpc>
                <a:spcPct val="100000"/>
              </a:lnSpc>
              <a:spcBef>
                <a:spcPts val="0"/>
              </a:spcBef>
              <a:spcAft>
                <a:spcPct val="0"/>
              </a:spcAft>
              <a:buClrTx/>
              <a:buSzTx/>
              <a:buFontTx/>
              <a:buNone/>
              <a:tabLst/>
              <a:defRPr sz="800">
                <a:solidFill>
                  <a:schemeClr val="accent1"/>
                </a:solidFill>
              </a:defRPr>
            </a:lvl1pPr>
          </a:lstStyle>
          <a:p>
            <a:pPr defTabSz="819895">
              <a:defRPr/>
            </a:pPr>
            <a:r>
              <a:rPr lang="en-AU" sz="800" noProof="0" dirty="0" smtClean="0">
                <a:solidFill>
                  <a:srgbClr val="002776"/>
                </a:solidFill>
                <a:cs typeface="Arial" charset="0"/>
              </a:rPr>
              <a:t>© 2016 Deloitte Consulting S.L.U.</a:t>
            </a:r>
            <a:endParaRPr lang="en-AU" sz="800" noProof="0" dirty="0">
              <a:solidFill>
                <a:srgbClr val="002776"/>
              </a:solidFill>
              <a:cs typeface="Arial" charset="0"/>
            </a:endParaRPr>
          </a:p>
        </p:txBody>
      </p:sp>
      <p:pic>
        <p:nvPicPr>
          <p:cNvPr id="12" name="Picture 1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8759196" y="116632"/>
            <a:ext cx="815406" cy="407610"/>
          </a:xfrm>
          <a:prstGeom prst="rect">
            <a:avLst/>
          </a:prstGeom>
          <a:noFill/>
          <a:ln>
            <a:noFill/>
          </a:ln>
        </p:spPr>
      </p:pic>
    </p:spTree>
    <p:extLst>
      <p:ext uri="{BB962C8B-B14F-4D97-AF65-F5344CB8AC3E}">
        <p14:creationId xmlns:p14="http://schemas.microsoft.com/office/powerpoint/2010/main" val="15336371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Lst>
  <p:timing>
    <p:tnLst>
      <p:par>
        <p:cTn id="1" dur="indefinite" restart="never" nodeType="tmRoot"/>
      </p:par>
    </p:tnLst>
  </p:timing>
  <p:hf hdr="0" ftr="0" dt="0"/>
  <p:txStyles>
    <p:titleStyle>
      <a:lvl1pPr algn="l" defTabSz="913695" rtl="0" eaLnBrk="1" fontAlgn="base" hangingPunct="1">
        <a:spcBef>
          <a:spcPct val="0"/>
        </a:spcBef>
        <a:spcAft>
          <a:spcPct val="0"/>
        </a:spcAft>
        <a:defRPr sz="2200" b="1">
          <a:solidFill>
            <a:schemeClr val="tx2"/>
          </a:solidFill>
          <a:latin typeface="+mj-lt"/>
          <a:ea typeface="+mj-ea"/>
          <a:cs typeface="+mj-cs"/>
        </a:defRPr>
      </a:lvl1pPr>
      <a:lvl2pPr algn="l" defTabSz="913695" rtl="0" eaLnBrk="1" fontAlgn="base" hangingPunct="1">
        <a:spcBef>
          <a:spcPct val="0"/>
        </a:spcBef>
        <a:spcAft>
          <a:spcPct val="0"/>
        </a:spcAft>
        <a:defRPr sz="2200" b="1">
          <a:solidFill>
            <a:schemeClr val="tx2"/>
          </a:solidFill>
          <a:latin typeface="Arial" charset="0"/>
        </a:defRPr>
      </a:lvl2pPr>
      <a:lvl3pPr algn="l" defTabSz="913695" rtl="0" eaLnBrk="1" fontAlgn="base" hangingPunct="1">
        <a:spcBef>
          <a:spcPct val="0"/>
        </a:spcBef>
        <a:spcAft>
          <a:spcPct val="0"/>
        </a:spcAft>
        <a:defRPr sz="2200" b="1">
          <a:solidFill>
            <a:schemeClr val="tx2"/>
          </a:solidFill>
          <a:latin typeface="Arial" charset="0"/>
        </a:defRPr>
      </a:lvl3pPr>
      <a:lvl4pPr algn="l" defTabSz="913695" rtl="0" eaLnBrk="1" fontAlgn="base" hangingPunct="1">
        <a:spcBef>
          <a:spcPct val="0"/>
        </a:spcBef>
        <a:spcAft>
          <a:spcPct val="0"/>
        </a:spcAft>
        <a:defRPr sz="2200" b="1">
          <a:solidFill>
            <a:schemeClr val="tx2"/>
          </a:solidFill>
          <a:latin typeface="Arial" charset="0"/>
        </a:defRPr>
      </a:lvl4pPr>
      <a:lvl5pPr algn="l" defTabSz="913695" rtl="0" eaLnBrk="1" fontAlgn="base" hangingPunct="1">
        <a:spcBef>
          <a:spcPct val="0"/>
        </a:spcBef>
        <a:spcAft>
          <a:spcPct val="0"/>
        </a:spcAft>
        <a:defRPr sz="2200" b="1">
          <a:solidFill>
            <a:schemeClr val="tx2"/>
          </a:solidFill>
          <a:latin typeface="Arial" charset="0"/>
        </a:defRPr>
      </a:lvl5pPr>
      <a:lvl6pPr marL="409882" algn="l" defTabSz="913695" rtl="0" eaLnBrk="1" fontAlgn="base" hangingPunct="1">
        <a:spcBef>
          <a:spcPct val="0"/>
        </a:spcBef>
        <a:spcAft>
          <a:spcPct val="0"/>
        </a:spcAft>
        <a:defRPr sz="2200" b="1">
          <a:solidFill>
            <a:schemeClr val="tx2"/>
          </a:solidFill>
          <a:latin typeface="Arial" charset="0"/>
        </a:defRPr>
      </a:lvl6pPr>
      <a:lvl7pPr marL="819763" algn="l" defTabSz="913695" rtl="0" eaLnBrk="1" fontAlgn="base" hangingPunct="1">
        <a:spcBef>
          <a:spcPct val="0"/>
        </a:spcBef>
        <a:spcAft>
          <a:spcPct val="0"/>
        </a:spcAft>
        <a:defRPr sz="2200" b="1">
          <a:solidFill>
            <a:schemeClr val="tx2"/>
          </a:solidFill>
          <a:latin typeface="Arial" charset="0"/>
        </a:defRPr>
      </a:lvl7pPr>
      <a:lvl8pPr marL="1229647" algn="l" defTabSz="913695" rtl="0" eaLnBrk="1" fontAlgn="base" hangingPunct="1">
        <a:spcBef>
          <a:spcPct val="0"/>
        </a:spcBef>
        <a:spcAft>
          <a:spcPct val="0"/>
        </a:spcAft>
        <a:defRPr sz="2200" b="1">
          <a:solidFill>
            <a:schemeClr val="tx2"/>
          </a:solidFill>
          <a:latin typeface="Arial" charset="0"/>
        </a:defRPr>
      </a:lvl8pPr>
      <a:lvl9pPr marL="1639526" algn="l" defTabSz="913695" rtl="0" eaLnBrk="1" fontAlgn="base" hangingPunct="1">
        <a:spcBef>
          <a:spcPct val="0"/>
        </a:spcBef>
        <a:spcAft>
          <a:spcPct val="0"/>
        </a:spcAft>
        <a:defRPr sz="2200" b="1">
          <a:solidFill>
            <a:schemeClr val="tx2"/>
          </a:solidFill>
          <a:latin typeface="Arial" charset="0"/>
        </a:defRPr>
      </a:lvl9pPr>
    </p:titleStyle>
    <p:bodyStyle>
      <a:lvl1pPr algn="l" defTabSz="913695" rtl="0" eaLnBrk="1" fontAlgn="base" hangingPunct="1">
        <a:spcBef>
          <a:spcPct val="0"/>
        </a:spcBef>
        <a:spcAft>
          <a:spcPts val="269"/>
        </a:spcAft>
        <a:buFont typeface="Arial" charset="0"/>
        <a:defRPr sz="1800">
          <a:solidFill>
            <a:schemeClr val="tx2"/>
          </a:solidFill>
          <a:latin typeface="+mn-lt"/>
          <a:ea typeface="+mn-ea"/>
          <a:cs typeface="+mn-cs"/>
        </a:defRPr>
      </a:lvl1pPr>
      <a:lvl2pPr marL="160824" indent="-159400" algn="l" defTabSz="913695" rtl="0" eaLnBrk="1" fontAlgn="base" hangingPunct="1">
        <a:spcBef>
          <a:spcPct val="0"/>
        </a:spcBef>
        <a:spcAft>
          <a:spcPts val="269"/>
        </a:spcAft>
        <a:buChar char="•"/>
        <a:defRPr sz="1800">
          <a:solidFill>
            <a:schemeClr val="tx2"/>
          </a:solidFill>
          <a:latin typeface="+mn-lt"/>
        </a:defRPr>
      </a:lvl2pPr>
      <a:lvl3pPr marL="321644" indent="-159400" algn="l" defTabSz="913695" rtl="0" eaLnBrk="1" fontAlgn="base" hangingPunct="1">
        <a:spcBef>
          <a:spcPct val="0"/>
        </a:spcBef>
        <a:spcAft>
          <a:spcPts val="269"/>
        </a:spcAft>
        <a:buFont typeface="Arial" charset="0"/>
        <a:buChar char="‒"/>
        <a:defRPr sz="1800">
          <a:solidFill>
            <a:schemeClr val="tx2"/>
          </a:solidFill>
          <a:latin typeface="+mn-lt"/>
        </a:defRPr>
      </a:lvl3pPr>
      <a:lvl4pPr marL="482464" indent="-159400" algn="l" defTabSz="913695" rtl="0" eaLnBrk="1" fontAlgn="base" hangingPunct="1">
        <a:spcBef>
          <a:spcPct val="0"/>
        </a:spcBef>
        <a:spcAft>
          <a:spcPts val="538"/>
        </a:spcAft>
        <a:buChar char="•"/>
        <a:defRPr>
          <a:solidFill>
            <a:schemeClr val="tx2"/>
          </a:solidFill>
          <a:latin typeface="+mn-lt"/>
        </a:defRPr>
      </a:lvl4pPr>
      <a:lvl5pPr marL="643287" indent="-159400" algn="l" defTabSz="913695" rtl="0" eaLnBrk="1" fontAlgn="base" hangingPunct="1">
        <a:spcBef>
          <a:spcPct val="0"/>
        </a:spcBef>
        <a:spcAft>
          <a:spcPts val="538"/>
        </a:spcAft>
        <a:buFont typeface="Arial" charset="0"/>
        <a:buChar char="‒"/>
        <a:defRPr>
          <a:solidFill>
            <a:schemeClr val="tx2"/>
          </a:solidFill>
          <a:latin typeface="+mn-lt"/>
        </a:defRPr>
      </a:lvl5pPr>
      <a:lvl6pPr marL="1053168" indent="-159400" algn="l" defTabSz="913695" rtl="0" eaLnBrk="1" fontAlgn="base" hangingPunct="1">
        <a:spcBef>
          <a:spcPct val="0"/>
        </a:spcBef>
        <a:spcAft>
          <a:spcPts val="538"/>
        </a:spcAft>
        <a:buFont typeface="Arial" charset="0"/>
        <a:buChar char="‒"/>
        <a:defRPr>
          <a:solidFill>
            <a:schemeClr val="tx2"/>
          </a:solidFill>
          <a:latin typeface="+mn-lt"/>
        </a:defRPr>
      </a:lvl6pPr>
      <a:lvl7pPr marL="1463049" indent="-159400" algn="l" defTabSz="913695" rtl="0" eaLnBrk="1" fontAlgn="base" hangingPunct="1">
        <a:spcBef>
          <a:spcPct val="0"/>
        </a:spcBef>
        <a:spcAft>
          <a:spcPts val="538"/>
        </a:spcAft>
        <a:buFont typeface="Arial" charset="0"/>
        <a:buChar char="‒"/>
        <a:defRPr>
          <a:solidFill>
            <a:schemeClr val="tx2"/>
          </a:solidFill>
          <a:latin typeface="+mn-lt"/>
        </a:defRPr>
      </a:lvl7pPr>
      <a:lvl8pPr marL="1872934" indent="-159400" algn="l" defTabSz="913695" rtl="0" eaLnBrk="1" fontAlgn="base" hangingPunct="1">
        <a:spcBef>
          <a:spcPct val="0"/>
        </a:spcBef>
        <a:spcAft>
          <a:spcPts val="538"/>
        </a:spcAft>
        <a:buFont typeface="Arial" charset="0"/>
        <a:buChar char="‒"/>
        <a:defRPr>
          <a:solidFill>
            <a:schemeClr val="tx2"/>
          </a:solidFill>
          <a:latin typeface="+mn-lt"/>
        </a:defRPr>
      </a:lvl8pPr>
      <a:lvl9pPr marL="2282812" indent="-159400" algn="l" defTabSz="913695" rtl="0" eaLnBrk="1" fontAlgn="base" hangingPunct="1">
        <a:spcBef>
          <a:spcPct val="0"/>
        </a:spcBef>
        <a:spcAft>
          <a:spcPts val="538"/>
        </a:spcAft>
        <a:buFont typeface="Arial" charset="0"/>
        <a:buChar char="‒"/>
        <a:defRPr>
          <a:solidFill>
            <a:schemeClr val="tx2"/>
          </a:solidFill>
          <a:latin typeface="+mn-lt"/>
        </a:defRPr>
      </a:lvl9pPr>
    </p:bodyStyle>
    <p:otherStyle>
      <a:defPPr>
        <a:defRPr lang="es-ES"/>
      </a:defPPr>
      <a:lvl1pPr marL="0" algn="l" defTabSz="819763" rtl="0" eaLnBrk="1" latinLnBrk="0" hangingPunct="1">
        <a:defRPr sz="1600" kern="1200">
          <a:solidFill>
            <a:schemeClr val="tx1"/>
          </a:solidFill>
          <a:latin typeface="+mn-lt"/>
          <a:ea typeface="+mn-ea"/>
          <a:cs typeface="+mn-cs"/>
        </a:defRPr>
      </a:lvl1pPr>
      <a:lvl2pPr marL="409882" algn="l" defTabSz="819763" rtl="0" eaLnBrk="1" latinLnBrk="0" hangingPunct="1">
        <a:defRPr sz="1600" kern="1200">
          <a:solidFill>
            <a:schemeClr val="tx1"/>
          </a:solidFill>
          <a:latin typeface="+mn-lt"/>
          <a:ea typeface="+mn-ea"/>
          <a:cs typeface="+mn-cs"/>
        </a:defRPr>
      </a:lvl2pPr>
      <a:lvl3pPr marL="819763" algn="l" defTabSz="819763" rtl="0" eaLnBrk="1" latinLnBrk="0" hangingPunct="1">
        <a:defRPr sz="1600" kern="1200">
          <a:solidFill>
            <a:schemeClr val="tx1"/>
          </a:solidFill>
          <a:latin typeface="+mn-lt"/>
          <a:ea typeface="+mn-ea"/>
          <a:cs typeface="+mn-cs"/>
        </a:defRPr>
      </a:lvl3pPr>
      <a:lvl4pPr marL="1229647" algn="l" defTabSz="819763" rtl="0" eaLnBrk="1" latinLnBrk="0" hangingPunct="1">
        <a:defRPr sz="1600" kern="1200">
          <a:solidFill>
            <a:schemeClr val="tx1"/>
          </a:solidFill>
          <a:latin typeface="+mn-lt"/>
          <a:ea typeface="+mn-ea"/>
          <a:cs typeface="+mn-cs"/>
        </a:defRPr>
      </a:lvl4pPr>
      <a:lvl5pPr marL="1639526" algn="l" defTabSz="819763" rtl="0" eaLnBrk="1" latinLnBrk="0" hangingPunct="1">
        <a:defRPr sz="1600" kern="1200">
          <a:solidFill>
            <a:schemeClr val="tx1"/>
          </a:solidFill>
          <a:latin typeface="+mn-lt"/>
          <a:ea typeface="+mn-ea"/>
          <a:cs typeface="+mn-cs"/>
        </a:defRPr>
      </a:lvl5pPr>
      <a:lvl6pPr marL="2049406" algn="l" defTabSz="819763" rtl="0" eaLnBrk="1" latinLnBrk="0" hangingPunct="1">
        <a:defRPr sz="1600" kern="1200">
          <a:solidFill>
            <a:schemeClr val="tx1"/>
          </a:solidFill>
          <a:latin typeface="+mn-lt"/>
          <a:ea typeface="+mn-ea"/>
          <a:cs typeface="+mn-cs"/>
        </a:defRPr>
      </a:lvl6pPr>
      <a:lvl7pPr marL="2459286" algn="l" defTabSz="819763" rtl="0" eaLnBrk="1" latinLnBrk="0" hangingPunct="1">
        <a:defRPr sz="1600" kern="1200">
          <a:solidFill>
            <a:schemeClr val="tx1"/>
          </a:solidFill>
          <a:latin typeface="+mn-lt"/>
          <a:ea typeface="+mn-ea"/>
          <a:cs typeface="+mn-cs"/>
        </a:defRPr>
      </a:lvl7pPr>
      <a:lvl8pPr marL="2869173" algn="l" defTabSz="819763" rtl="0" eaLnBrk="1" latinLnBrk="0" hangingPunct="1">
        <a:defRPr sz="1600" kern="1200">
          <a:solidFill>
            <a:schemeClr val="tx1"/>
          </a:solidFill>
          <a:latin typeface="+mn-lt"/>
          <a:ea typeface="+mn-ea"/>
          <a:cs typeface="+mn-cs"/>
        </a:defRPr>
      </a:lvl8pPr>
      <a:lvl9pPr marL="3279052" algn="l" defTabSz="819763" rtl="0" eaLnBrk="1" latinLnBrk="0" hangingPunct="1">
        <a:defRPr sz="16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7459" name="Title Placeholder 1"/>
          <p:cNvSpPr>
            <a:spLocks noGrp="1"/>
          </p:cNvSpPr>
          <p:nvPr>
            <p:ph type="title"/>
          </p:nvPr>
        </p:nvSpPr>
        <p:spPr bwMode="auto">
          <a:xfrm>
            <a:off x="442413" y="350115"/>
            <a:ext cx="9124399" cy="63020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s-ES" dirty="0" smtClean="0"/>
          </a:p>
        </p:txBody>
      </p:sp>
      <p:sp>
        <p:nvSpPr>
          <p:cNvPr id="147460" name="Text Placeholder 2"/>
          <p:cNvSpPr>
            <a:spLocks noGrp="1"/>
          </p:cNvSpPr>
          <p:nvPr>
            <p:ph type="body" idx="1"/>
          </p:nvPr>
        </p:nvSpPr>
        <p:spPr bwMode="auto">
          <a:xfrm>
            <a:off x="439289" y="1190382"/>
            <a:ext cx="9124399" cy="521947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dirty="0" smtClean="0"/>
          </a:p>
        </p:txBody>
      </p:sp>
      <p:sp>
        <p:nvSpPr>
          <p:cNvPr id="7" name="Slide Number Placeholder 9"/>
          <p:cNvSpPr>
            <a:spLocks noGrp="1"/>
          </p:cNvSpPr>
          <p:nvPr>
            <p:ph type="sldNum" sz="quarter" idx="4"/>
          </p:nvPr>
        </p:nvSpPr>
        <p:spPr>
          <a:xfrm>
            <a:off x="450345" y="6554378"/>
            <a:ext cx="306387" cy="144247"/>
          </a:xfrm>
          <a:prstGeom prst="rect">
            <a:avLst/>
          </a:prstGeom>
        </p:spPr>
        <p:txBody>
          <a:bodyPr vert="horz" wrap="square" lIns="0" tIns="0" rIns="0" bIns="0" numCol="1" anchor="t" anchorCtr="0" compatLnSpc="1">
            <a:prstTxWarp prst="textNoShape">
              <a:avLst/>
            </a:prstTxWarp>
            <a:noAutofit/>
          </a:bodyPr>
          <a:lstStyle>
            <a:lvl1pPr defTabSz="913695">
              <a:lnSpc>
                <a:spcPts val="1077"/>
              </a:lnSpc>
              <a:defRPr sz="900" b="1">
                <a:solidFill>
                  <a:schemeClr val="tx2"/>
                </a:solidFill>
              </a:defRPr>
            </a:lvl1pPr>
          </a:lstStyle>
          <a:p>
            <a:pPr fontAlgn="base">
              <a:spcBef>
                <a:spcPct val="0"/>
              </a:spcBef>
              <a:spcAft>
                <a:spcPct val="0"/>
              </a:spcAft>
            </a:pPr>
            <a:fld id="{9935F0BD-0F90-47B1-8F0C-76BF3802F7AA}" type="slidenum">
              <a:rPr lang="es-ES">
                <a:solidFill>
                  <a:srgbClr val="002776"/>
                </a:solidFill>
                <a:cs typeface="Arial" charset="0"/>
              </a:rPr>
              <a:pPr fontAlgn="base">
                <a:spcBef>
                  <a:spcPct val="0"/>
                </a:spcBef>
                <a:spcAft>
                  <a:spcPct val="0"/>
                </a:spcAft>
              </a:pPr>
              <a:t>‹#›</a:t>
            </a:fld>
            <a:endParaRPr lang="es-ES">
              <a:solidFill>
                <a:srgbClr val="002776"/>
              </a:solidFill>
              <a:cs typeface="Arial" charset="0"/>
            </a:endParaRPr>
          </a:p>
        </p:txBody>
      </p:sp>
      <p:sp>
        <p:nvSpPr>
          <p:cNvPr id="10" name="Footer Placeholder 10"/>
          <p:cNvSpPr>
            <a:spLocks noGrp="1"/>
          </p:cNvSpPr>
          <p:nvPr>
            <p:ph type="ftr" sz="quarter" idx="3"/>
          </p:nvPr>
        </p:nvSpPr>
        <p:spPr>
          <a:xfrm>
            <a:off x="836319" y="6554378"/>
            <a:ext cx="4677095" cy="144247"/>
          </a:xfrm>
          <a:prstGeom prst="rect">
            <a:avLst/>
          </a:prstGeom>
        </p:spPr>
        <p:txBody>
          <a:bodyPr vert="horz" wrap="square" lIns="0" tIns="0" rIns="0" bIns="0" numCol="1" anchor="t" anchorCtr="0" compatLnSpc="1">
            <a:prstTxWarp prst="textNoShape">
              <a:avLst/>
            </a:prstTxWarp>
            <a:noAutofit/>
          </a:bodyPr>
          <a:lstStyle>
            <a:lvl1pPr defTabSz="913695">
              <a:lnSpc>
                <a:spcPts val="1077"/>
              </a:lnSpc>
              <a:defRPr sz="900">
                <a:solidFill>
                  <a:schemeClr val="tx2"/>
                </a:solidFill>
              </a:defRPr>
            </a:lvl1pPr>
          </a:lstStyle>
          <a:p>
            <a:pPr fontAlgn="base">
              <a:spcBef>
                <a:spcPct val="0"/>
              </a:spcBef>
              <a:spcAft>
                <a:spcPct val="0"/>
              </a:spcAft>
            </a:pPr>
            <a:endParaRPr lang="es-ES">
              <a:solidFill>
                <a:srgbClr val="002776"/>
              </a:solidFill>
              <a:cs typeface="Arial" charset="0"/>
            </a:endParaRPr>
          </a:p>
        </p:txBody>
      </p:sp>
      <p:pic>
        <p:nvPicPr>
          <p:cNvPr id="36866" name="Picture 2" descr="http://www.peru-hotel.us/images/cusco/libertador-palacio-del-inka-cusco-hotel-logo.gif"/>
          <p:cNvPicPr>
            <a:picLocks noChangeAspect="1" noChangeArrowheads="1"/>
          </p:cNvPicPr>
          <p:nvPr/>
        </p:nvPicPr>
        <p:blipFill>
          <a:blip r:embed="rId9" cstate="screen">
            <a:extLst>
              <a:ext uri="{28A0092B-C50C-407E-A947-70E740481C1C}">
                <a14:useLocalDpi xmlns:a14="http://schemas.microsoft.com/office/drawing/2010/main" val="0"/>
              </a:ext>
            </a:extLst>
          </a:blip>
          <a:srcRect/>
          <a:stretch>
            <a:fillRect/>
          </a:stretch>
        </p:blipFill>
        <p:spPr bwMode="auto">
          <a:xfrm>
            <a:off x="8553408" y="278784"/>
            <a:ext cx="1021296" cy="345296"/>
          </a:xfrm>
          <a:prstGeom prst="rect">
            <a:avLst/>
          </a:prstGeom>
          <a:noFill/>
          <a:extLst>
            <a:ext uri="{909E8E84-426E-40DD-AFC4-6F175D3DCCD1}">
              <a14:hiddenFill xmlns:a14="http://schemas.microsoft.com/office/drawing/2010/main">
                <a:solidFill>
                  <a:srgbClr val="FFFFFF"/>
                </a:solidFill>
              </a14:hiddenFill>
            </a:ext>
          </a:extLst>
        </p:spPr>
      </p:pic>
      <p:sp>
        <p:nvSpPr>
          <p:cNvPr id="8" name="bmkCopyright"/>
          <p:cNvSpPr txBox="1">
            <a:spLocks/>
          </p:cNvSpPr>
          <p:nvPr userDrawn="1"/>
        </p:nvSpPr>
        <p:spPr>
          <a:xfrm>
            <a:off x="7794216" y="6594197"/>
            <a:ext cx="1780509" cy="111154"/>
          </a:xfrm>
          <a:prstGeom prst="rect">
            <a:avLst/>
          </a:prstGeom>
        </p:spPr>
        <p:txBody>
          <a:bodyPr vert="horz" wrap="none" lIns="0" tIns="0" rIns="0" bIns="0" rtlCol="0" anchor="b" anchorCtr="0">
            <a:noAutofit/>
          </a:bodyPr>
          <a:lstStyle>
            <a:lvl1pPr marL="0" marR="0" indent="0" algn="r" defTabSz="914400" rtl="0" eaLnBrk="0" fontAlgn="auto" latinLnBrk="0" hangingPunct="0">
              <a:lnSpc>
                <a:spcPct val="100000"/>
              </a:lnSpc>
              <a:spcBef>
                <a:spcPts val="0"/>
              </a:spcBef>
              <a:spcAft>
                <a:spcPct val="0"/>
              </a:spcAft>
              <a:buClrTx/>
              <a:buSzTx/>
              <a:buFontTx/>
              <a:buNone/>
              <a:tabLst/>
              <a:defRPr sz="800">
                <a:solidFill>
                  <a:schemeClr val="accent1"/>
                </a:solidFill>
              </a:defRPr>
            </a:lvl1pPr>
          </a:lstStyle>
          <a:p>
            <a:pPr defTabSz="819895">
              <a:defRPr/>
            </a:pPr>
            <a:r>
              <a:rPr lang="en-AU" sz="800" noProof="0" dirty="0" smtClean="0">
                <a:solidFill>
                  <a:srgbClr val="002776"/>
                </a:solidFill>
                <a:cs typeface="Arial" charset="0"/>
              </a:rPr>
              <a:t>© 2016 Deloitte Consulting S.L.U.</a:t>
            </a:r>
            <a:endParaRPr lang="en-AU" sz="800" noProof="0" dirty="0">
              <a:solidFill>
                <a:srgbClr val="002776"/>
              </a:solidFill>
              <a:cs typeface="Arial" charset="0"/>
            </a:endParaRPr>
          </a:p>
        </p:txBody>
      </p:sp>
    </p:spTree>
    <p:extLst>
      <p:ext uri="{BB962C8B-B14F-4D97-AF65-F5344CB8AC3E}">
        <p14:creationId xmlns:p14="http://schemas.microsoft.com/office/powerpoint/2010/main" val="3474671113"/>
      </p:ext>
    </p:extLst>
  </p:cSld>
  <p:clrMap bg1="lt1" tx1="dk1" bg2="lt2" tx2="dk2" accent1="accent1" accent2="accent2" accent3="accent3" accent4="accent4" accent5="accent5" accent6="accent6" hlink="hlink" folHlink="folHlink"/>
  <p:sldLayoutIdLst>
    <p:sldLayoutId id="2147484128" r:id="rId1"/>
    <p:sldLayoutId id="2147484129" r:id="rId2"/>
    <p:sldLayoutId id="2147484130" r:id="rId3"/>
    <p:sldLayoutId id="2147484131" r:id="rId4"/>
    <p:sldLayoutId id="2147484132" r:id="rId5"/>
    <p:sldLayoutId id="2147484133" r:id="rId6"/>
    <p:sldLayoutId id="2147484134" r:id="rId7"/>
  </p:sldLayoutIdLst>
  <p:timing>
    <p:tnLst>
      <p:par>
        <p:cTn id="1" dur="indefinite" restart="never" nodeType="tmRoot"/>
      </p:par>
    </p:tnLst>
  </p:timing>
  <p:hf hdr="0" ftr="0" dt="0"/>
  <p:txStyles>
    <p:titleStyle>
      <a:lvl1pPr algn="l" defTabSz="913695" rtl="0" eaLnBrk="1" fontAlgn="base" hangingPunct="1">
        <a:spcBef>
          <a:spcPct val="0"/>
        </a:spcBef>
        <a:spcAft>
          <a:spcPct val="0"/>
        </a:spcAft>
        <a:defRPr sz="2200" b="1">
          <a:solidFill>
            <a:schemeClr val="tx2"/>
          </a:solidFill>
          <a:latin typeface="+mj-lt"/>
          <a:ea typeface="+mj-ea"/>
          <a:cs typeface="+mj-cs"/>
        </a:defRPr>
      </a:lvl1pPr>
      <a:lvl2pPr algn="l" defTabSz="913695" rtl="0" eaLnBrk="1" fontAlgn="base" hangingPunct="1">
        <a:spcBef>
          <a:spcPct val="0"/>
        </a:spcBef>
        <a:spcAft>
          <a:spcPct val="0"/>
        </a:spcAft>
        <a:defRPr sz="2200" b="1">
          <a:solidFill>
            <a:schemeClr val="tx2"/>
          </a:solidFill>
          <a:latin typeface="Arial" charset="0"/>
        </a:defRPr>
      </a:lvl2pPr>
      <a:lvl3pPr algn="l" defTabSz="913695" rtl="0" eaLnBrk="1" fontAlgn="base" hangingPunct="1">
        <a:spcBef>
          <a:spcPct val="0"/>
        </a:spcBef>
        <a:spcAft>
          <a:spcPct val="0"/>
        </a:spcAft>
        <a:defRPr sz="2200" b="1">
          <a:solidFill>
            <a:schemeClr val="tx2"/>
          </a:solidFill>
          <a:latin typeface="Arial" charset="0"/>
        </a:defRPr>
      </a:lvl3pPr>
      <a:lvl4pPr algn="l" defTabSz="913695" rtl="0" eaLnBrk="1" fontAlgn="base" hangingPunct="1">
        <a:spcBef>
          <a:spcPct val="0"/>
        </a:spcBef>
        <a:spcAft>
          <a:spcPct val="0"/>
        </a:spcAft>
        <a:defRPr sz="2200" b="1">
          <a:solidFill>
            <a:schemeClr val="tx2"/>
          </a:solidFill>
          <a:latin typeface="Arial" charset="0"/>
        </a:defRPr>
      </a:lvl4pPr>
      <a:lvl5pPr algn="l" defTabSz="913695" rtl="0" eaLnBrk="1" fontAlgn="base" hangingPunct="1">
        <a:spcBef>
          <a:spcPct val="0"/>
        </a:spcBef>
        <a:spcAft>
          <a:spcPct val="0"/>
        </a:spcAft>
        <a:defRPr sz="2200" b="1">
          <a:solidFill>
            <a:schemeClr val="tx2"/>
          </a:solidFill>
          <a:latin typeface="Arial" charset="0"/>
        </a:defRPr>
      </a:lvl5pPr>
      <a:lvl6pPr marL="409882" algn="l" defTabSz="913695" rtl="0" eaLnBrk="1" fontAlgn="base" hangingPunct="1">
        <a:spcBef>
          <a:spcPct val="0"/>
        </a:spcBef>
        <a:spcAft>
          <a:spcPct val="0"/>
        </a:spcAft>
        <a:defRPr sz="2200" b="1">
          <a:solidFill>
            <a:schemeClr val="tx2"/>
          </a:solidFill>
          <a:latin typeface="Arial" charset="0"/>
        </a:defRPr>
      </a:lvl6pPr>
      <a:lvl7pPr marL="819763" algn="l" defTabSz="913695" rtl="0" eaLnBrk="1" fontAlgn="base" hangingPunct="1">
        <a:spcBef>
          <a:spcPct val="0"/>
        </a:spcBef>
        <a:spcAft>
          <a:spcPct val="0"/>
        </a:spcAft>
        <a:defRPr sz="2200" b="1">
          <a:solidFill>
            <a:schemeClr val="tx2"/>
          </a:solidFill>
          <a:latin typeface="Arial" charset="0"/>
        </a:defRPr>
      </a:lvl7pPr>
      <a:lvl8pPr marL="1229647" algn="l" defTabSz="913695" rtl="0" eaLnBrk="1" fontAlgn="base" hangingPunct="1">
        <a:spcBef>
          <a:spcPct val="0"/>
        </a:spcBef>
        <a:spcAft>
          <a:spcPct val="0"/>
        </a:spcAft>
        <a:defRPr sz="2200" b="1">
          <a:solidFill>
            <a:schemeClr val="tx2"/>
          </a:solidFill>
          <a:latin typeface="Arial" charset="0"/>
        </a:defRPr>
      </a:lvl8pPr>
      <a:lvl9pPr marL="1639526" algn="l" defTabSz="913695" rtl="0" eaLnBrk="1" fontAlgn="base" hangingPunct="1">
        <a:spcBef>
          <a:spcPct val="0"/>
        </a:spcBef>
        <a:spcAft>
          <a:spcPct val="0"/>
        </a:spcAft>
        <a:defRPr sz="2200" b="1">
          <a:solidFill>
            <a:schemeClr val="tx2"/>
          </a:solidFill>
          <a:latin typeface="Arial" charset="0"/>
        </a:defRPr>
      </a:lvl9pPr>
    </p:titleStyle>
    <p:bodyStyle>
      <a:lvl1pPr algn="l" defTabSz="913695" rtl="0" eaLnBrk="1" fontAlgn="base" hangingPunct="1">
        <a:spcBef>
          <a:spcPct val="0"/>
        </a:spcBef>
        <a:spcAft>
          <a:spcPts val="269"/>
        </a:spcAft>
        <a:buFont typeface="Arial" charset="0"/>
        <a:defRPr sz="1800">
          <a:solidFill>
            <a:schemeClr val="tx2"/>
          </a:solidFill>
          <a:latin typeface="+mn-lt"/>
          <a:ea typeface="+mn-ea"/>
          <a:cs typeface="+mn-cs"/>
        </a:defRPr>
      </a:lvl1pPr>
      <a:lvl2pPr marL="160824" indent="-159400" algn="l" defTabSz="913695" rtl="0" eaLnBrk="1" fontAlgn="base" hangingPunct="1">
        <a:spcBef>
          <a:spcPct val="0"/>
        </a:spcBef>
        <a:spcAft>
          <a:spcPts val="269"/>
        </a:spcAft>
        <a:buChar char="•"/>
        <a:defRPr sz="1800">
          <a:solidFill>
            <a:schemeClr val="tx2"/>
          </a:solidFill>
          <a:latin typeface="+mn-lt"/>
        </a:defRPr>
      </a:lvl2pPr>
      <a:lvl3pPr marL="321644" indent="-159400" algn="l" defTabSz="913695" rtl="0" eaLnBrk="1" fontAlgn="base" hangingPunct="1">
        <a:spcBef>
          <a:spcPct val="0"/>
        </a:spcBef>
        <a:spcAft>
          <a:spcPts val="269"/>
        </a:spcAft>
        <a:buFont typeface="Arial" charset="0"/>
        <a:buChar char="‒"/>
        <a:defRPr sz="1800">
          <a:solidFill>
            <a:schemeClr val="tx2"/>
          </a:solidFill>
          <a:latin typeface="+mn-lt"/>
        </a:defRPr>
      </a:lvl3pPr>
      <a:lvl4pPr marL="482464" indent="-159400" algn="l" defTabSz="913695" rtl="0" eaLnBrk="1" fontAlgn="base" hangingPunct="1">
        <a:spcBef>
          <a:spcPct val="0"/>
        </a:spcBef>
        <a:spcAft>
          <a:spcPts val="538"/>
        </a:spcAft>
        <a:buChar char="•"/>
        <a:defRPr>
          <a:solidFill>
            <a:schemeClr val="tx2"/>
          </a:solidFill>
          <a:latin typeface="+mn-lt"/>
        </a:defRPr>
      </a:lvl4pPr>
      <a:lvl5pPr marL="643287" indent="-159400" algn="l" defTabSz="913695" rtl="0" eaLnBrk="1" fontAlgn="base" hangingPunct="1">
        <a:spcBef>
          <a:spcPct val="0"/>
        </a:spcBef>
        <a:spcAft>
          <a:spcPts val="538"/>
        </a:spcAft>
        <a:buFont typeface="Arial" charset="0"/>
        <a:buChar char="‒"/>
        <a:defRPr>
          <a:solidFill>
            <a:schemeClr val="tx2"/>
          </a:solidFill>
          <a:latin typeface="+mn-lt"/>
        </a:defRPr>
      </a:lvl5pPr>
      <a:lvl6pPr marL="1053168" indent="-159400" algn="l" defTabSz="913695" rtl="0" eaLnBrk="1" fontAlgn="base" hangingPunct="1">
        <a:spcBef>
          <a:spcPct val="0"/>
        </a:spcBef>
        <a:spcAft>
          <a:spcPts val="538"/>
        </a:spcAft>
        <a:buFont typeface="Arial" charset="0"/>
        <a:buChar char="‒"/>
        <a:defRPr>
          <a:solidFill>
            <a:schemeClr val="tx2"/>
          </a:solidFill>
          <a:latin typeface="+mn-lt"/>
        </a:defRPr>
      </a:lvl6pPr>
      <a:lvl7pPr marL="1463049" indent="-159400" algn="l" defTabSz="913695" rtl="0" eaLnBrk="1" fontAlgn="base" hangingPunct="1">
        <a:spcBef>
          <a:spcPct val="0"/>
        </a:spcBef>
        <a:spcAft>
          <a:spcPts val="538"/>
        </a:spcAft>
        <a:buFont typeface="Arial" charset="0"/>
        <a:buChar char="‒"/>
        <a:defRPr>
          <a:solidFill>
            <a:schemeClr val="tx2"/>
          </a:solidFill>
          <a:latin typeface="+mn-lt"/>
        </a:defRPr>
      </a:lvl7pPr>
      <a:lvl8pPr marL="1872934" indent="-159400" algn="l" defTabSz="913695" rtl="0" eaLnBrk="1" fontAlgn="base" hangingPunct="1">
        <a:spcBef>
          <a:spcPct val="0"/>
        </a:spcBef>
        <a:spcAft>
          <a:spcPts val="538"/>
        </a:spcAft>
        <a:buFont typeface="Arial" charset="0"/>
        <a:buChar char="‒"/>
        <a:defRPr>
          <a:solidFill>
            <a:schemeClr val="tx2"/>
          </a:solidFill>
          <a:latin typeface="+mn-lt"/>
        </a:defRPr>
      </a:lvl8pPr>
      <a:lvl9pPr marL="2282812" indent="-159400" algn="l" defTabSz="913695" rtl="0" eaLnBrk="1" fontAlgn="base" hangingPunct="1">
        <a:spcBef>
          <a:spcPct val="0"/>
        </a:spcBef>
        <a:spcAft>
          <a:spcPts val="538"/>
        </a:spcAft>
        <a:buFont typeface="Arial" charset="0"/>
        <a:buChar char="‒"/>
        <a:defRPr>
          <a:solidFill>
            <a:schemeClr val="tx2"/>
          </a:solidFill>
          <a:latin typeface="+mn-lt"/>
        </a:defRPr>
      </a:lvl9pPr>
    </p:bodyStyle>
    <p:otherStyle>
      <a:defPPr>
        <a:defRPr lang="es-ES"/>
      </a:defPPr>
      <a:lvl1pPr marL="0" algn="l" defTabSz="819763" rtl="0" eaLnBrk="1" latinLnBrk="0" hangingPunct="1">
        <a:defRPr sz="1600" kern="1200">
          <a:solidFill>
            <a:schemeClr val="tx1"/>
          </a:solidFill>
          <a:latin typeface="+mn-lt"/>
          <a:ea typeface="+mn-ea"/>
          <a:cs typeface="+mn-cs"/>
        </a:defRPr>
      </a:lvl1pPr>
      <a:lvl2pPr marL="409882" algn="l" defTabSz="819763" rtl="0" eaLnBrk="1" latinLnBrk="0" hangingPunct="1">
        <a:defRPr sz="1600" kern="1200">
          <a:solidFill>
            <a:schemeClr val="tx1"/>
          </a:solidFill>
          <a:latin typeface="+mn-lt"/>
          <a:ea typeface="+mn-ea"/>
          <a:cs typeface="+mn-cs"/>
        </a:defRPr>
      </a:lvl2pPr>
      <a:lvl3pPr marL="819763" algn="l" defTabSz="819763" rtl="0" eaLnBrk="1" latinLnBrk="0" hangingPunct="1">
        <a:defRPr sz="1600" kern="1200">
          <a:solidFill>
            <a:schemeClr val="tx1"/>
          </a:solidFill>
          <a:latin typeface="+mn-lt"/>
          <a:ea typeface="+mn-ea"/>
          <a:cs typeface="+mn-cs"/>
        </a:defRPr>
      </a:lvl3pPr>
      <a:lvl4pPr marL="1229647" algn="l" defTabSz="819763" rtl="0" eaLnBrk="1" latinLnBrk="0" hangingPunct="1">
        <a:defRPr sz="1600" kern="1200">
          <a:solidFill>
            <a:schemeClr val="tx1"/>
          </a:solidFill>
          <a:latin typeface="+mn-lt"/>
          <a:ea typeface="+mn-ea"/>
          <a:cs typeface="+mn-cs"/>
        </a:defRPr>
      </a:lvl4pPr>
      <a:lvl5pPr marL="1639526" algn="l" defTabSz="819763" rtl="0" eaLnBrk="1" latinLnBrk="0" hangingPunct="1">
        <a:defRPr sz="1600" kern="1200">
          <a:solidFill>
            <a:schemeClr val="tx1"/>
          </a:solidFill>
          <a:latin typeface="+mn-lt"/>
          <a:ea typeface="+mn-ea"/>
          <a:cs typeface="+mn-cs"/>
        </a:defRPr>
      </a:lvl5pPr>
      <a:lvl6pPr marL="2049406" algn="l" defTabSz="819763" rtl="0" eaLnBrk="1" latinLnBrk="0" hangingPunct="1">
        <a:defRPr sz="1600" kern="1200">
          <a:solidFill>
            <a:schemeClr val="tx1"/>
          </a:solidFill>
          <a:latin typeface="+mn-lt"/>
          <a:ea typeface="+mn-ea"/>
          <a:cs typeface="+mn-cs"/>
        </a:defRPr>
      </a:lvl6pPr>
      <a:lvl7pPr marL="2459286" algn="l" defTabSz="819763" rtl="0" eaLnBrk="1" latinLnBrk="0" hangingPunct="1">
        <a:defRPr sz="1600" kern="1200">
          <a:solidFill>
            <a:schemeClr val="tx1"/>
          </a:solidFill>
          <a:latin typeface="+mn-lt"/>
          <a:ea typeface="+mn-ea"/>
          <a:cs typeface="+mn-cs"/>
        </a:defRPr>
      </a:lvl7pPr>
      <a:lvl8pPr marL="2869173" algn="l" defTabSz="819763" rtl="0" eaLnBrk="1" latinLnBrk="0" hangingPunct="1">
        <a:defRPr sz="1600" kern="1200">
          <a:solidFill>
            <a:schemeClr val="tx1"/>
          </a:solidFill>
          <a:latin typeface="+mn-lt"/>
          <a:ea typeface="+mn-ea"/>
          <a:cs typeface="+mn-cs"/>
        </a:defRPr>
      </a:lvl8pPr>
      <a:lvl9pPr marL="3279052" algn="l" defTabSz="819763" rtl="0" eaLnBrk="1" latinLnBrk="0" hangingPunct="1">
        <a:defRPr sz="16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8"/>
            </p:custDataLst>
            <p:extLst>
              <p:ext uri="{D42A27DB-BD31-4B8C-83A1-F6EECF244321}">
                <p14:modId xmlns:p14="http://schemas.microsoft.com/office/powerpoint/2010/main" val="2568796301"/>
              </p:ext>
            </p:extLst>
          </p:nvPr>
        </p:nvGraphicFramePr>
        <p:xfrm>
          <a:off x="1758" y="1597"/>
          <a:ext cx="1719" cy="1587"/>
        </p:xfrm>
        <a:graphic>
          <a:graphicData uri="http://schemas.openxmlformats.org/presentationml/2006/ole">
            <mc:AlternateContent xmlns:mc="http://schemas.openxmlformats.org/markup-compatibility/2006">
              <mc:Choice xmlns:v="urn:schemas-microsoft-com:vml" Requires="v">
                <p:oleObj spid="_x0000_s27545" name="think-cell Slide" r:id="rId19" imgW="270" imgH="270" progId="TCLayout.ActiveDocument.1">
                  <p:embed/>
                </p:oleObj>
              </mc:Choice>
              <mc:Fallback>
                <p:oleObj name="think-cell Slide" r:id="rId19" imgW="270" imgH="270" progId="TCLayout.ActiveDocument.1">
                  <p:embed/>
                  <p:pic>
                    <p:nvPicPr>
                      <p:cNvPr id="0" name=""/>
                      <p:cNvPicPr/>
                      <p:nvPr/>
                    </p:nvPicPr>
                    <p:blipFill>
                      <a:blip r:embed="rId20"/>
                      <a:stretch>
                        <a:fillRect/>
                      </a:stretch>
                    </p:blipFill>
                    <p:spPr>
                      <a:xfrm>
                        <a:off x="1758" y="1597"/>
                        <a:ext cx="1719" cy="1587"/>
                      </a:xfrm>
                      <a:prstGeom prst="rect">
                        <a:avLst/>
                      </a:prstGeom>
                    </p:spPr>
                  </p:pic>
                </p:oleObj>
              </mc:Fallback>
            </mc:AlternateContent>
          </a:graphicData>
        </a:graphic>
      </p:graphicFrame>
      <p:sp>
        <p:nvSpPr>
          <p:cNvPr id="147459" name="Title Placeholder 1"/>
          <p:cNvSpPr>
            <a:spLocks noGrp="1"/>
          </p:cNvSpPr>
          <p:nvPr>
            <p:ph type="title"/>
          </p:nvPr>
        </p:nvSpPr>
        <p:spPr bwMode="auto">
          <a:xfrm>
            <a:off x="442396" y="350115"/>
            <a:ext cx="9124399" cy="63020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s-ES" dirty="0" smtClean="0"/>
          </a:p>
        </p:txBody>
      </p:sp>
      <p:sp>
        <p:nvSpPr>
          <p:cNvPr id="147460" name="Text Placeholder 2"/>
          <p:cNvSpPr>
            <a:spLocks noGrp="1"/>
          </p:cNvSpPr>
          <p:nvPr>
            <p:ph type="body" idx="1"/>
          </p:nvPr>
        </p:nvSpPr>
        <p:spPr bwMode="auto">
          <a:xfrm>
            <a:off x="439265" y="1190382"/>
            <a:ext cx="9124399" cy="521947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dirty="0" smtClean="0"/>
          </a:p>
        </p:txBody>
      </p:sp>
      <p:sp>
        <p:nvSpPr>
          <p:cNvPr id="7" name="Slide Number Placeholder 9"/>
          <p:cNvSpPr>
            <a:spLocks noGrp="1"/>
          </p:cNvSpPr>
          <p:nvPr>
            <p:ph type="sldNum" sz="quarter" idx="4"/>
          </p:nvPr>
        </p:nvSpPr>
        <p:spPr>
          <a:xfrm>
            <a:off x="450296" y="6554279"/>
            <a:ext cx="306387" cy="144247"/>
          </a:xfrm>
          <a:prstGeom prst="rect">
            <a:avLst/>
          </a:prstGeom>
        </p:spPr>
        <p:txBody>
          <a:bodyPr vert="horz" wrap="square" lIns="0" tIns="0" rIns="0" bIns="0" numCol="1" anchor="t" anchorCtr="0" compatLnSpc="1">
            <a:prstTxWarp prst="textNoShape">
              <a:avLst/>
            </a:prstTxWarp>
            <a:noAutofit/>
          </a:bodyPr>
          <a:lstStyle>
            <a:lvl1pPr defTabSz="914130">
              <a:lnSpc>
                <a:spcPts val="1077"/>
              </a:lnSpc>
              <a:defRPr sz="900" b="1">
                <a:solidFill>
                  <a:schemeClr val="tx2"/>
                </a:solidFill>
              </a:defRPr>
            </a:lvl1pPr>
          </a:lstStyle>
          <a:p>
            <a:pPr fontAlgn="base">
              <a:spcBef>
                <a:spcPct val="0"/>
              </a:spcBef>
              <a:spcAft>
                <a:spcPct val="0"/>
              </a:spcAft>
            </a:pPr>
            <a:fld id="{9935F0BD-0F90-47B1-8F0C-76BF3802F7AA}" type="slidenum">
              <a:rPr lang="es-ES" smtClean="0">
                <a:solidFill>
                  <a:srgbClr val="002776"/>
                </a:solidFill>
                <a:cs typeface="Arial" charset="0"/>
              </a:rPr>
              <a:pPr fontAlgn="base">
                <a:spcBef>
                  <a:spcPct val="0"/>
                </a:spcBef>
                <a:spcAft>
                  <a:spcPct val="0"/>
                </a:spcAft>
              </a:pPr>
              <a:t>‹#›</a:t>
            </a:fld>
            <a:endParaRPr lang="es-ES">
              <a:solidFill>
                <a:srgbClr val="002776"/>
              </a:solidFill>
              <a:cs typeface="Arial" charset="0"/>
            </a:endParaRPr>
          </a:p>
        </p:txBody>
      </p:sp>
      <p:sp>
        <p:nvSpPr>
          <p:cNvPr id="10" name="Footer Placeholder 10"/>
          <p:cNvSpPr>
            <a:spLocks noGrp="1"/>
          </p:cNvSpPr>
          <p:nvPr>
            <p:ph type="ftr" sz="quarter" idx="3"/>
          </p:nvPr>
        </p:nvSpPr>
        <p:spPr>
          <a:xfrm>
            <a:off x="836319" y="6554279"/>
            <a:ext cx="4677095" cy="144247"/>
          </a:xfrm>
          <a:prstGeom prst="rect">
            <a:avLst/>
          </a:prstGeom>
        </p:spPr>
        <p:txBody>
          <a:bodyPr vert="horz" wrap="square" lIns="0" tIns="0" rIns="0" bIns="0" numCol="1" anchor="t" anchorCtr="0" compatLnSpc="1">
            <a:prstTxWarp prst="textNoShape">
              <a:avLst/>
            </a:prstTxWarp>
            <a:noAutofit/>
          </a:bodyPr>
          <a:lstStyle>
            <a:lvl1pPr defTabSz="914130">
              <a:lnSpc>
                <a:spcPts val="1077"/>
              </a:lnSpc>
              <a:defRPr sz="900">
                <a:solidFill>
                  <a:schemeClr val="tx2"/>
                </a:solidFill>
              </a:defRPr>
            </a:lvl1pPr>
          </a:lstStyle>
          <a:p>
            <a:pPr fontAlgn="base">
              <a:spcBef>
                <a:spcPct val="0"/>
              </a:spcBef>
              <a:spcAft>
                <a:spcPct val="0"/>
              </a:spcAft>
            </a:pPr>
            <a:endParaRPr lang="es-ES">
              <a:solidFill>
                <a:srgbClr val="002776"/>
              </a:solidFill>
              <a:cs typeface="Arial" charset="0"/>
            </a:endParaRPr>
          </a:p>
        </p:txBody>
      </p:sp>
      <p:sp>
        <p:nvSpPr>
          <p:cNvPr id="11" name="bmkCopyright"/>
          <p:cNvSpPr txBox="1">
            <a:spLocks/>
          </p:cNvSpPr>
          <p:nvPr userDrawn="1"/>
        </p:nvSpPr>
        <p:spPr>
          <a:xfrm>
            <a:off x="7794216" y="6594197"/>
            <a:ext cx="1780509" cy="111154"/>
          </a:xfrm>
          <a:prstGeom prst="rect">
            <a:avLst/>
          </a:prstGeom>
        </p:spPr>
        <p:txBody>
          <a:bodyPr vert="horz" wrap="none" lIns="0" tIns="0" rIns="0" bIns="0" rtlCol="0" anchor="b" anchorCtr="0">
            <a:noAutofit/>
          </a:bodyPr>
          <a:lstStyle>
            <a:lvl1pPr marL="0" marR="0" indent="0" algn="r" defTabSz="914400" rtl="0" eaLnBrk="0" fontAlgn="auto" latinLnBrk="0" hangingPunct="0">
              <a:lnSpc>
                <a:spcPct val="100000"/>
              </a:lnSpc>
              <a:spcBef>
                <a:spcPts val="0"/>
              </a:spcBef>
              <a:spcAft>
                <a:spcPct val="0"/>
              </a:spcAft>
              <a:buClrTx/>
              <a:buSzTx/>
              <a:buFontTx/>
              <a:buNone/>
              <a:tabLst/>
              <a:defRPr sz="800">
                <a:solidFill>
                  <a:schemeClr val="accent1"/>
                </a:solidFill>
              </a:defRPr>
            </a:lvl1pPr>
          </a:lstStyle>
          <a:p>
            <a:pPr defTabSz="819895">
              <a:defRPr/>
            </a:pPr>
            <a:r>
              <a:rPr lang="en-AU" sz="800" noProof="0" dirty="0" smtClean="0">
                <a:solidFill>
                  <a:srgbClr val="002776"/>
                </a:solidFill>
                <a:cs typeface="Arial" charset="0"/>
              </a:rPr>
              <a:t>© 2016 Deloitte Consulting S.L.U.</a:t>
            </a:r>
            <a:endParaRPr lang="en-AU" sz="800" noProof="0" dirty="0">
              <a:solidFill>
                <a:srgbClr val="002776"/>
              </a:solidFill>
              <a:cs typeface="Arial" charset="0"/>
            </a:endParaRPr>
          </a:p>
        </p:txBody>
      </p:sp>
    </p:spTree>
    <p:extLst>
      <p:ext uri="{BB962C8B-B14F-4D97-AF65-F5344CB8AC3E}">
        <p14:creationId xmlns:p14="http://schemas.microsoft.com/office/powerpoint/2010/main" val="3076073365"/>
      </p:ext>
    </p:extLst>
  </p:cSld>
  <p:clrMap bg1="lt1" tx1="dk1" bg2="lt2" tx2="dk2" accent1="accent1" accent2="accent2" accent3="accent3" accent4="accent4" accent5="accent5" accent6="accent6" hlink="hlink" folHlink="folHlink"/>
  <p:sldLayoutIdLst>
    <p:sldLayoutId id="2147484136" r:id="rId1"/>
    <p:sldLayoutId id="2147484137" r:id="rId2"/>
    <p:sldLayoutId id="2147484138" r:id="rId3"/>
    <p:sldLayoutId id="2147484139" r:id="rId4"/>
    <p:sldLayoutId id="2147484140" r:id="rId5"/>
    <p:sldLayoutId id="2147484141" r:id="rId6"/>
    <p:sldLayoutId id="2147484142" r:id="rId7"/>
    <p:sldLayoutId id="2147484143" r:id="rId8"/>
    <p:sldLayoutId id="2147484144" r:id="rId9"/>
    <p:sldLayoutId id="2147484145" r:id="rId10"/>
    <p:sldLayoutId id="2147484146" r:id="rId11"/>
    <p:sldLayoutId id="2147484147" r:id="rId12"/>
    <p:sldLayoutId id="2147484148" r:id="rId13"/>
    <p:sldLayoutId id="2147484149" r:id="rId14"/>
    <p:sldLayoutId id="2147484150" r:id="rId15"/>
  </p:sldLayoutIdLst>
  <p:timing>
    <p:tnLst>
      <p:par>
        <p:cTn id="1" dur="indefinite" restart="never" nodeType="tmRoot"/>
      </p:par>
    </p:tnLst>
  </p:timing>
  <p:hf hdr="0" ftr="0" dt="0"/>
  <p:txStyles>
    <p:titleStyle>
      <a:lvl1pPr algn="l" defTabSz="914130" rtl="0" eaLnBrk="1" fontAlgn="base" hangingPunct="1">
        <a:spcBef>
          <a:spcPct val="0"/>
        </a:spcBef>
        <a:spcAft>
          <a:spcPct val="0"/>
        </a:spcAft>
        <a:defRPr sz="2200" b="1">
          <a:solidFill>
            <a:schemeClr val="tx2"/>
          </a:solidFill>
          <a:latin typeface="+mj-lt"/>
          <a:ea typeface="+mj-ea"/>
          <a:cs typeface="+mj-cs"/>
        </a:defRPr>
      </a:lvl1pPr>
      <a:lvl2pPr algn="l" defTabSz="914130" rtl="0" eaLnBrk="1" fontAlgn="base" hangingPunct="1">
        <a:spcBef>
          <a:spcPct val="0"/>
        </a:spcBef>
        <a:spcAft>
          <a:spcPct val="0"/>
        </a:spcAft>
        <a:defRPr sz="2200" b="1">
          <a:solidFill>
            <a:schemeClr val="tx2"/>
          </a:solidFill>
          <a:latin typeface="Arial" charset="0"/>
        </a:defRPr>
      </a:lvl2pPr>
      <a:lvl3pPr algn="l" defTabSz="914130" rtl="0" eaLnBrk="1" fontAlgn="base" hangingPunct="1">
        <a:spcBef>
          <a:spcPct val="0"/>
        </a:spcBef>
        <a:spcAft>
          <a:spcPct val="0"/>
        </a:spcAft>
        <a:defRPr sz="2200" b="1">
          <a:solidFill>
            <a:schemeClr val="tx2"/>
          </a:solidFill>
          <a:latin typeface="Arial" charset="0"/>
        </a:defRPr>
      </a:lvl3pPr>
      <a:lvl4pPr algn="l" defTabSz="914130" rtl="0" eaLnBrk="1" fontAlgn="base" hangingPunct="1">
        <a:spcBef>
          <a:spcPct val="0"/>
        </a:spcBef>
        <a:spcAft>
          <a:spcPct val="0"/>
        </a:spcAft>
        <a:defRPr sz="2200" b="1">
          <a:solidFill>
            <a:schemeClr val="tx2"/>
          </a:solidFill>
          <a:latin typeface="Arial" charset="0"/>
        </a:defRPr>
      </a:lvl4pPr>
      <a:lvl5pPr algn="l" defTabSz="914130" rtl="0" eaLnBrk="1" fontAlgn="base" hangingPunct="1">
        <a:spcBef>
          <a:spcPct val="0"/>
        </a:spcBef>
        <a:spcAft>
          <a:spcPct val="0"/>
        </a:spcAft>
        <a:defRPr sz="2200" b="1">
          <a:solidFill>
            <a:schemeClr val="tx2"/>
          </a:solidFill>
          <a:latin typeface="Arial" charset="0"/>
        </a:defRPr>
      </a:lvl5pPr>
      <a:lvl6pPr marL="410077" algn="l" defTabSz="914130" rtl="0" eaLnBrk="1" fontAlgn="base" hangingPunct="1">
        <a:spcBef>
          <a:spcPct val="0"/>
        </a:spcBef>
        <a:spcAft>
          <a:spcPct val="0"/>
        </a:spcAft>
        <a:defRPr sz="2200" b="1">
          <a:solidFill>
            <a:schemeClr val="tx2"/>
          </a:solidFill>
          <a:latin typeface="Arial" charset="0"/>
        </a:defRPr>
      </a:lvl6pPr>
      <a:lvl7pPr marL="820154" algn="l" defTabSz="914130" rtl="0" eaLnBrk="1" fontAlgn="base" hangingPunct="1">
        <a:spcBef>
          <a:spcPct val="0"/>
        </a:spcBef>
        <a:spcAft>
          <a:spcPct val="0"/>
        </a:spcAft>
        <a:defRPr sz="2200" b="1">
          <a:solidFill>
            <a:schemeClr val="tx2"/>
          </a:solidFill>
          <a:latin typeface="Arial" charset="0"/>
        </a:defRPr>
      </a:lvl7pPr>
      <a:lvl8pPr marL="1230231" algn="l" defTabSz="914130" rtl="0" eaLnBrk="1" fontAlgn="base" hangingPunct="1">
        <a:spcBef>
          <a:spcPct val="0"/>
        </a:spcBef>
        <a:spcAft>
          <a:spcPct val="0"/>
        </a:spcAft>
        <a:defRPr sz="2200" b="1">
          <a:solidFill>
            <a:schemeClr val="tx2"/>
          </a:solidFill>
          <a:latin typeface="Arial" charset="0"/>
        </a:defRPr>
      </a:lvl8pPr>
      <a:lvl9pPr marL="1640306" algn="l" defTabSz="914130" rtl="0" eaLnBrk="1" fontAlgn="base" hangingPunct="1">
        <a:spcBef>
          <a:spcPct val="0"/>
        </a:spcBef>
        <a:spcAft>
          <a:spcPct val="0"/>
        </a:spcAft>
        <a:defRPr sz="2200" b="1">
          <a:solidFill>
            <a:schemeClr val="tx2"/>
          </a:solidFill>
          <a:latin typeface="Arial" charset="0"/>
        </a:defRPr>
      </a:lvl9pPr>
    </p:titleStyle>
    <p:bodyStyle>
      <a:lvl1pPr algn="l" defTabSz="914130" rtl="0" eaLnBrk="1" fontAlgn="base" hangingPunct="1">
        <a:spcBef>
          <a:spcPct val="0"/>
        </a:spcBef>
        <a:spcAft>
          <a:spcPts val="269"/>
        </a:spcAft>
        <a:buFont typeface="Arial" charset="0"/>
        <a:defRPr sz="1800">
          <a:solidFill>
            <a:schemeClr val="tx2"/>
          </a:solidFill>
          <a:latin typeface="+mn-lt"/>
          <a:ea typeface="+mn-ea"/>
          <a:cs typeface="+mn-cs"/>
        </a:defRPr>
      </a:lvl1pPr>
      <a:lvl2pPr marL="160900" indent="-159475" algn="l" defTabSz="914130" rtl="0" eaLnBrk="1" fontAlgn="base" hangingPunct="1">
        <a:spcBef>
          <a:spcPct val="0"/>
        </a:spcBef>
        <a:spcAft>
          <a:spcPts val="269"/>
        </a:spcAft>
        <a:buChar char="•"/>
        <a:defRPr sz="1800">
          <a:solidFill>
            <a:schemeClr val="tx2"/>
          </a:solidFill>
          <a:latin typeface="+mn-lt"/>
        </a:defRPr>
      </a:lvl2pPr>
      <a:lvl3pPr marL="321797" indent="-159475" algn="l" defTabSz="914130" rtl="0" eaLnBrk="1" fontAlgn="base" hangingPunct="1">
        <a:spcBef>
          <a:spcPct val="0"/>
        </a:spcBef>
        <a:spcAft>
          <a:spcPts val="269"/>
        </a:spcAft>
        <a:buFont typeface="Arial" charset="0"/>
        <a:buChar char="‒"/>
        <a:defRPr sz="1800">
          <a:solidFill>
            <a:schemeClr val="tx2"/>
          </a:solidFill>
          <a:latin typeface="+mn-lt"/>
        </a:defRPr>
      </a:lvl3pPr>
      <a:lvl4pPr marL="482695" indent="-159475" algn="l" defTabSz="914130" rtl="0" eaLnBrk="1" fontAlgn="base" hangingPunct="1">
        <a:spcBef>
          <a:spcPct val="0"/>
        </a:spcBef>
        <a:spcAft>
          <a:spcPts val="538"/>
        </a:spcAft>
        <a:buChar char="•"/>
        <a:defRPr>
          <a:solidFill>
            <a:schemeClr val="tx2"/>
          </a:solidFill>
          <a:latin typeface="+mn-lt"/>
        </a:defRPr>
      </a:lvl4pPr>
      <a:lvl5pPr marL="643593" indent="-159475" algn="l" defTabSz="914130" rtl="0" eaLnBrk="1" fontAlgn="base" hangingPunct="1">
        <a:spcBef>
          <a:spcPct val="0"/>
        </a:spcBef>
        <a:spcAft>
          <a:spcPts val="538"/>
        </a:spcAft>
        <a:buFont typeface="Arial" charset="0"/>
        <a:buChar char="‒"/>
        <a:defRPr>
          <a:solidFill>
            <a:schemeClr val="tx2"/>
          </a:solidFill>
          <a:latin typeface="+mn-lt"/>
        </a:defRPr>
      </a:lvl5pPr>
      <a:lvl6pPr marL="1053671" indent="-159475" algn="l" defTabSz="914130" rtl="0" eaLnBrk="1" fontAlgn="base" hangingPunct="1">
        <a:spcBef>
          <a:spcPct val="0"/>
        </a:spcBef>
        <a:spcAft>
          <a:spcPts val="538"/>
        </a:spcAft>
        <a:buFont typeface="Arial" charset="0"/>
        <a:buChar char="‒"/>
        <a:defRPr>
          <a:solidFill>
            <a:schemeClr val="tx2"/>
          </a:solidFill>
          <a:latin typeface="+mn-lt"/>
        </a:defRPr>
      </a:lvl6pPr>
      <a:lvl7pPr marL="1463746" indent="-159475" algn="l" defTabSz="914130" rtl="0" eaLnBrk="1" fontAlgn="base" hangingPunct="1">
        <a:spcBef>
          <a:spcPct val="0"/>
        </a:spcBef>
        <a:spcAft>
          <a:spcPts val="538"/>
        </a:spcAft>
        <a:buFont typeface="Arial" charset="0"/>
        <a:buChar char="‒"/>
        <a:defRPr>
          <a:solidFill>
            <a:schemeClr val="tx2"/>
          </a:solidFill>
          <a:latin typeface="+mn-lt"/>
        </a:defRPr>
      </a:lvl7pPr>
      <a:lvl8pPr marL="1873823" indent="-159475" algn="l" defTabSz="914130" rtl="0" eaLnBrk="1" fontAlgn="base" hangingPunct="1">
        <a:spcBef>
          <a:spcPct val="0"/>
        </a:spcBef>
        <a:spcAft>
          <a:spcPts val="538"/>
        </a:spcAft>
        <a:buFont typeface="Arial" charset="0"/>
        <a:buChar char="‒"/>
        <a:defRPr>
          <a:solidFill>
            <a:schemeClr val="tx2"/>
          </a:solidFill>
          <a:latin typeface="+mn-lt"/>
        </a:defRPr>
      </a:lvl8pPr>
      <a:lvl9pPr marL="2283899" indent="-159475" algn="l" defTabSz="914130" rtl="0" eaLnBrk="1" fontAlgn="base" hangingPunct="1">
        <a:spcBef>
          <a:spcPct val="0"/>
        </a:spcBef>
        <a:spcAft>
          <a:spcPts val="538"/>
        </a:spcAft>
        <a:buFont typeface="Arial" charset="0"/>
        <a:buChar char="‒"/>
        <a:defRPr>
          <a:solidFill>
            <a:schemeClr val="tx2"/>
          </a:solidFill>
          <a:latin typeface="+mn-lt"/>
        </a:defRPr>
      </a:lvl9pPr>
    </p:bodyStyle>
    <p:otherStyle>
      <a:defPPr>
        <a:defRPr lang="es-ES"/>
      </a:defPPr>
      <a:lvl1pPr marL="0" algn="l" defTabSz="820154" rtl="0" eaLnBrk="1" latinLnBrk="0" hangingPunct="1">
        <a:defRPr sz="1600" kern="1200">
          <a:solidFill>
            <a:schemeClr val="tx1"/>
          </a:solidFill>
          <a:latin typeface="+mn-lt"/>
          <a:ea typeface="+mn-ea"/>
          <a:cs typeface="+mn-cs"/>
        </a:defRPr>
      </a:lvl1pPr>
      <a:lvl2pPr marL="410077" algn="l" defTabSz="820154" rtl="0" eaLnBrk="1" latinLnBrk="0" hangingPunct="1">
        <a:defRPr sz="1600" kern="1200">
          <a:solidFill>
            <a:schemeClr val="tx1"/>
          </a:solidFill>
          <a:latin typeface="+mn-lt"/>
          <a:ea typeface="+mn-ea"/>
          <a:cs typeface="+mn-cs"/>
        </a:defRPr>
      </a:lvl2pPr>
      <a:lvl3pPr marL="820154" algn="l" defTabSz="820154" rtl="0" eaLnBrk="1" latinLnBrk="0" hangingPunct="1">
        <a:defRPr sz="1600" kern="1200">
          <a:solidFill>
            <a:schemeClr val="tx1"/>
          </a:solidFill>
          <a:latin typeface="+mn-lt"/>
          <a:ea typeface="+mn-ea"/>
          <a:cs typeface="+mn-cs"/>
        </a:defRPr>
      </a:lvl3pPr>
      <a:lvl4pPr marL="1230231" algn="l" defTabSz="820154" rtl="0" eaLnBrk="1" latinLnBrk="0" hangingPunct="1">
        <a:defRPr sz="1600" kern="1200">
          <a:solidFill>
            <a:schemeClr val="tx1"/>
          </a:solidFill>
          <a:latin typeface="+mn-lt"/>
          <a:ea typeface="+mn-ea"/>
          <a:cs typeface="+mn-cs"/>
        </a:defRPr>
      </a:lvl4pPr>
      <a:lvl5pPr marL="1640306" algn="l" defTabSz="820154" rtl="0" eaLnBrk="1" latinLnBrk="0" hangingPunct="1">
        <a:defRPr sz="1600" kern="1200">
          <a:solidFill>
            <a:schemeClr val="tx1"/>
          </a:solidFill>
          <a:latin typeface="+mn-lt"/>
          <a:ea typeface="+mn-ea"/>
          <a:cs typeface="+mn-cs"/>
        </a:defRPr>
      </a:lvl5pPr>
      <a:lvl6pPr marL="2050383" algn="l" defTabSz="820154" rtl="0" eaLnBrk="1" latinLnBrk="0" hangingPunct="1">
        <a:defRPr sz="1600" kern="1200">
          <a:solidFill>
            <a:schemeClr val="tx1"/>
          </a:solidFill>
          <a:latin typeface="+mn-lt"/>
          <a:ea typeface="+mn-ea"/>
          <a:cs typeface="+mn-cs"/>
        </a:defRPr>
      </a:lvl6pPr>
      <a:lvl7pPr marL="2460459" algn="l" defTabSz="820154" rtl="0" eaLnBrk="1" latinLnBrk="0" hangingPunct="1">
        <a:defRPr sz="1600" kern="1200">
          <a:solidFill>
            <a:schemeClr val="tx1"/>
          </a:solidFill>
          <a:latin typeface="+mn-lt"/>
          <a:ea typeface="+mn-ea"/>
          <a:cs typeface="+mn-cs"/>
        </a:defRPr>
      </a:lvl7pPr>
      <a:lvl8pPr marL="2870538" algn="l" defTabSz="820154" rtl="0" eaLnBrk="1" latinLnBrk="0" hangingPunct="1">
        <a:defRPr sz="1600" kern="1200">
          <a:solidFill>
            <a:schemeClr val="tx1"/>
          </a:solidFill>
          <a:latin typeface="+mn-lt"/>
          <a:ea typeface="+mn-ea"/>
          <a:cs typeface="+mn-cs"/>
        </a:defRPr>
      </a:lvl8pPr>
      <a:lvl9pPr marL="3280614" algn="l" defTabSz="820154" rtl="0" eaLnBrk="1" latinLnBrk="0" hangingPunct="1">
        <a:defRPr sz="16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7459" name="Title Placeholder 1"/>
          <p:cNvSpPr>
            <a:spLocks noGrp="1"/>
          </p:cNvSpPr>
          <p:nvPr>
            <p:ph type="title"/>
          </p:nvPr>
        </p:nvSpPr>
        <p:spPr bwMode="auto">
          <a:xfrm>
            <a:off x="442413" y="350115"/>
            <a:ext cx="9124399" cy="63020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s-ES" dirty="0" smtClean="0"/>
          </a:p>
        </p:txBody>
      </p:sp>
      <p:sp>
        <p:nvSpPr>
          <p:cNvPr id="147460" name="Text Placeholder 2"/>
          <p:cNvSpPr>
            <a:spLocks noGrp="1"/>
          </p:cNvSpPr>
          <p:nvPr>
            <p:ph type="body" idx="1"/>
          </p:nvPr>
        </p:nvSpPr>
        <p:spPr bwMode="auto">
          <a:xfrm>
            <a:off x="439289" y="1190382"/>
            <a:ext cx="9124399" cy="521947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dirty="0" smtClean="0"/>
          </a:p>
        </p:txBody>
      </p:sp>
      <p:sp>
        <p:nvSpPr>
          <p:cNvPr id="7" name="Slide Number Placeholder 9"/>
          <p:cNvSpPr>
            <a:spLocks noGrp="1"/>
          </p:cNvSpPr>
          <p:nvPr>
            <p:ph type="sldNum" sz="quarter" idx="4"/>
          </p:nvPr>
        </p:nvSpPr>
        <p:spPr>
          <a:xfrm>
            <a:off x="450311" y="6554324"/>
            <a:ext cx="306387" cy="144247"/>
          </a:xfrm>
          <a:prstGeom prst="rect">
            <a:avLst/>
          </a:prstGeom>
        </p:spPr>
        <p:txBody>
          <a:bodyPr vert="horz" wrap="square" lIns="0" tIns="0" rIns="0" bIns="0" numCol="1" anchor="t" anchorCtr="0" compatLnSpc="1">
            <a:prstTxWarp prst="textNoShape">
              <a:avLst/>
            </a:prstTxWarp>
            <a:noAutofit/>
          </a:bodyPr>
          <a:lstStyle>
            <a:lvl1pPr defTabSz="913695">
              <a:lnSpc>
                <a:spcPts val="1077"/>
              </a:lnSpc>
              <a:defRPr sz="900" b="1">
                <a:solidFill>
                  <a:schemeClr val="tx2"/>
                </a:solidFill>
              </a:defRPr>
            </a:lvl1pPr>
          </a:lstStyle>
          <a:p>
            <a:pPr fontAlgn="base">
              <a:spcBef>
                <a:spcPct val="0"/>
              </a:spcBef>
              <a:spcAft>
                <a:spcPct val="0"/>
              </a:spcAft>
            </a:pPr>
            <a:fld id="{9935F0BD-0F90-47B1-8F0C-76BF3802F7AA}" type="slidenum">
              <a:rPr lang="es-ES">
                <a:solidFill>
                  <a:srgbClr val="002776"/>
                </a:solidFill>
                <a:cs typeface="Arial" charset="0"/>
              </a:rPr>
              <a:pPr fontAlgn="base">
                <a:spcBef>
                  <a:spcPct val="0"/>
                </a:spcBef>
                <a:spcAft>
                  <a:spcPct val="0"/>
                </a:spcAft>
              </a:pPr>
              <a:t>‹#›</a:t>
            </a:fld>
            <a:endParaRPr lang="es-ES">
              <a:solidFill>
                <a:srgbClr val="002776"/>
              </a:solidFill>
              <a:cs typeface="Arial" charset="0"/>
            </a:endParaRPr>
          </a:p>
        </p:txBody>
      </p:sp>
      <p:sp>
        <p:nvSpPr>
          <p:cNvPr id="10" name="Footer Placeholder 10"/>
          <p:cNvSpPr>
            <a:spLocks noGrp="1"/>
          </p:cNvSpPr>
          <p:nvPr>
            <p:ph type="ftr" sz="quarter" idx="3"/>
          </p:nvPr>
        </p:nvSpPr>
        <p:spPr>
          <a:xfrm>
            <a:off x="836319" y="6554324"/>
            <a:ext cx="4677095" cy="144247"/>
          </a:xfrm>
          <a:prstGeom prst="rect">
            <a:avLst/>
          </a:prstGeom>
        </p:spPr>
        <p:txBody>
          <a:bodyPr vert="horz" wrap="square" lIns="0" tIns="0" rIns="0" bIns="0" numCol="1" anchor="t" anchorCtr="0" compatLnSpc="1">
            <a:prstTxWarp prst="textNoShape">
              <a:avLst/>
            </a:prstTxWarp>
            <a:noAutofit/>
          </a:bodyPr>
          <a:lstStyle>
            <a:lvl1pPr defTabSz="913695">
              <a:lnSpc>
                <a:spcPts val="1077"/>
              </a:lnSpc>
              <a:defRPr sz="900">
                <a:solidFill>
                  <a:schemeClr val="tx2"/>
                </a:solidFill>
              </a:defRPr>
            </a:lvl1pPr>
          </a:lstStyle>
          <a:p>
            <a:pPr fontAlgn="base">
              <a:spcBef>
                <a:spcPct val="0"/>
              </a:spcBef>
              <a:spcAft>
                <a:spcPct val="0"/>
              </a:spcAft>
            </a:pPr>
            <a:endParaRPr lang="es-ES">
              <a:solidFill>
                <a:srgbClr val="002776"/>
              </a:solidFill>
              <a:cs typeface="Arial" charset="0"/>
            </a:endParaRPr>
          </a:p>
        </p:txBody>
      </p:sp>
      <p:sp>
        <p:nvSpPr>
          <p:cNvPr id="8" name="bmkCopyright"/>
          <p:cNvSpPr txBox="1">
            <a:spLocks/>
          </p:cNvSpPr>
          <p:nvPr userDrawn="1"/>
        </p:nvSpPr>
        <p:spPr>
          <a:xfrm>
            <a:off x="7794216" y="6594197"/>
            <a:ext cx="1780509" cy="111154"/>
          </a:xfrm>
          <a:prstGeom prst="rect">
            <a:avLst/>
          </a:prstGeom>
        </p:spPr>
        <p:txBody>
          <a:bodyPr vert="horz" wrap="none" lIns="0" tIns="0" rIns="0" bIns="0" rtlCol="0" anchor="b" anchorCtr="0">
            <a:noAutofit/>
          </a:bodyPr>
          <a:lstStyle>
            <a:lvl1pPr marL="0" marR="0" indent="0" algn="r" defTabSz="914400" rtl="0" eaLnBrk="0" fontAlgn="auto" latinLnBrk="0" hangingPunct="0">
              <a:lnSpc>
                <a:spcPct val="100000"/>
              </a:lnSpc>
              <a:spcBef>
                <a:spcPts val="0"/>
              </a:spcBef>
              <a:spcAft>
                <a:spcPct val="0"/>
              </a:spcAft>
              <a:buClrTx/>
              <a:buSzTx/>
              <a:buFontTx/>
              <a:buNone/>
              <a:tabLst/>
              <a:defRPr sz="800">
                <a:solidFill>
                  <a:schemeClr val="accent1"/>
                </a:solidFill>
              </a:defRPr>
            </a:lvl1pPr>
          </a:lstStyle>
          <a:p>
            <a:pPr defTabSz="819895">
              <a:defRPr/>
            </a:pPr>
            <a:r>
              <a:rPr lang="en-AU" sz="800" noProof="0" dirty="0" smtClean="0">
                <a:solidFill>
                  <a:srgbClr val="002776"/>
                </a:solidFill>
                <a:cs typeface="Arial" charset="0"/>
              </a:rPr>
              <a:t>© 2016 Deloitte Consulting S.L.U.</a:t>
            </a:r>
            <a:endParaRPr lang="en-AU" sz="800" noProof="0" dirty="0">
              <a:solidFill>
                <a:srgbClr val="002776"/>
              </a:solidFill>
              <a:cs typeface="Arial" charset="0"/>
            </a:endParaRPr>
          </a:p>
        </p:txBody>
      </p:sp>
    </p:spTree>
    <p:extLst>
      <p:ext uri="{BB962C8B-B14F-4D97-AF65-F5344CB8AC3E}">
        <p14:creationId xmlns:p14="http://schemas.microsoft.com/office/powerpoint/2010/main" val="463199739"/>
      </p:ext>
    </p:extLst>
  </p:cSld>
  <p:clrMap bg1="lt1" tx1="dk1" bg2="lt2" tx2="dk2" accent1="accent1" accent2="accent2" accent3="accent3" accent4="accent4" accent5="accent5" accent6="accent6" hlink="hlink" folHlink="folHlink"/>
  <p:sldLayoutIdLst>
    <p:sldLayoutId id="2147484152" r:id="rId1"/>
    <p:sldLayoutId id="2147484153" r:id="rId2"/>
    <p:sldLayoutId id="2147484154" r:id="rId3"/>
    <p:sldLayoutId id="2147484155" r:id="rId4"/>
    <p:sldLayoutId id="2147484156" r:id="rId5"/>
    <p:sldLayoutId id="2147484157" r:id="rId6"/>
    <p:sldLayoutId id="2147484158" r:id="rId7"/>
  </p:sldLayoutIdLst>
  <p:timing>
    <p:tnLst>
      <p:par>
        <p:cTn id="1" dur="indefinite" restart="never" nodeType="tmRoot"/>
      </p:par>
    </p:tnLst>
  </p:timing>
  <p:hf hdr="0" ftr="0" dt="0"/>
  <p:txStyles>
    <p:titleStyle>
      <a:lvl1pPr algn="l" defTabSz="913695" rtl="0" eaLnBrk="1" fontAlgn="base" hangingPunct="1">
        <a:spcBef>
          <a:spcPct val="0"/>
        </a:spcBef>
        <a:spcAft>
          <a:spcPct val="0"/>
        </a:spcAft>
        <a:defRPr sz="2200" b="1">
          <a:solidFill>
            <a:schemeClr val="tx2"/>
          </a:solidFill>
          <a:latin typeface="+mj-lt"/>
          <a:ea typeface="+mj-ea"/>
          <a:cs typeface="+mj-cs"/>
        </a:defRPr>
      </a:lvl1pPr>
      <a:lvl2pPr algn="l" defTabSz="913695" rtl="0" eaLnBrk="1" fontAlgn="base" hangingPunct="1">
        <a:spcBef>
          <a:spcPct val="0"/>
        </a:spcBef>
        <a:spcAft>
          <a:spcPct val="0"/>
        </a:spcAft>
        <a:defRPr sz="2200" b="1">
          <a:solidFill>
            <a:schemeClr val="tx2"/>
          </a:solidFill>
          <a:latin typeface="Arial" charset="0"/>
        </a:defRPr>
      </a:lvl2pPr>
      <a:lvl3pPr algn="l" defTabSz="913695" rtl="0" eaLnBrk="1" fontAlgn="base" hangingPunct="1">
        <a:spcBef>
          <a:spcPct val="0"/>
        </a:spcBef>
        <a:spcAft>
          <a:spcPct val="0"/>
        </a:spcAft>
        <a:defRPr sz="2200" b="1">
          <a:solidFill>
            <a:schemeClr val="tx2"/>
          </a:solidFill>
          <a:latin typeface="Arial" charset="0"/>
        </a:defRPr>
      </a:lvl3pPr>
      <a:lvl4pPr algn="l" defTabSz="913695" rtl="0" eaLnBrk="1" fontAlgn="base" hangingPunct="1">
        <a:spcBef>
          <a:spcPct val="0"/>
        </a:spcBef>
        <a:spcAft>
          <a:spcPct val="0"/>
        </a:spcAft>
        <a:defRPr sz="2200" b="1">
          <a:solidFill>
            <a:schemeClr val="tx2"/>
          </a:solidFill>
          <a:latin typeface="Arial" charset="0"/>
        </a:defRPr>
      </a:lvl4pPr>
      <a:lvl5pPr algn="l" defTabSz="913695" rtl="0" eaLnBrk="1" fontAlgn="base" hangingPunct="1">
        <a:spcBef>
          <a:spcPct val="0"/>
        </a:spcBef>
        <a:spcAft>
          <a:spcPct val="0"/>
        </a:spcAft>
        <a:defRPr sz="2200" b="1">
          <a:solidFill>
            <a:schemeClr val="tx2"/>
          </a:solidFill>
          <a:latin typeface="Arial" charset="0"/>
        </a:defRPr>
      </a:lvl5pPr>
      <a:lvl6pPr marL="409882" algn="l" defTabSz="913695" rtl="0" eaLnBrk="1" fontAlgn="base" hangingPunct="1">
        <a:spcBef>
          <a:spcPct val="0"/>
        </a:spcBef>
        <a:spcAft>
          <a:spcPct val="0"/>
        </a:spcAft>
        <a:defRPr sz="2200" b="1">
          <a:solidFill>
            <a:schemeClr val="tx2"/>
          </a:solidFill>
          <a:latin typeface="Arial" charset="0"/>
        </a:defRPr>
      </a:lvl6pPr>
      <a:lvl7pPr marL="819763" algn="l" defTabSz="913695" rtl="0" eaLnBrk="1" fontAlgn="base" hangingPunct="1">
        <a:spcBef>
          <a:spcPct val="0"/>
        </a:spcBef>
        <a:spcAft>
          <a:spcPct val="0"/>
        </a:spcAft>
        <a:defRPr sz="2200" b="1">
          <a:solidFill>
            <a:schemeClr val="tx2"/>
          </a:solidFill>
          <a:latin typeface="Arial" charset="0"/>
        </a:defRPr>
      </a:lvl7pPr>
      <a:lvl8pPr marL="1229647" algn="l" defTabSz="913695" rtl="0" eaLnBrk="1" fontAlgn="base" hangingPunct="1">
        <a:spcBef>
          <a:spcPct val="0"/>
        </a:spcBef>
        <a:spcAft>
          <a:spcPct val="0"/>
        </a:spcAft>
        <a:defRPr sz="2200" b="1">
          <a:solidFill>
            <a:schemeClr val="tx2"/>
          </a:solidFill>
          <a:latin typeface="Arial" charset="0"/>
        </a:defRPr>
      </a:lvl8pPr>
      <a:lvl9pPr marL="1639526" algn="l" defTabSz="913695" rtl="0" eaLnBrk="1" fontAlgn="base" hangingPunct="1">
        <a:spcBef>
          <a:spcPct val="0"/>
        </a:spcBef>
        <a:spcAft>
          <a:spcPct val="0"/>
        </a:spcAft>
        <a:defRPr sz="2200" b="1">
          <a:solidFill>
            <a:schemeClr val="tx2"/>
          </a:solidFill>
          <a:latin typeface="Arial" charset="0"/>
        </a:defRPr>
      </a:lvl9pPr>
    </p:titleStyle>
    <p:bodyStyle>
      <a:lvl1pPr algn="l" defTabSz="913695" rtl="0" eaLnBrk="1" fontAlgn="base" hangingPunct="1">
        <a:spcBef>
          <a:spcPct val="0"/>
        </a:spcBef>
        <a:spcAft>
          <a:spcPts val="269"/>
        </a:spcAft>
        <a:buFont typeface="Arial" charset="0"/>
        <a:defRPr sz="1800">
          <a:solidFill>
            <a:schemeClr val="tx2"/>
          </a:solidFill>
          <a:latin typeface="+mn-lt"/>
          <a:ea typeface="+mn-ea"/>
          <a:cs typeface="+mn-cs"/>
        </a:defRPr>
      </a:lvl1pPr>
      <a:lvl2pPr marL="160824" indent="-159400" algn="l" defTabSz="913695" rtl="0" eaLnBrk="1" fontAlgn="base" hangingPunct="1">
        <a:spcBef>
          <a:spcPct val="0"/>
        </a:spcBef>
        <a:spcAft>
          <a:spcPts val="269"/>
        </a:spcAft>
        <a:buChar char="•"/>
        <a:defRPr sz="1800">
          <a:solidFill>
            <a:schemeClr val="tx2"/>
          </a:solidFill>
          <a:latin typeface="+mn-lt"/>
        </a:defRPr>
      </a:lvl2pPr>
      <a:lvl3pPr marL="321644" indent="-159400" algn="l" defTabSz="913695" rtl="0" eaLnBrk="1" fontAlgn="base" hangingPunct="1">
        <a:spcBef>
          <a:spcPct val="0"/>
        </a:spcBef>
        <a:spcAft>
          <a:spcPts val="269"/>
        </a:spcAft>
        <a:buFont typeface="Arial" charset="0"/>
        <a:buChar char="‒"/>
        <a:defRPr sz="1800">
          <a:solidFill>
            <a:schemeClr val="tx2"/>
          </a:solidFill>
          <a:latin typeface="+mn-lt"/>
        </a:defRPr>
      </a:lvl3pPr>
      <a:lvl4pPr marL="482464" indent="-159400" algn="l" defTabSz="913695" rtl="0" eaLnBrk="1" fontAlgn="base" hangingPunct="1">
        <a:spcBef>
          <a:spcPct val="0"/>
        </a:spcBef>
        <a:spcAft>
          <a:spcPts val="538"/>
        </a:spcAft>
        <a:buChar char="•"/>
        <a:defRPr>
          <a:solidFill>
            <a:schemeClr val="tx2"/>
          </a:solidFill>
          <a:latin typeface="+mn-lt"/>
        </a:defRPr>
      </a:lvl4pPr>
      <a:lvl5pPr marL="643287" indent="-159400" algn="l" defTabSz="913695" rtl="0" eaLnBrk="1" fontAlgn="base" hangingPunct="1">
        <a:spcBef>
          <a:spcPct val="0"/>
        </a:spcBef>
        <a:spcAft>
          <a:spcPts val="538"/>
        </a:spcAft>
        <a:buFont typeface="Arial" charset="0"/>
        <a:buChar char="‒"/>
        <a:defRPr>
          <a:solidFill>
            <a:schemeClr val="tx2"/>
          </a:solidFill>
          <a:latin typeface="+mn-lt"/>
        </a:defRPr>
      </a:lvl5pPr>
      <a:lvl6pPr marL="1053168" indent="-159400" algn="l" defTabSz="913695" rtl="0" eaLnBrk="1" fontAlgn="base" hangingPunct="1">
        <a:spcBef>
          <a:spcPct val="0"/>
        </a:spcBef>
        <a:spcAft>
          <a:spcPts val="538"/>
        </a:spcAft>
        <a:buFont typeface="Arial" charset="0"/>
        <a:buChar char="‒"/>
        <a:defRPr>
          <a:solidFill>
            <a:schemeClr val="tx2"/>
          </a:solidFill>
          <a:latin typeface="+mn-lt"/>
        </a:defRPr>
      </a:lvl6pPr>
      <a:lvl7pPr marL="1463049" indent="-159400" algn="l" defTabSz="913695" rtl="0" eaLnBrk="1" fontAlgn="base" hangingPunct="1">
        <a:spcBef>
          <a:spcPct val="0"/>
        </a:spcBef>
        <a:spcAft>
          <a:spcPts val="538"/>
        </a:spcAft>
        <a:buFont typeface="Arial" charset="0"/>
        <a:buChar char="‒"/>
        <a:defRPr>
          <a:solidFill>
            <a:schemeClr val="tx2"/>
          </a:solidFill>
          <a:latin typeface="+mn-lt"/>
        </a:defRPr>
      </a:lvl7pPr>
      <a:lvl8pPr marL="1872934" indent="-159400" algn="l" defTabSz="913695" rtl="0" eaLnBrk="1" fontAlgn="base" hangingPunct="1">
        <a:spcBef>
          <a:spcPct val="0"/>
        </a:spcBef>
        <a:spcAft>
          <a:spcPts val="538"/>
        </a:spcAft>
        <a:buFont typeface="Arial" charset="0"/>
        <a:buChar char="‒"/>
        <a:defRPr>
          <a:solidFill>
            <a:schemeClr val="tx2"/>
          </a:solidFill>
          <a:latin typeface="+mn-lt"/>
        </a:defRPr>
      </a:lvl8pPr>
      <a:lvl9pPr marL="2282812" indent="-159400" algn="l" defTabSz="913695" rtl="0" eaLnBrk="1" fontAlgn="base" hangingPunct="1">
        <a:spcBef>
          <a:spcPct val="0"/>
        </a:spcBef>
        <a:spcAft>
          <a:spcPts val="538"/>
        </a:spcAft>
        <a:buFont typeface="Arial" charset="0"/>
        <a:buChar char="‒"/>
        <a:defRPr>
          <a:solidFill>
            <a:schemeClr val="tx2"/>
          </a:solidFill>
          <a:latin typeface="+mn-lt"/>
        </a:defRPr>
      </a:lvl9pPr>
    </p:bodyStyle>
    <p:otherStyle>
      <a:defPPr>
        <a:defRPr lang="es-ES"/>
      </a:defPPr>
      <a:lvl1pPr marL="0" algn="l" defTabSz="819763" rtl="0" eaLnBrk="1" latinLnBrk="0" hangingPunct="1">
        <a:defRPr sz="1600" kern="1200">
          <a:solidFill>
            <a:schemeClr val="tx1"/>
          </a:solidFill>
          <a:latin typeface="+mn-lt"/>
          <a:ea typeface="+mn-ea"/>
          <a:cs typeface="+mn-cs"/>
        </a:defRPr>
      </a:lvl1pPr>
      <a:lvl2pPr marL="409882" algn="l" defTabSz="819763" rtl="0" eaLnBrk="1" latinLnBrk="0" hangingPunct="1">
        <a:defRPr sz="1600" kern="1200">
          <a:solidFill>
            <a:schemeClr val="tx1"/>
          </a:solidFill>
          <a:latin typeface="+mn-lt"/>
          <a:ea typeface="+mn-ea"/>
          <a:cs typeface="+mn-cs"/>
        </a:defRPr>
      </a:lvl2pPr>
      <a:lvl3pPr marL="819763" algn="l" defTabSz="819763" rtl="0" eaLnBrk="1" latinLnBrk="0" hangingPunct="1">
        <a:defRPr sz="1600" kern="1200">
          <a:solidFill>
            <a:schemeClr val="tx1"/>
          </a:solidFill>
          <a:latin typeface="+mn-lt"/>
          <a:ea typeface="+mn-ea"/>
          <a:cs typeface="+mn-cs"/>
        </a:defRPr>
      </a:lvl3pPr>
      <a:lvl4pPr marL="1229647" algn="l" defTabSz="819763" rtl="0" eaLnBrk="1" latinLnBrk="0" hangingPunct="1">
        <a:defRPr sz="1600" kern="1200">
          <a:solidFill>
            <a:schemeClr val="tx1"/>
          </a:solidFill>
          <a:latin typeface="+mn-lt"/>
          <a:ea typeface="+mn-ea"/>
          <a:cs typeface="+mn-cs"/>
        </a:defRPr>
      </a:lvl4pPr>
      <a:lvl5pPr marL="1639526" algn="l" defTabSz="819763" rtl="0" eaLnBrk="1" latinLnBrk="0" hangingPunct="1">
        <a:defRPr sz="1600" kern="1200">
          <a:solidFill>
            <a:schemeClr val="tx1"/>
          </a:solidFill>
          <a:latin typeface="+mn-lt"/>
          <a:ea typeface="+mn-ea"/>
          <a:cs typeface="+mn-cs"/>
        </a:defRPr>
      </a:lvl5pPr>
      <a:lvl6pPr marL="2049406" algn="l" defTabSz="819763" rtl="0" eaLnBrk="1" latinLnBrk="0" hangingPunct="1">
        <a:defRPr sz="1600" kern="1200">
          <a:solidFill>
            <a:schemeClr val="tx1"/>
          </a:solidFill>
          <a:latin typeface="+mn-lt"/>
          <a:ea typeface="+mn-ea"/>
          <a:cs typeface="+mn-cs"/>
        </a:defRPr>
      </a:lvl6pPr>
      <a:lvl7pPr marL="2459286" algn="l" defTabSz="819763" rtl="0" eaLnBrk="1" latinLnBrk="0" hangingPunct="1">
        <a:defRPr sz="1600" kern="1200">
          <a:solidFill>
            <a:schemeClr val="tx1"/>
          </a:solidFill>
          <a:latin typeface="+mn-lt"/>
          <a:ea typeface="+mn-ea"/>
          <a:cs typeface="+mn-cs"/>
        </a:defRPr>
      </a:lvl7pPr>
      <a:lvl8pPr marL="2869173" algn="l" defTabSz="819763" rtl="0" eaLnBrk="1" latinLnBrk="0" hangingPunct="1">
        <a:defRPr sz="1600" kern="1200">
          <a:solidFill>
            <a:schemeClr val="tx1"/>
          </a:solidFill>
          <a:latin typeface="+mn-lt"/>
          <a:ea typeface="+mn-ea"/>
          <a:cs typeface="+mn-cs"/>
        </a:defRPr>
      </a:lvl8pPr>
      <a:lvl9pPr marL="3279052" algn="l" defTabSz="819763" rtl="0" eaLnBrk="1" latinLnBrk="0" hangingPunct="1">
        <a:defRPr sz="16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7459" name="Title Placeholder 1"/>
          <p:cNvSpPr>
            <a:spLocks noGrp="1"/>
          </p:cNvSpPr>
          <p:nvPr>
            <p:ph type="title"/>
          </p:nvPr>
        </p:nvSpPr>
        <p:spPr bwMode="auto">
          <a:xfrm>
            <a:off x="442413" y="350115"/>
            <a:ext cx="9124399" cy="63020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s-ES" dirty="0" smtClean="0"/>
          </a:p>
        </p:txBody>
      </p:sp>
      <p:sp>
        <p:nvSpPr>
          <p:cNvPr id="147460" name="Text Placeholder 2"/>
          <p:cNvSpPr>
            <a:spLocks noGrp="1"/>
          </p:cNvSpPr>
          <p:nvPr>
            <p:ph type="body" idx="1"/>
          </p:nvPr>
        </p:nvSpPr>
        <p:spPr bwMode="auto">
          <a:xfrm>
            <a:off x="439289" y="1190382"/>
            <a:ext cx="9124399" cy="521947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dirty="0" smtClean="0"/>
          </a:p>
        </p:txBody>
      </p:sp>
      <p:sp>
        <p:nvSpPr>
          <p:cNvPr id="7" name="Slide Number Placeholder 9"/>
          <p:cNvSpPr>
            <a:spLocks noGrp="1"/>
          </p:cNvSpPr>
          <p:nvPr>
            <p:ph type="sldNum" sz="quarter" idx="4"/>
          </p:nvPr>
        </p:nvSpPr>
        <p:spPr>
          <a:xfrm>
            <a:off x="450346" y="6554380"/>
            <a:ext cx="306387" cy="144247"/>
          </a:xfrm>
          <a:prstGeom prst="rect">
            <a:avLst/>
          </a:prstGeom>
        </p:spPr>
        <p:txBody>
          <a:bodyPr vert="horz" wrap="square" lIns="0" tIns="0" rIns="0" bIns="0" numCol="1" anchor="t" anchorCtr="0" compatLnSpc="1">
            <a:prstTxWarp prst="textNoShape">
              <a:avLst/>
            </a:prstTxWarp>
            <a:noAutofit/>
          </a:bodyPr>
          <a:lstStyle>
            <a:lvl1pPr defTabSz="913695">
              <a:lnSpc>
                <a:spcPts val="1077"/>
              </a:lnSpc>
              <a:defRPr sz="900" b="1">
                <a:solidFill>
                  <a:schemeClr val="tx2"/>
                </a:solidFill>
              </a:defRPr>
            </a:lvl1pPr>
          </a:lstStyle>
          <a:p>
            <a:pPr fontAlgn="base">
              <a:spcBef>
                <a:spcPct val="0"/>
              </a:spcBef>
              <a:spcAft>
                <a:spcPct val="0"/>
              </a:spcAft>
            </a:pPr>
            <a:fld id="{9935F0BD-0F90-47B1-8F0C-76BF3802F7AA}" type="slidenum">
              <a:rPr lang="es-ES">
                <a:solidFill>
                  <a:srgbClr val="002776"/>
                </a:solidFill>
                <a:cs typeface="Arial" charset="0"/>
              </a:rPr>
              <a:pPr fontAlgn="base">
                <a:spcBef>
                  <a:spcPct val="0"/>
                </a:spcBef>
                <a:spcAft>
                  <a:spcPct val="0"/>
                </a:spcAft>
              </a:pPr>
              <a:t>‹#›</a:t>
            </a:fld>
            <a:endParaRPr lang="es-ES">
              <a:solidFill>
                <a:srgbClr val="002776"/>
              </a:solidFill>
              <a:cs typeface="Arial" charset="0"/>
            </a:endParaRPr>
          </a:p>
        </p:txBody>
      </p:sp>
      <p:sp>
        <p:nvSpPr>
          <p:cNvPr id="10" name="Footer Placeholder 10"/>
          <p:cNvSpPr>
            <a:spLocks noGrp="1"/>
          </p:cNvSpPr>
          <p:nvPr>
            <p:ph type="ftr" sz="quarter" idx="3"/>
          </p:nvPr>
        </p:nvSpPr>
        <p:spPr>
          <a:xfrm>
            <a:off x="836319" y="6554380"/>
            <a:ext cx="4677095" cy="144247"/>
          </a:xfrm>
          <a:prstGeom prst="rect">
            <a:avLst/>
          </a:prstGeom>
        </p:spPr>
        <p:txBody>
          <a:bodyPr vert="horz" wrap="square" lIns="0" tIns="0" rIns="0" bIns="0" numCol="1" anchor="t" anchorCtr="0" compatLnSpc="1">
            <a:prstTxWarp prst="textNoShape">
              <a:avLst/>
            </a:prstTxWarp>
            <a:noAutofit/>
          </a:bodyPr>
          <a:lstStyle>
            <a:lvl1pPr defTabSz="913695">
              <a:lnSpc>
                <a:spcPts val="1077"/>
              </a:lnSpc>
              <a:defRPr sz="900">
                <a:solidFill>
                  <a:schemeClr val="tx2"/>
                </a:solidFill>
              </a:defRPr>
            </a:lvl1pPr>
          </a:lstStyle>
          <a:p>
            <a:pPr fontAlgn="base">
              <a:spcBef>
                <a:spcPct val="0"/>
              </a:spcBef>
              <a:spcAft>
                <a:spcPct val="0"/>
              </a:spcAft>
            </a:pPr>
            <a:endParaRPr lang="es-ES">
              <a:solidFill>
                <a:srgbClr val="002776"/>
              </a:solidFill>
              <a:cs typeface="Arial" charset="0"/>
            </a:endParaRPr>
          </a:p>
        </p:txBody>
      </p:sp>
      <p:sp>
        <p:nvSpPr>
          <p:cNvPr id="8" name="bmkCopyright"/>
          <p:cNvSpPr txBox="1">
            <a:spLocks/>
          </p:cNvSpPr>
          <p:nvPr userDrawn="1"/>
        </p:nvSpPr>
        <p:spPr>
          <a:xfrm>
            <a:off x="7794216" y="6594197"/>
            <a:ext cx="1780509" cy="111154"/>
          </a:xfrm>
          <a:prstGeom prst="rect">
            <a:avLst/>
          </a:prstGeom>
        </p:spPr>
        <p:txBody>
          <a:bodyPr vert="horz" wrap="none" lIns="0" tIns="0" rIns="0" bIns="0" rtlCol="0" anchor="b" anchorCtr="0">
            <a:noAutofit/>
          </a:bodyPr>
          <a:lstStyle>
            <a:lvl1pPr marL="0" marR="0" indent="0" algn="r" defTabSz="914400" rtl="0" eaLnBrk="0" fontAlgn="auto" latinLnBrk="0" hangingPunct="0">
              <a:lnSpc>
                <a:spcPct val="100000"/>
              </a:lnSpc>
              <a:spcBef>
                <a:spcPts val="0"/>
              </a:spcBef>
              <a:spcAft>
                <a:spcPct val="0"/>
              </a:spcAft>
              <a:buClrTx/>
              <a:buSzTx/>
              <a:buFontTx/>
              <a:buNone/>
              <a:tabLst/>
              <a:defRPr sz="800">
                <a:solidFill>
                  <a:schemeClr val="accent1"/>
                </a:solidFill>
              </a:defRPr>
            </a:lvl1pPr>
          </a:lstStyle>
          <a:p>
            <a:pPr defTabSz="819895">
              <a:defRPr/>
            </a:pPr>
            <a:r>
              <a:rPr lang="en-AU" sz="800" noProof="0" dirty="0" smtClean="0">
                <a:solidFill>
                  <a:srgbClr val="002776"/>
                </a:solidFill>
                <a:cs typeface="Arial" charset="0"/>
              </a:rPr>
              <a:t>© 2016 Deloitte Consulting S.L.U.</a:t>
            </a:r>
            <a:endParaRPr lang="en-AU" sz="800" noProof="0" dirty="0">
              <a:solidFill>
                <a:srgbClr val="002776"/>
              </a:solidFill>
              <a:cs typeface="Arial" charset="0"/>
            </a:endParaRPr>
          </a:p>
        </p:txBody>
      </p:sp>
    </p:spTree>
    <p:extLst>
      <p:ext uri="{BB962C8B-B14F-4D97-AF65-F5344CB8AC3E}">
        <p14:creationId xmlns:p14="http://schemas.microsoft.com/office/powerpoint/2010/main" val="3126648909"/>
      </p:ext>
    </p:extLst>
  </p:cSld>
  <p:clrMap bg1="lt1" tx1="dk1" bg2="lt2" tx2="dk2" accent1="accent1" accent2="accent2" accent3="accent3" accent4="accent4" accent5="accent5" accent6="accent6" hlink="hlink" folHlink="folHlink"/>
  <p:sldLayoutIdLst>
    <p:sldLayoutId id="2147484160" r:id="rId1"/>
    <p:sldLayoutId id="2147484161" r:id="rId2"/>
    <p:sldLayoutId id="2147484162" r:id="rId3"/>
    <p:sldLayoutId id="2147484163" r:id="rId4"/>
    <p:sldLayoutId id="2147484164" r:id="rId5"/>
    <p:sldLayoutId id="2147484165" r:id="rId6"/>
    <p:sldLayoutId id="2147484166" r:id="rId7"/>
    <p:sldLayoutId id="2147484167" r:id="rId8"/>
  </p:sldLayoutIdLst>
  <p:timing>
    <p:tnLst>
      <p:par>
        <p:cTn id="1" dur="indefinite" restart="never" nodeType="tmRoot"/>
      </p:par>
    </p:tnLst>
  </p:timing>
  <p:hf hdr="0" ftr="0" dt="0"/>
  <p:txStyles>
    <p:titleStyle>
      <a:lvl1pPr algn="l" defTabSz="913695" rtl="0" eaLnBrk="1" fontAlgn="base" hangingPunct="1">
        <a:spcBef>
          <a:spcPct val="0"/>
        </a:spcBef>
        <a:spcAft>
          <a:spcPct val="0"/>
        </a:spcAft>
        <a:defRPr sz="2200" b="1">
          <a:solidFill>
            <a:schemeClr val="tx2"/>
          </a:solidFill>
          <a:latin typeface="+mj-lt"/>
          <a:ea typeface="+mj-ea"/>
          <a:cs typeface="+mj-cs"/>
        </a:defRPr>
      </a:lvl1pPr>
      <a:lvl2pPr algn="l" defTabSz="913695" rtl="0" eaLnBrk="1" fontAlgn="base" hangingPunct="1">
        <a:spcBef>
          <a:spcPct val="0"/>
        </a:spcBef>
        <a:spcAft>
          <a:spcPct val="0"/>
        </a:spcAft>
        <a:defRPr sz="2200" b="1">
          <a:solidFill>
            <a:schemeClr val="tx2"/>
          </a:solidFill>
          <a:latin typeface="Arial" charset="0"/>
        </a:defRPr>
      </a:lvl2pPr>
      <a:lvl3pPr algn="l" defTabSz="913695" rtl="0" eaLnBrk="1" fontAlgn="base" hangingPunct="1">
        <a:spcBef>
          <a:spcPct val="0"/>
        </a:spcBef>
        <a:spcAft>
          <a:spcPct val="0"/>
        </a:spcAft>
        <a:defRPr sz="2200" b="1">
          <a:solidFill>
            <a:schemeClr val="tx2"/>
          </a:solidFill>
          <a:latin typeface="Arial" charset="0"/>
        </a:defRPr>
      </a:lvl3pPr>
      <a:lvl4pPr algn="l" defTabSz="913695" rtl="0" eaLnBrk="1" fontAlgn="base" hangingPunct="1">
        <a:spcBef>
          <a:spcPct val="0"/>
        </a:spcBef>
        <a:spcAft>
          <a:spcPct val="0"/>
        </a:spcAft>
        <a:defRPr sz="2200" b="1">
          <a:solidFill>
            <a:schemeClr val="tx2"/>
          </a:solidFill>
          <a:latin typeface="Arial" charset="0"/>
        </a:defRPr>
      </a:lvl4pPr>
      <a:lvl5pPr algn="l" defTabSz="913695" rtl="0" eaLnBrk="1" fontAlgn="base" hangingPunct="1">
        <a:spcBef>
          <a:spcPct val="0"/>
        </a:spcBef>
        <a:spcAft>
          <a:spcPct val="0"/>
        </a:spcAft>
        <a:defRPr sz="2200" b="1">
          <a:solidFill>
            <a:schemeClr val="tx2"/>
          </a:solidFill>
          <a:latin typeface="Arial" charset="0"/>
        </a:defRPr>
      </a:lvl5pPr>
      <a:lvl6pPr marL="409882" algn="l" defTabSz="913695" rtl="0" eaLnBrk="1" fontAlgn="base" hangingPunct="1">
        <a:spcBef>
          <a:spcPct val="0"/>
        </a:spcBef>
        <a:spcAft>
          <a:spcPct val="0"/>
        </a:spcAft>
        <a:defRPr sz="2200" b="1">
          <a:solidFill>
            <a:schemeClr val="tx2"/>
          </a:solidFill>
          <a:latin typeface="Arial" charset="0"/>
        </a:defRPr>
      </a:lvl6pPr>
      <a:lvl7pPr marL="819763" algn="l" defTabSz="913695" rtl="0" eaLnBrk="1" fontAlgn="base" hangingPunct="1">
        <a:spcBef>
          <a:spcPct val="0"/>
        </a:spcBef>
        <a:spcAft>
          <a:spcPct val="0"/>
        </a:spcAft>
        <a:defRPr sz="2200" b="1">
          <a:solidFill>
            <a:schemeClr val="tx2"/>
          </a:solidFill>
          <a:latin typeface="Arial" charset="0"/>
        </a:defRPr>
      </a:lvl7pPr>
      <a:lvl8pPr marL="1229647" algn="l" defTabSz="913695" rtl="0" eaLnBrk="1" fontAlgn="base" hangingPunct="1">
        <a:spcBef>
          <a:spcPct val="0"/>
        </a:spcBef>
        <a:spcAft>
          <a:spcPct val="0"/>
        </a:spcAft>
        <a:defRPr sz="2200" b="1">
          <a:solidFill>
            <a:schemeClr val="tx2"/>
          </a:solidFill>
          <a:latin typeface="Arial" charset="0"/>
        </a:defRPr>
      </a:lvl8pPr>
      <a:lvl9pPr marL="1639526" algn="l" defTabSz="913695" rtl="0" eaLnBrk="1" fontAlgn="base" hangingPunct="1">
        <a:spcBef>
          <a:spcPct val="0"/>
        </a:spcBef>
        <a:spcAft>
          <a:spcPct val="0"/>
        </a:spcAft>
        <a:defRPr sz="2200" b="1">
          <a:solidFill>
            <a:schemeClr val="tx2"/>
          </a:solidFill>
          <a:latin typeface="Arial" charset="0"/>
        </a:defRPr>
      </a:lvl9pPr>
    </p:titleStyle>
    <p:bodyStyle>
      <a:lvl1pPr algn="l" defTabSz="913695" rtl="0" eaLnBrk="1" fontAlgn="base" hangingPunct="1">
        <a:spcBef>
          <a:spcPct val="0"/>
        </a:spcBef>
        <a:spcAft>
          <a:spcPts val="269"/>
        </a:spcAft>
        <a:buFont typeface="Arial" charset="0"/>
        <a:defRPr sz="1800">
          <a:solidFill>
            <a:schemeClr val="tx2"/>
          </a:solidFill>
          <a:latin typeface="+mn-lt"/>
          <a:ea typeface="+mn-ea"/>
          <a:cs typeface="+mn-cs"/>
        </a:defRPr>
      </a:lvl1pPr>
      <a:lvl2pPr marL="160824" indent="-159400" algn="l" defTabSz="913695" rtl="0" eaLnBrk="1" fontAlgn="base" hangingPunct="1">
        <a:spcBef>
          <a:spcPct val="0"/>
        </a:spcBef>
        <a:spcAft>
          <a:spcPts val="269"/>
        </a:spcAft>
        <a:buChar char="•"/>
        <a:defRPr sz="1800">
          <a:solidFill>
            <a:schemeClr val="tx2"/>
          </a:solidFill>
          <a:latin typeface="+mn-lt"/>
        </a:defRPr>
      </a:lvl2pPr>
      <a:lvl3pPr marL="321644" indent="-159400" algn="l" defTabSz="913695" rtl="0" eaLnBrk="1" fontAlgn="base" hangingPunct="1">
        <a:spcBef>
          <a:spcPct val="0"/>
        </a:spcBef>
        <a:spcAft>
          <a:spcPts val="269"/>
        </a:spcAft>
        <a:buFont typeface="Arial" charset="0"/>
        <a:buChar char="‒"/>
        <a:defRPr sz="1800">
          <a:solidFill>
            <a:schemeClr val="tx2"/>
          </a:solidFill>
          <a:latin typeface="+mn-lt"/>
        </a:defRPr>
      </a:lvl3pPr>
      <a:lvl4pPr marL="482464" indent="-159400" algn="l" defTabSz="913695" rtl="0" eaLnBrk="1" fontAlgn="base" hangingPunct="1">
        <a:spcBef>
          <a:spcPct val="0"/>
        </a:spcBef>
        <a:spcAft>
          <a:spcPts val="538"/>
        </a:spcAft>
        <a:buChar char="•"/>
        <a:defRPr>
          <a:solidFill>
            <a:schemeClr val="tx2"/>
          </a:solidFill>
          <a:latin typeface="+mn-lt"/>
        </a:defRPr>
      </a:lvl4pPr>
      <a:lvl5pPr marL="643287" indent="-159400" algn="l" defTabSz="913695" rtl="0" eaLnBrk="1" fontAlgn="base" hangingPunct="1">
        <a:spcBef>
          <a:spcPct val="0"/>
        </a:spcBef>
        <a:spcAft>
          <a:spcPts val="538"/>
        </a:spcAft>
        <a:buFont typeface="Arial" charset="0"/>
        <a:buChar char="‒"/>
        <a:defRPr>
          <a:solidFill>
            <a:schemeClr val="tx2"/>
          </a:solidFill>
          <a:latin typeface="+mn-lt"/>
        </a:defRPr>
      </a:lvl5pPr>
      <a:lvl6pPr marL="1053168" indent="-159400" algn="l" defTabSz="913695" rtl="0" eaLnBrk="1" fontAlgn="base" hangingPunct="1">
        <a:spcBef>
          <a:spcPct val="0"/>
        </a:spcBef>
        <a:spcAft>
          <a:spcPts val="538"/>
        </a:spcAft>
        <a:buFont typeface="Arial" charset="0"/>
        <a:buChar char="‒"/>
        <a:defRPr>
          <a:solidFill>
            <a:schemeClr val="tx2"/>
          </a:solidFill>
          <a:latin typeface="+mn-lt"/>
        </a:defRPr>
      </a:lvl6pPr>
      <a:lvl7pPr marL="1463049" indent="-159400" algn="l" defTabSz="913695" rtl="0" eaLnBrk="1" fontAlgn="base" hangingPunct="1">
        <a:spcBef>
          <a:spcPct val="0"/>
        </a:spcBef>
        <a:spcAft>
          <a:spcPts val="538"/>
        </a:spcAft>
        <a:buFont typeface="Arial" charset="0"/>
        <a:buChar char="‒"/>
        <a:defRPr>
          <a:solidFill>
            <a:schemeClr val="tx2"/>
          </a:solidFill>
          <a:latin typeface="+mn-lt"/>
        </a:defRPr>
      </a:lvl7pPr>
      <a:lvl8pPr marL="1872934" indent="-159400" algn="l" defTabSz="913695" rtl="0" eaLnBrk="1" fontAlgn="base" hangingPunct="1">
        <a:spcBef>
          <a:spcPct val="0"/>
        </a:spcBef>
        <a:spcAft>
          <a:spcPts val="538"/>
        </a:spcAft>
        <a:buFont typeface="Arial" charset="0"/>
        <a:buChar char="‒"/>
        <a:defRPr>
          <a:solidFill>
            <a:schemeClr val="tx2"/>
          </a:solidFill>
          <a:latin typeface="+mn-lt"/>
        </a:defRPr>
      </a:lvl8pPr>
      <a:lvl9pPr marL="2282812" indent="-159400" algn="l" defTabSz="913695" rtl="0" eaLnBrk="1" fontAlgn="base" hangingPunct="1">
        <a:spcBef>
          <a:spcPct val="0"/>
        </a:spcBef>
        <a:spcAft>
          <a:spcPts val="538"/>
        </a:spcAft>
        <a:buFont typeface="Arial" charset="0"/>
        <a:buChar char="‒"/>
        <a:defRPr>
          <a:solidFill>
            <a:schemeClr val="tx2"/>
          </a:solidFill>
          <a:latin typeface="+mn-lt"/>
        </a:defRPr>
      </a:lvl9pPr>
    </p:bodyStyle>
    <p:otherStyle>
      <a:defPPr>
        <a:defRPr lang="es-ES"/>
      </a:defPPr>
      <a:lvl1pPr marL="0" algn="l" defTabSz="819763" rtl="0" eaLnBrk="1" latinLnBrk="0" hangingPunct="1">
        <a:defRPr sz="1600" kern="1200">
          <a:solidFill>
            <a:schemeClr val="tx1"/>
          </a:solidFill>
          <a:latin typeface="+mn-lt"/>
          <a:ea typeface="+mn-ea"/>
          <a:cs typeface="+mn-cs"/>
        </a:defRPr>
      </a:lvl1pPr>
      <a:lvl2pPr marL="409882" algn="l" defTabSz="819763" rtl="0" eaLnBrk="1" latinLnBrk="0" hangingPunct="1">
        <a:defRPr sz="1600" kern="1200">
          <a:solidFill>
            <a:schemeClr val="tx1"/>
          </a:solidFill>
          <a:latin typeface="+mn-lt"/>
          <a:ea typeface="+mn-ea"/>
          <a:cs typeface="+mn-cs"/>
        </a:defRPr>
      </a:lvl2pPr>
      <a:lvl3pPr marL="819763" algn="l" defTabSz="819763" rtl="0" eaLnBrk="1" latinLnBrk="0" hangingPunct="1">
        <a:defRPr sz="1600" kern="1200">
          <a:solidFill>
            <a:schemeClr val="tx1"/>
          </a:solidFill>
          <a:latin typeface="+mn-lt"/>
          <a:ea typeface="+mn-ea"/>
          <a:cs typeface="+mn-cs"/>
        </a:defRPr>
      </a:lvl3pPr>
      <a:lvl4pPr marL="1229647" algn="l" defTabSz="819763" rtl="0" eaLnBrk="1" latinLnBrk="0" hangingPunct="1">
        <a:defRPr sz="1600" kern="1200">
          <a:solidFill>
            <a:schemeClr val="tx1"/>
          </a:solidFill>
          <a:latin typeface="+mn-lt"/>
          <a:ea typeface="+mn-ea"/>
          <a:cs typeface="+mn-cs"/>
        </a:defRPr>
      </a:lvl4pPr>
      <a:lvl5pPr marL="1639526" algn="l" defTabSz="819763" rtl="0" eaLnBrk="1" latinLnBrk="0" hangingPunct="1">
        <a:defRPr sz="1600" kern="1200">
          <a:solidFill>
            <a:schemeClr val="tx1"/>
          </a:solidFill>
          <a:latin typeface="+mn-lt"/>
          <a:ea typeface="+mn-ea"/>
          <a:cs typeface="+mn-cs"/>
        </a:defRPr>
      </a:lvl5pPr>
      <a:lvl6pPr marL="2049406" algn="l" defTabSz="819763" rtl="0" eaLnBrk="1" latinLnBrk="0" hangingPunct="1">
        <a:defRPr sz="1600" kern="1200">
          <a:solidFill>
            <a:schemeClr val="tx1"/>
          </a:solidFill>
          <a:latin typeface="+mn-lt"/>
          <a:ea typeface="+mn-ea"/>
          <a:cs typeface="+mn-cs"/>
        </a:defRPr>
      </a:lvl6pPr>
      <a:lvl7pPr marL="2459286" algn="l" defTabSz="819763" rtl="0" eaLnBrk="1" latinLnBrk="0" hangingPunct="1">
        <a:defRPr sz="1600" kern="1200">
          <a:solidFill>
            <a:schemeClr val="tx1"/>
          </a:solidFill>
          <a:latin typeface="+mn-lt"/>
          <a:ea typeface="+mn-ea"/>
          <a:cs typeface="+mn-cs"/>
        </a:defRPr>
      </a:lvl7pPr>
      <a:lvl8pPr marL="2869173" algn="l" defTabSz="819763" rtl="0" eaLnBrk="1" latinLnBrk="0" hangingPunct="1">
        <a:defRPr sz="1600" kern="1200">
          <a:solidFill>
            <a:schemeClr val="tx1"/>
          </a:solidFill>
          <a:latin typeface="+mn-lt"/>
          <a:ea typeface="+mn-ea"/>
          <a:cs typeface="+mn-cs"/>
        </a:defRPr>
      </a:lvl8pPr>
      <a:lvl9pPr marL="3279052" algn="l" defTabSz="819763" rtl="0" eaLnBrk="1" latinLnBrk="0" hangingPunct="1">
        <a:defRPr sz="16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7459" name="Title Placeholder 1"/>
          <p:cNvSpPr>
            <a:spLocks noGrp="1"/>
          </p:cNvSpPr>
          <p:nvPr>
            <p:ph type="title"/>
          </p:nvPr>
        </p:nvSpPr>
        <p:spPr bwMode="auto">
          <a:xfrm>
            <a:off x="442413" y="350115"/>
            <a:ext cx="9124399" cy="63020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s-ES" dirty="0" smtClean="0"/>
          </a:p>
        </p:txBody>
      </p:sp>
      <p:sp>
        <p:nvSpPr>
          <p:cNvPr id="147460" name="Text Placeholder 2"/>
          <p:cNvSpPr>
            <a:spLocks noGrp="1"/>
          </p:cNvSpPr>
          <p:nvPr>
            <p:ph type="body" idx="1"/>
          </p:nvPr>
        </p:nvSpPr>
        <p:spPr bwMode="auto">
          <a:xfrm>
            <a:off x="439289" y="1190382"/>
            <a:ext cx="9124399" cy="521947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dirty="0" smtClean="0"/>
          </a:p>
        </p:txBody>
      </p:sp>
      <p:sp>
        <p:nvSpPr>
          <p:cNvPr id="7" name="Slide Number Placeholder 9"/>
          <p:cNvSpPr>
            <a:spLocks noGrp="1"/>
          </p:cNvSpPr>
          <p:nvPr>
            <p:ph type="sldNum" sz="quarter" idx="4"/>
          </p:nvPr>
        </p:nvSpPr>
        <p:spPr>
          <a:xfrm>
            <a:off x="450345" y="6554378"/>
            <a:ext cx="306387" cy="144247"/>
          </a:xfrm>
          <a:prstGeom prst="rect">
            <a:avLst/>
          </a:prstGeom>
        </p:spPr>
        <p:txBody>
          <a:bodyPr vert="horz" wrap="square" lIns="0" tIns="0" rIns="0" bIns="0" numCol="1" anchor="t" anchorCtr="0" compatLnSpc="1">
            <a:prstTxWarp prst="textNoShape">
              <a:avLst/>
            </a:prstTxWarp>
            <a:noAutofit/>
          </a:bodyPr>
          <a:lstStyle>
            <a:lvl1pPr defTabSz="913695">
              <a:lnSpc>
                <a:spcPts val="1077"/>
              </a:lnSpc>
              <a:defRPr sz="900" b="1">
                <a:solidFill>
                  <a:schemeClr val="tx2"/>
                </a:solidFill>
              </a:defRPr>
            </a:lvl1pPr>
          </a:lstStyle>
          <a:p>
            <a:pPr fontAlgn="base">
              <a:spcBef>
                <a:spcPct val="0"/>
              </a:spcBef>
              <a:spcAft>
                <a:spcPct val="0"/>
              </a:spcAft>
            </a:pPr>
            <a:fld id="{9935F0BD-0F90-47B1-8F0C-76BF3802F7AA}" type="slidenum">
              <a:rPr lang="es-ES">
                <a:solidFill>
                  <a:srgbClr val="002776"/>
                </a:solidFill>
                <a:cs typeface="Arial" charset="0"/>
              </a:rPr>
              <a:pPr fontAlgn="base">
                <a:spcBef>
                  <a:spcPct val="0"/>
                </a:spcBef>
                <a:spcAft>
                  <a:spcPct val="0"/>
                </a:spcAft>
              </a:pPr>
              <a:t>‹#›</a:t>
            </a:fld>
            <a:endParaRPr lang="es-ES">
              <a:solidFill>
                <a:srgbClr val="002776"/>
              </a:solidFill>
              <a:cs typeface="Arial" charset="0"/>
            </a:endParaRPr>
          </a:p>
        </p:txBody>
      </p:sp>
      <p:sp>
        <p:nvSpPr>
          <p:cNvPr id="10" name="Footer Placeholder 10"/>
          <p:cNvSpPr>
            <a:spLocks noGrp="1"/>
          </p:cNvSpPr>
          <p:nvPr>
            <p:ph type="ftr" sz="quarter" idx="3"/>
          </p:nvPr>
        </p:nvSpPr>
        <p:spPr>
          <a:xfrm>
            <a:off x="836319" y="6554378"/>
            <a:ext cx="4677095" cy="144247"/>
          </a:xfrm>
          <a:prstGeom prst="rect">
            <a:avLst/>
          </a:prstGeom>
        </p:spPr>
        <p:txBody>
          <a:bodyPr vert="horz" wrap="square" lIns="0" tIns="0" rIns="0" bIns="0" numCol="1" anchor="t" anchorCtr="0" compatLnSpc="1">
            <a:prstTxWarp prst="textNoShape">
              <a:avLst/>
            </a:prstTxWarp>
            <a:noAutofit/>
          </a:bodyPr>
          <a:lstStyle>
            <a:lvl1pPr defTabSz="913695">
              <a:lnSpc>
                <a:spcPts val="1077"/>
              </a:lnSpc>
              <a:defRPr sz="900">
                <a:solidFill>
                  <a:schemeClr val="tx2"/>
                </a:solidFill>
              </a:defRPr>
            </a:lvl1pPr>
          </a:lstStyle>
          <a:p>
            <a:pPr fontAlgn="base">
              <a:spcBef>
                <a:spcPct val="0"/>
              </a:spcBef>
              <a:spcAft>
                <a:spcPct val="0"/>
              </a:spcAft>
            </a:pPr>
            <a:endParaRPr lang="es-ES">
              <a:solidFill>
                <a:srgbClr val="002776"/>
              </a:solidFill>
              <a:cs typeface="Arial" charset="0"/>
            </a:endParaRPr>
          </a:p>
        </p:txBody>
      </p:sp>
      <p:sp>
        <p:nvSpPr>
          <p:cNvPr id="8" name="bmkCopyright"/>
          <p:cNvSpPr txBox="1">
            <a:spLocks/>
          </p:cNvSpPr>
          <p:nvPr userDrawn="1"/>
        </p:nvSpPr>
        <p:spPr>
          <a:xfrm>
            <a:off x="7794216" y="6594197"/>
            <a:ext cx="1780509" cy="111154"/>
          </a:xfrm>
          <a:prstGeom prst="rect">
            <a:avLst/>
          </a:prstGeom>
        </p:spPr>
        <p:txBody>
          <a:bodyPr vert="horz" wrap="none" lIns="0" tIns="0" rIns="0" bIns="0" rtlCol="0" anchor="b" anchorCtr="0">
            <a:noAutofit/>
          </a:bodyPr>
          <a:lstStyle>
            <a:lvl1pPr marL="0" marR="0" indent="0" algn="r" defTabSz="914400" rtl="0" eaLnBrk="0" fontAlgn="auto" latinLnBrk="0" hangingPunct="0">
              <a:lnSpc>
                <a:spcPct val="100000"/>
              </a:lnSpc>
              <a:spcBef>
                <a:spcPts val="0"/>
              </a:spcBef>
              <a:spcAft>
                <a:spcPct val="0"/>
              </a:spcAft>
              <a:buClrTx/>
              <a:buSzTx/>
              <a:buFontTx/>
              <a:buNone/>
              <a:tabLst/>
              <a:defRPr sz="800">
                <a:solidFill>
                  <a:schemeClr val="accent1"/>
                </a:solidFill>
              </a:defRPr>
            </a:lvl1pPr>
          </a:lstStyle>
          <a:p>
            <a:pPr defTabSz="819895">
              <a:defRPr/>
            </a:pPr>
            <a:r>
              <a:rPr lang="en-AU" sz="800" noProof="0" dirty="0" smtClean="0">
                <a:solidFill>
                  <a:srgbClr val="002776"/>
                </a:solidFill>
                <a:cs typeface="Arial" charset="0"/>
              </a:rPr>
              <a:t>© 2016 Deloitte Consulting S.L.U.</a:t>
            </a:r>
            <a:endParaRPr lang="en-AU" sz="800" noProof="0" dirty="0">
              <a:solidFill>
                <a:srgbClr val="002776"/>
              </a:solidFill>
              <a:cs typeface="Arial" charset="0"/>
            </a:endParaRPr>
          </a:p>
        </p:txBody>
      </p:sp>
    </p:spTree>
    <p:extLst>
      <p:ext uri="{BB962C8B-B14F-4D97-AF65-F5344CB8AC3E}">
        <p14:creationId xmlns:p14="http://schemas.microsoft.com/office/powerpoint/2010/main" val="3464291291"/>
      </p:ext>
    </p:extLst>
  </p:cSld>
  <p:clrMap bg1="lt1" tx1="dk1" bg2="lt2" tx2="dk2" accent1="accent1" accent2="accent2" accent3="accent3" accent4="accent4" accent5="accent5" accent6="accent6" hlink="hlink" folHlink="folHlink"/>
  <p:sldLayoutIdLst>
    <p:sldLayoutId id="2147484169" r:id="rId1"/>
    <p:sldLayoutId id="2147484170" r:id="rId2"/>
    <p:sldLayoutId id="2147484171" r:id="rId3"/>
    <p:sldLayoutId id="2147484172" r:id="rId4"/>
    <p:sldLayoutId id="2147484173" r:id="rId5"/>
    <p:sldLayoutId id="2147484174" r:id="rId6"/>
    <p:sldLayoutId id="2147484175" r:id="rId7"/>
  </p:sldLayoutIdLst>
  <p:timing>
    <p:tnLst>
      <p:par>
        <p:cTn id="1" dur="indefinite" restart="never" nodeType="tmRoot"/>
      </p:par>
    </p:tnLst>
  </p:timing>
  <p:hf hdr="0" ftr="0" dt="0"/>
  <p:txStyles>
    <p:titleStyle>
      <a:lvl1pPr algn="l" defTabSz="913695" rtl="0" eaLnBrk="1" fontAlgn="base" hangingPunct="1">
        <a:spcBef>
          <a:spcPct val="0"/>
        </a:spcBef>
        <a:spcAft>
          <a:spcPct val="0"/>
        </a:spcAft>
        <a:defRPr sz="2200" b="1">
          <a:solidFill>
            <a:schemeClr val="tx2"/>
          </a:solidFill>
          <a:latin typeface="+mj-lt"/>
          <a:ea typeface="+mj-ea"/>
          <a:cs typeface="+mj-cs"/>
        </a:defRPr>
      </a:lvl1pPr>
      <a:lvl2pPr algn="l" defTabSz="913695" rtl="0" eaLnBrk="1" fontAlgn="base" hangingPunct="1">
        <a:spcBef>
          <a:spcPct val="0"/>
        </a:spcBef>
        <a:spcAft>
          <a:spcPct val="0"/>
        </a:spcAft>
        <a:defRPr sz="2200" b="1">
          <a:solidFill>
            <a:schemeClr val="tx2"/>
          </a:solidFill>
          <a:latin typeface="Arial" charset="0"/>
        </a:defRPr>
      </a:lvl2pPr>
      <a:lvl3pPr algn="l" defTabSz="913695" rtl="0" eaLnBrk="1" fontAlgn="base" hangingPunct="1">
        <a:spcBef>
          <a:spcPct val="0"/>
        </a:spcBef>
        <a:spcAft>
          <a:spcPct val="0"/>
        </a:spcAft>
        <a:defRPr sz="2200" b="1">
          <a:solidFill>
            <a:schemeClr val="tx2"/>
          </a:solidFill>
          <a:latin typeface="Arial" charset="0"/>
        </a:defRPr>
      </a:lvl3pPr>
      <a:lvl4pPr algn="l" defTabSz="913695" rtl="0" eaLnBrk="1" fontAlgn="base" hangingPunct="1">
        <a:spcBef>
          <a:spcPct val="0"/>
        </a:spcBef>
        <a:spcAft>
          <a:spcPct val="0"/>
        </a:spcAft>
        <a:defRPr sz="2200" b="1">
          <a:solidFill>
            <a:schemeClr val="tx2"/>
          </a:solidFill>
          <a:latin typeface="Arial" charset="0"/>
        </a:defRPr>
      </a:lvl4pPr>
      <a:lvl5pPr algn="l" defTabSz="913695" rtl="0" eaLnBrk="1" fontAlgn="base" hangingPunct="1">
        <a:spcBef>
          <a:spcPct val="0"/>
        </a:spcBef>
        <a:spcAft>
          <a:spcPct val="0"/>
        </a:spcAft>
        <a:defRPr sz="2200" b="1">
          <a:solidFill>
            <a:schemeClr val="tx2"/>
          </a:solidFill>
          <a:latin typeface="Arial" charset="0"/>
        </a:defRPr>
      </a:lvl5pPr>
      <a:lvl6pPr marL="409882" algn="l" defTabSz="913695" rtl="0" eaLnBrk="1" fontAlgn="base" hangingPunct="1">
        <a:spcBef>
          <a:spcPct val="0"/>
        </a:spcBef>
        <a:spcAft>
          <a:spcPct val="0"/>
        </a:spcAft>
        <a:defRPr sz="2200" b="1">
          <a:solidFill>
            <a:schemeClr val="tx2"/>
          </a:solidFill>
          <a:latin typeface="Arial" charset="0"/>
        </a:defRPr>
      </a:lvl6pPr>
      <a:lvl7pPr marL="819763" algn="l" defTabSz="913695" rtl="0" eaLnBrk="1" fontAlgn="base" hangingPunct="1">
        <a:spcBef>
          <a:spcPct val="0"/>
        </a:spcBef>
        <a:spcAft>
          <a:spcPct val="0"/>
        </a:spcAft>
        <a:defRPr sz="2200" b="1">
          <a:solidFill>
            <a:schemeClr val="tx2"/>
          </a:solidFill>
          <a:latin typeface="Arial" charset="0"/>
        </a:defRPr>
      </a:lvl7pPr>
      <a:lvl8pPr marL="1229647" algn="l" defTabSz="913695" rtl="0" eaLnBrk="1" fontAlgn="base" hangingPunct="1">
        <a:spcBef>
          <a:spcPct val="0"/>
        </a:spcBef>
        <a:spcAft>
          <a:spcPct val="0"/>
        </a:spcAft>
        <a:defRPr sz="2200" b="1">
          <a:solidFill>
            <a:schemeClr val="tx2"/>
          </a:solidFill>
          <a:latin typeface="Arial" charset="0"/>
        </a:defRPr>
      </a:lvl8pPr>
      <a:lvl9pPr marL="1639526" algn="l" defTabSz="913695" rtl="0" eaLnBrk="1" fontAlgn="base" hangingPunct="1">
        <a:spcBef>
          <a:spcPct val="0"/>
        </a:spcBef>
        <a:spcAft>
          <a:spcPct val="0"/>
        </a:spcAft>
        <a:defRPr sz="2200" b="1">
          <a:solidFill>
            <a:schemeClr val="tx2"/>
          </a:solidFill>
          <a:latin typeface="Arial" charset="0"/>
        </a:defRPr>
      </a:lvl9pPr>
    </p:titleStyle>
    <p:bodyStyle>
      <a:lvl1pPr algn="l" defTabSz="913695" rtl="0" eaLnBrk="1" fontAlgn="base" hangingPunct="1">
        <a:spcBef>
          <a:spcPct val="0"/>
        </a:spcBef>
        <a:spcAft>
          <a:spcPts val="269"/>
        </a:spcAft>
        <a:buFont typeface="Arial" charset="0"/>
        <a:defRPr sz="1800">
          <a:solidFill>
            <a:schemeClr val="tx2"/>
          </a:solidFill>
          <a:latin typeface="+mn-lt"/>
          <a:ea typeface="+mn-ea"/>
          <a:cs typeface="+mn-cs"/>
        </a:defRPr>
      </a:lvl1pPr>
      <a:lvl2pPr marL="160824" indent="-159400" algn="l" defTabSz="913695" rtl="0" eaLnBrk="1" fontAlgn="base" hangingPunct="1">
        <a:spcBef>
          <a:spcPct val="0"/>
        </a:spcBef>
        <a:spcAft>
          <a:spcPts val="269"/>
        </a:spcAft>
        <a:buChar char="•"/>
        <a:defRPr sz="1800">
          <a:solidFill>
            <a:schemeClr val="tx2"/>
          </a:solidFill>
          <a:latin typeface="+mn-lt"/>
        </a:defRPr>
      </a:lvl2pPr>
      <a:lvl3pPr marL="321644" indent="-159400" algn="l" defTabSz="913695" rtl="0" eaLnBrk="1" fontAlgn="base" hangingPunct="1">
        <a:spcBef>
          <a:spcPct val="0"/>
        </a:spcBef>
        <a:spcAft>
          <a:spcPts val="269"/>
        </a:spcAft>
        <a:buFont typeface="Arial" charset="0"/>
        <a:buChar char="‒"/>
        <a:defRPr sz="1800">
          <a:solidFill>
            <a:schemeClr val="tx2"/>
          </a:solidFill>
          <a:latin typeface="+mn-lt"/>
        </a:defRPr>
      </a:lvl3pPr>
      <a:lvl4pPr marL="482464" indent="-159400" algn="l" defTabSz="913695" rtl="0" eaLnBrk="1" fontAlgn="base" hangingPunct="1">
        <a:spcBef>
          <a:spcPct val="0"/>
        </a:spcBef>
        <a:spcAft>
          <a:spcPts val="538"/>
        </a:spcAft>
        <a:buChar char="•"/>
        <a:defRPr>
          <a:solidFill>
            <a:schemeClr val="tx2"/>
          </a:solidFill>
          <a:latin typeface="+mn-lt"/>
        </a:defRPr>
      </a:lvl4pPr>
      <a:lvl5pPr marL="643287" indent="-159400" algn="l" defTabSz="913695" rtl="0" eaLnBrk="1" fontAlgn="base" hangingPunct="1">
        <a:spcBef>
          <a:spcPct val="0"/>
        </a:spcBef>
        <a:spcAft>
          <a:spcPts val="538"/>
        </a:spcAft>
        <a:buFont typeface="Arial" charset="0"/>
        <a:buChar char="‒"/>
        <a:defRPr>
          <a:solidFill>
            <a:schemeClr val="tx2"/>
          </a:solidFill>
          <a:latin typeface="+mn-lt"/>
        </a:defRPr>
      </a:lvl5pPr>
      <a:lvl6pPr marL="1053168" indent="-159400" algn="l" defTabSz="913695" rtl="0" eaLnBrk="1" fontAlgn="base" hangingPunct="1">
        <a:spcBef>
          <a:spcPct val="0"/>
        </a:spcBef>
        <a:spcAft>
          <a:spcPts val="538"/>
        </a:spcAft>
        <a:buFont typeface="Arial" charset="0"/>
        <a:buChar char="‒"/>
        <a:defRPr>
          <a:solidFill>
            <a:schemeClr val="tx2"/>
          </a:solidFill>
          <a:latin typeface="+mn-lt"/>
        </a:defRPr>
      </a:lvl6pPr>
      <a:lvl7pPr marL="1463049" indent="-159400" algn="l" defTabSz="913695" rtl="0" eaLnBrk="1" fontAlgn="base" hangingPunct="1">
        <a:spcBef>
          <a:spcPct val="0"/>
        </a:spcBef>
        <a:spcAft>
          <a:spcPts val="538"/>
        </a:spcAft>
        <a:buFont typeface="Arial" charset="0"/>
        <a:buChar char="‒"/>
        <a:defRPr>
          <a:solidFill>
            <a:schemeClr val="tx2"/>
          </a:solidFill>
          <a:latin typeface="+mn-lt"/>
        </a:defRPr>
      </a:lvl7pPr>
      <a:lvl8pPr marL="1872934" indent="-159400" algn="l" defTabSz="913695" rtl="0" eaLnBrk="1" fontAlgn="base" hangingPunct="1">
        <a:spcBef>
          <a:spcPct val="0"/>
        </a:spcBef>
        <a:spcAft>
          <a:spcPts val="538"/>
        </a:spcAft>
        <a:buFont typeface="Arial" charset="0"/>
        <a:buChar char="‒"/>
        <a:defRPr>
          <a:solidFill>
            <a:schemeClr val="tx2"/>
          </a:solidFill>
          <a:latin typeface="+mn-lt"/>
        </a:defRPr>
      </a:lvl8pPr>
      <a:lvl9pPr marL="2282812" indent="-159400" algn="l" defTabSz="913695" rtl="0" eaLnBrk="1" fontAlgn="base" hangingPunct="1">
        <a:spcBef>
          <a:spcPct val="0"/>
        </a:spcBef>
        <a:spcAft>
          <a:spcPts val="538"/>
        </a:spcAft>
        <a:buFont typeface="Arial" charset="0"/>
        <a:buChar char="‒"/>
        <a:defRPr>
          <a:solidFill>
            <a:schemeClr val="tx2"/>
          </a:solidFill>
          <a:latin typeface="+mn-lt"/>
        </a:defRPr>
      </a:lvl9pPr>
    </p:bodyStyle>
    <p:otherStyle>
      <a:defPPr>
        <a:defRPr lang="es-ES"/>
      </a:defPPr>
      <a:lvl1pPr marL="0" algn="l" defTabSz="819763" rtl="0" eaLnBrk="1" latinLnBrk="0" hangingPunct="1">
        <a:defRPr sz="1600" kern="1200">
          <a:solidFill>
            <a:schemeClr val="tx1"/>
          </a:solidFill>
          <a:latin typeface="+mn-lt"/>
          <a:ea typeface="+mn-ea"/>
          <a:cs typeface="+mn-cs"/>
        </a:defRPr>
      </a:lvl1pPr>
      <a:lvl2pPr marL="409882" algn="l" defTabSz="819763" rtl="0" eaLnBrk="1" latinLnBrk="0" hangingPunct="1">
        <a:defRPr sz="1600" kern="1200">
          <a:solidFill>
            <a:schemeClr val="tx1"/>
          </a:solidFill>
          <a:latin typeface="+mn-lt"/>
          <a:ea typeface="+mn-ea"/>
          <a:cs typeface="+mn-cs"/>
        </a:defRPr>
      </a:lvl2pPr>
      <a:lvl3pPr marL="819763" algn="l" defTabSz="819763" rtl="0" eaLnBrk="1" latinLnBrk="0" hangingPunct="1">
        <a:defRPr sz="1600" kern="1200">
          <a:solidFill>
            <a:schemeClr val="tx1"/>
          </a:solidFill>
          <a:latin typeface="+mn-lt"/>
          <a:ea typeface="+mn-ea"/>
          <a:cs typeface="+mn-cs"/>
        </a:defRPr>
      </a:lvl3pPr>
      <a:lvl4pPr marL="1229647" algn="l" defTabSz="819763" rtl="0" eaLnBrk="1" latinLnBrk="0" hangingPunct="1">
        <a:defRPr sz="1600" kern="1200">
          <a:solidFill>
            <a:schemeClr val="tx1"/>
          </a:solidFill>
          <a:latin typeface="+mn-lt"/>
          <a:ea typeface="+mn-ea"/>
          <a:cs typeface="+mn-cs"/>
        </a:defRPr>
      </a:lvl4pPr>
      <a:lvl5pPr marL="1639526" algn="l" defTabSz="819763" rtl="0" eaLnBrk="1" latinLnBrk="0" hangingPunct="1">
        <a:defRPr sz="1600" kern="1200">
          <a:solidFill>
            <a:schemeClr val="tx1"/>
          </a:solidFill>
          <a:latin typeface="+mn-lt"/>
          <a:ea typeface="+mn-ea"/>
          <a:cs typeface="+mn-cs"/>
        </a:defRPr>
      </a:lvl5pPr>
      <a:lvl6pPr marL="2049406" algn="l" defTabSz="819763" rtl="0" eaLnBrk="1" latinLnBrk="0" hangingPunct="1">
        <a:defRPr sz="1600" kern="1200">
          <a:solidFill>
            <a:schemeClr val="tx1"/>
          </a:solidFill>
          <a:latin typeface="+mn-lt"/>
          <a:ea typeface="+mn-ea"/>
          <a:cs typeface="+mn-cs"/>
        </a:defRPr>
      </a:lvl6pPr>
      <a:lvl7pPr marL="2459286" algn="l" defTabSz="819763" rtl="0" eaLnBrk="1" latinLnBrk="0" hangingPunct="1">
        <a:defRPr sz="1600" kern="1200">
          <a:solidFill>
            <a:schemeClr val="tx1"/>
          </a:solidFill>
          <a:latin typeface="+mn-lt"/>
          <a:ea typeface="+mn-ea"/>
          <a:cs typeface="+mn-cs"/>
        </a:defRPr>
      </a:lvl7pPr>
      <a:lvl8pPr marL="2869173" algn="l" defTabSz="819763" rtl="0" eaLnBrk="1" latinLnBrk="0" hangingPunct="1">
        <a:defRPr sz="1600" kern="1200">
          <a:solidFill>
            <a:schemeClr val="tx1"/>
          </a:solidFill>
          <a:latin typeface="+mn-lt"/>
          <a:ea typeface="+mn-ea"/>
          <a:cs typeface="+mn-cs"/>
        </a:defRPr>
      </a:lvl8pPr>
      <a:lvl9pPr marL="3279052" algn="l" defTabSz="819763" rtl="0" eaLnBrk="1" latinLnBrk="0" hangingPunct="1">
        <a:defRPr sz="16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7459" name="Title Placeholder 1"/>
          <p:cNvSpPr>
            <a:spLocks noGrp="1"/>
          </p:cNvSpPr>
          <p:nvPr>
            <p:ph type="title"/>
          </p:nvPr>
        </p:nvSpPr>
        <p:spPr bwMode="auto">
          <a:xfrm>
            <a:off x="442413" y="350115"/>
            <a:ext cx="9124399" cy="63020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s-ES" dirty="0" smtClean="0"/>
          </a:p>
        </p:txBody>
      </p:sp>
      <p:sp>
        <p:nvSpPr>
          <p:cNvPr id="147460" name="Text Placeholder 2"/>
          <p:cNvSpPr>
            <a:spLocks noGrp="1"/>
          </p:cNvSpPr>
          <p:nvPr>
            <p:ph type="body" idx="1"/>
          </p:nvPr>
        </p:nvSpPr>
        <p:spPr bwMode="auto">
          <a:xfrm>
            <a:off x="439282" y="1190382"/>
            <a:ext cx="9124399" cy="521947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dirty="0" smtClean="0"/>
          </a:p>
        </p:txBody>
      </p:sp>
      <p:sp>
        <p:nvSpPr>
          <p:cNvPr id="7" name="Slide Number Placeholder 9"/>
          <p:cNvSpPr>
            <a:spLocks noGrp="1"/>
          </p:cNvSpPr>
          <p:nvPr>
            <p:ph type="sldNum" sz="quarter" idx="4"/>
          </p:nvPr>
        </p:nvSpPr>
        <p:spPr>
          <a:xfrm>
            <a:off x="450299" y="6554302"/>
            <a:ext cx="306387" cy="144247"/>
          </a:xfrm>
          <a:prstGeom prst="rect">
            <a:avLst/>
          </a:prstGeom>
        </p:spPr>
        <p:txBody>
          <a:bodyPr vert="horz" wrap="square" lIns="0" tIns="0" rIns="0" bIns="0" numCol="1" anchor="t" anchorCtr="0" compatLnSpc="1">
            <a:prstTxWarp prst="textNoShape">
              <a:avLst/>
            </a:prstTxWarp>
            <a:noAutofit/>
          </a:bodyPr>
          <a:lstStyle>
            <a:lvl1pPr defTabSz="913695">
              <a:lnSpc>
                <a:spcPts val="1077"/>
              </a:lnSpc>
              <a:defRPr sz="900" b="1">
                <a:solidFill>
                  <a:schemeClr val="tx2"/>
                </a:solidFill>
              </a:defRPr>
            </a:lvl1pPr>
          </a:lstStyle>
          <a:p>
            <a:pPr fontAlgn="base">
              <a:spcBef>
                <a:spcPct val="0"/>
              </a:spcBef>
              <a:spcAft>
                <a:spcPct val="0"/>
              </a:spcAft>
            </a:pPr>
            <a:fld id="{9935F0BD-0F90-47B1-8F0C-76BF3802F7AA}" type="slidenum">
              <a:rPr lang="es-ES">
                <a:solidFill>
                  <a:srgbClr val="002776"/>
                </a:solidFill>
                <a:cs typeface="Arial" charset="0"/>
              </a:rPr>
              <a:pPr fontAlgn="base">
                <a:spcBef>
                  <a:spcPct val="0"/>
                </a:spcBef>
                <a:spcAft>
                  <a:spcPct val="0"/>
                </a:spcAft>
              </a:pPr>
              <a:t>‹#›</a:t>
            </a:fld>
            <a:endParaRPr lang="es-ES">
              <a:solidFill>
                <a:srgbClr val="002776"/>
              </a:solidFill>
              <a:cs typeface="Arial" charset="0"/>
            </a:endParaRPr>
          </a:p>
        </p:txBody>
      </p:sp>
      <p:sp>
        <p:nvSpPr>
          <p:cNvPr id="10" name="Footer Placeholder 10"/>
          <p:cNvSpPr>
            <a:spLocks noGrp="1"/>
          </p:cNvSpPr>
          <p:nvPr>
            <p:ph type="ftr" sz="quarter" idx="3"/>
          </p:nvPr>
        </p:nvSpPr>
        <p:spPr>
          <a:xfrm>
            <a:off x="836319" y="6554302"/>
            <a:ext cx="4677095" cy="144247"/>
          </a:xfrm>
          <a:prstGeom prst="rect">
            <a:avLst/>
          </a:prstGeom>
        </p:spPr>
        <p:txBody>
          <a:bodyPr vert="horz" wrap="square" lIns="0" tIns="0" rIns="0" bIns="0" numCol="1" anchor="t" anchorCtr="0" compatLnSpc="1">
            <a:prstTxWarp prst="textNoShape">
              <a:avLst/>
            </a:prstTxWarp>
            <a:noAutofit/>
          </a:bodyPr>
          <a:lstStyle>
            <a:lvl1pPr defTabSz="913695">
              <a:lnSpc>
                <a:spcPts val="1077"/>
              </a:lnSpc>
              <a:defRPr sz="900">
                <a:solidFill>
                  <a:schemeClr val="tx2"/>
                </a:solidFill>
              </a:defRPr>
            </a:lvl1pPr>
          </a:lstStyle>
          <a:p>
            <a:pPr fontAlgn="base">
              <a:spcBef>
                <a:spcPct val="0"/>
              </a:spcBef>
              <a:spcAft>
                <a:spcPct val="0"/>
              </a:spcAft>
            </a:pPr>
            <a:endParaRPr lang="es-ES">
              <a:solidFill>
                <a:srgbClr val="002776"/>
              </a:solidFill>
              <a:cs typeface="Arial" charset="0"/>
            </a:endParaRPr>
          </a:p>
        </p:txBody>
      </p:sp>
      <p:sp>
        <p:nvSpPr>
          <p:cNvPr id="8" name="bmkCopyright"/>
          <p:cNvSpPr txBox="1">
            <a:spLocks/>
          </p:cNvSpPr>
          <p:nvPr userDrawn="1"/>
        </p:nvSpPr>
        <p:spPr>
          <a:xfrm>
            <a:off x="7794216" y="6594197"/>
            <a:ext cx="1780509" cy="111154"/>
          </a:xfrm>
          <a:prstGeom prst="rect">
            <a:avLst/>
          </a:prstGeom>
        </p:spPr>
        <p:txBody>
          <a:bodyPr vert="horz" wrap="none" lIns="0" tIns="0" rIns="0" bIns="0" rtlCol="0" anchor="b" anchorCtr="0">
            <a:noAutofit/>
          </a:bodyPr>
          <a:lstStyle>
            <a:lvl1pPr marL="0" marR="0" indent="0" algn="r" defTabSz="914400" rtl="0" eaLnBrk="0" fontAlgn="auto" latinLnBrk="0" hangingPunct="0">
              <a:lnSpc>
                <a:spcPct val="100000"/>
              </a:lnSpc>
              <a:spcBef>
                <a:spcPts val="0"/>
              </a:spcBef>
              <a:spcAft>
                <a:spcPct val="0"/>
              </a:spcAft>
              <a:buClrTx/>
              <a:buSzTx/>
              <a:buFontTx/>
              <a:buNone/>
              <a:tabLst/>
              <a:defRPr sz="800">
                <a:solidFill>
                  <a:schemeClr val="accent1"/>
                </a:solidFill>
              </a:defRPr>
            </a:lvl1pPr>
          </a:lstStyle>
          <a:p>
            <a:pPr defTabSz="819895">
              <a:defRPr/>
            </a:pPr>
            <a:r>
              <a:rPr lang="en-AU" sz="800" noProof="0" dirty="0" smtClean="0">
                <a:solidFill>
                  <a:srgbClr val="002776"/>
                </a:solidFill>
                <a:cs typeface="Arial" charset="0"/>
              </a:rPr>
              <a:t>© 2016 Deloitte Consulting S.L.U.</a:t>
            </a:r>
            <a:endParaRPr lang="en-AU" sz="800" noProof="0" dirty="0">
              <a:solidFill>
                <a:srgbClr val="002776"/>
              </a:solidFill>
              <a:cs typeface="Arial" charset="0"/>
            </a:endParaRPr>
          </a:p>
        </p:txBody>
      </p:sp>
    </p:spTree>
    <p:extLst>
      <p:ext uri="{BB962C8B-B14F-4D97-AF65-F5344CB8AC3E}">
        <p14:creationId xmlns:p14="http://schemas.microsoft.com/office/powerpoint/2010/main" val="3597866378"/>
      </p:ext>
    </p:extLst>
  </p:cSld>
  <p:clrMap bg1="lt1" tx1="dk1" bg2="lt2" tx2="dk2" accent1="accent1" accent2="accent2" accent3="accent3" accent4="accent4" accent5="accent5" accent6="accent6" hlink="hlink" folHlink="folHlink"/>
  <p:sldLayoutIdLst>
    <p:sldLayoutId id="2147484178" r:id="rId1"/>
    <p:sldLayoutId id="2147484179" r:id="rId2"/>
    <p:sldLayoutId id="2147484180" r:id="rId3"/>
    <p:sldLayoutId id="2147484181" r:id="rId4"/>
    <p:sldLayoutId id="2147484182" r:id="rId5"/>
    <p:sldLayoutId id="2147484183" r:id="rId6"/>
    <p:sldLayoutId id="2147484184" r:id="rId7"/>
  </p:sldLayoutIdLst>
  <p:timing>
    <p:tnLst>
      <p:par>
        <p:cTn id="1" dur="indefinite" restart="never" nodeType="tmRoot"/>
      </p:par>
    </p:tnLst>
  </p:timing>
  <p:hf hdr="0" ftr="0" dt="0"/>
  <p:txStyles>
    <p:titleStyle>
      <a:lvl1pPr algn="l" defTabSz="913695" rtl="0" eaLnBrk="1" fontAlgn="base" hangingPunct="1">
        <a:spcBef>
          <a:spcPct val="0"/>
        </a:spcBef>
        <a:spcAft>
          <a:spcPct val="0"/>
        </a:spcAft>
        <a:defRPr sz="2200" b="1">
          <a:solidFill>
            <a:schemeClr val="tx2"/>
          </a:solidFill>
          <a:latin typeface="+mj-lt"/>
          <a:ea typeface="+mj-ea"/>
          <a:cs typeface="+mj-cs"/>
        </a:defRPr>
      </a:lvl1pPr>
      <a:lvl2pPr algn="l" defTabSz="913695" rtl="0" eaLnBrk="1" fontAlgn="base" hangingPunct="1">
        <a:spcBef>
          <a:spcPct val="0"/>
        </a:spcBef>
        <a:spcAft>
          <a:spcPct val="0"/>
        </a:spcAft>
        <a:defRPr sz="2200" b="1">
          <a:solidFill>
            <a:schemeClr val="tx2"/>
          </a:solidFill>
          <a:latin typeface="Arial" charset="0"/>
        </a:defRPr>
      </a:lvl2pPr>
      <a:lvl3pPr algn="l" defTabSz="913695" rtl="0" eaLnBrk="1" fontAlgn="base" hangingPunct="1">
        <a:spcBef>
          <a:spcPct val="0"/>
        </a:spcBef>
        <a:spcAft>
          <a:spcPct val="0"/>
        </a:spcAft>
        <a:defRPr sz="2200" b="1">
          <a:solidFill>
            <a:schemeClr val="tx2"/>
          </a:solidFill>
          <a:latin typeface="Arial" charset="0"/>
        </a:defRPr>
      </a:lvl3pPr>
      <a:lvl4pPr algn="l" defTabSz="913695" rtl="0" eaLnBrk="1" fontAlgn="base" hangingPunct="1">
        <a:spcBef>
          <a:spcPct val="0"/>
        </a:spcBef>
        <a:spcAft>
          <a:spcPct val="0"/>
        </a:spcAft>
        <a:defRPr sz="2200" b="1">
          <a:solidFill>
            <a:schemeClr val="tx2"/>
          </a:solidFill>
          <a:latin typeface="Arial" charset="0"/>
        </a:defRPr>
      </a:lvl4pPr>
      <a:lvl5pPr algn="l" defTabSz="913695" rtl="0" eaLnBrk="1" fontAlgn="base" hangingPunct="1">
        <a:spcBef>
          <a:spcPct val="0"/>
        </a:spcBef>
        <a:spcAft>
          <a:spcPct val="0"/>
        </a:spcAft>
        <a:defRPr sz="2200" b="1">
          <a:solidFill>
            <a:schemeClr val="tx2"/>
          </a:solidFill>
          <a:latin typeface="Arial" charset="0"/>
        </a:defRPr>
      </a:lvl5pPr>
      <a:lvl6pPr marL="409882" algn="l" defTabSz="913695" rtl="0" eaLnBrk="1" fontAlgn="base" hangingPunct="1">
        <a:spcBef>
          <a:spcPct val="0"/>
        </a:spcBef>
        <a:spcAft>
          <a:spcPct val="0"/>
        </a:spcAft>
        <a:defRPr sz="2200" b="1">
          <a:solidFill>
            <a:schemeClr val="tx2"/>
          </a:solidFill>
          <a:latin typeface="Arial" charset="0"/>
        </a:defRPr>
      </a:lvl6pPr>
      <a:lvl7pPr marL="819763" algn="l" defTabSz="913695" rtl="0" eaLnBrk="1" fontAlgn="base" hangingPunct="1">
        <a:spcBef>
          <a:spcPct val="0"/>
        </a:spcBef>
        <a:spcAft>
          <a:spcPct val="0"/>
        </a:spcAft>
        <a:defRPr sz="2200" b="1">
          <a:solidFill>
            <a:schemeClr val="tx2"/>
          </a:solidFill>
          <a:latin typeface="Arial" charset="0"/>
        </a:defRPr>
      </a:lvl7pPr>
      <a:lvl8pPr marL="1229647" algn="l" defTabSz="913695" rtl="0" eaLnBrk="1" fontAlgn="base" hangingPunct="1">
        <a:spcBef>
          <a:spcPct val="0"/>
        </a:spcBef>
        <a:spcAft>
          <a:spcPct val="0"/>
        </a:spcAft>
        <a:defRPr sz="2200" b="1">
          <a:solidFill>
            <a:schemeClr val="tx2"/>
          </a:solidFill>
          <a:latin typeface="Arial" charset="0"/>
        </a:defRPr>
      </a:lvl8pPr>
      <a:lvl9pPr marL="1639526" algn="l" defTabSz="913695" rtl="0" eaLnBrk="1" fontAlgn="base" hangingPunct="1">
        <a:spcBef>
          <a:spcPct val="0"/>
        </a:spcBef>
        <a:spcAft>
          <a:spcPct val="0"/>
        </a:spcAft>
        <a:defRPr sz="2200" b="1">
          <a:solidFill>
            <a:schemeClr val="tx2"/>
          </a:solidFill>
          <a:latin typeface="Arial" charset="0"/>
        </a:defRPr>
      </a:lvl9pPr>
    </p:titleStyle>
    <p:bodyStyle>
      <a:lvl1pPr algn="l" defTabSz="913695" rtl="0" eaLnBrk="1" fontAlgn="base" hangingPunct="1">
        <a:spcBef>
          <a:spcPct val="0"/>
        </a:spcBef>
        <a:spcAft>
          <a:spcPts val="269"/>
        </a:spcAft>
        <a:buFont typeface="Arial" charset="0"/>
        <a:defRPr sz="1800">
          <a:solidFill>
            <a:schemeClr val="tx2"/>
          </a:solidFill>
          <a:latin typeface="+mn-lt"/>
          <a:ea typeface="+mn-ea"/>
          <a:cs typeface="+mn-cs"/>
        </a:defRPr>
      </a:lvl1pPr>
      <a:lvl2pPr marL="160824" indent="-159400" algn="l" defTabSz="913695" rtl="0" eaLnBrk="1" fontAlgn="base" hangingPunct="1">
        <a:spcBef>
          <a:spcPct val="0"/>
        </a:spcBef>
        <a:spcAft>
          <a:spcPts val="269"/>
        </a:spcAft>
        <a:buChar char="•"/>
        <a:defRPr sz="1800">
          <a:solidFill>
            <a:schemeClr val="tx2"/>
          </a:solidFill>
          <a:latin typeface="+mn-lt"/>
        </a:defRPr>
      </a:lvl2pPr>
      <a:lvl3pPr marL="321644" indent="-159400" algn="l" defTabSz="913695" rtl="0" eaLnBrk="1" fontAlgn="base" hangingPunct="1">
        <a:spcBef>
          <a:spcPct val="0"/>
        </a:spcBef>
        <a:spcAft>
          <a:spcPts val="269"/>
        </a:spcAft>
        <a:buFont typeface="Arial" charset="0"/>
        <a:buChar char="‒"/>
        <a:defRPr sz="1800">
          <a:solidFill>
            <a:schemeClr val="tx2"/>
          </a:solidFill>
          <a:latin typeface="+mn-lt"/>
        </a:defRPr>
      </a:lvl3pPr>
      <a:lvl4pPr marL="482464" indent="-159400" algn="l" defTabSz="913695" rtl="0" eaLnBrk="1" fontAlgn="base" hangingPunct="1">
        <a:spcBef>
          <a:spcPct val="0"/>
        </a:spcBef>
        <a:spcAft>
          <a:spcPts val="538"/>
        </a:spcAft>
        <a:buChar char="•"/>
        <a:defRPr>
          <a:solidFill>
            <a:schemeClr val="tx2"/>
          </a:solidFill>
          <a:latin typeface="+mn-lt"/>
        </a:defRPr>
      </a:lvl4pPr>
      <a:lvl5pPr marL="643287" indent="-159400" algn="l" defTabSz="913695" rtl="0" eaLnBrk="1" fontAlgn="base" hangingPunct="1">
        <a:spcBef>
          <a:spcPct val="0"/>
        </a:spcBef>
        <a:spcAft>
          <a:spcPts val="538"/>
        </a:spcAft>
        <a:buFont typeface="Arial" charset="0"/>
        <a:buChar char="‒"/>
        <a:defRPr>
          <a:solidFill>
            <a:schemeClr val="tx2"/>
          </a:solidFill>
          <a:latin typeface="+mn-lt"/>
        </a:defRPr>
      </a:lvl5pPr>
      <a:lvl6pPr marL="1053168" indent="-159400" algn="l" defTabSz="913695" rtl="0" eaLnBrk="1" fontAlgn="base" hangingPunct="1">
        <a:spcBef>
          <a:spcPct val="0"/>
        </a:spcBef>
        <a:spcAft>
          <a:spcPts val="538"/>
        </a:spcAft>
        <a:buFont typeface="Arial" charset="0"/>
        <a:buChar char="‒"/>
        <a:defRPr>
          <a:solidFill>
            <a:schemeClr val="tx2"/>
          </a:solidFill>
          <a:latin typeface="+mn-lt"/>
        </a:defRPr>
      </a:lvl6pPr>
      <a:lvl7pPr marL="1463049" indent="-159400" algn="l" defTabSz="913695" rtl="0" eaLnBrk="1" fontAlgn="base" hangingPunct="1">
        <a:spcBef>
          <a:spcPct val="0"/>
        </a:spcBef>
        <a:spcAft>
          <a:spcPts val="538"/>
        </a:spcAft>
        <a:buFont typeface="Arial" charset="0"/>
        <a:buChar char="‒"/>
        <a:defRPr>
          <a:solidFill>
            <a:schemeClr val="tx2"/>
          </a:solidFill>
          <a:latin typeface="+mn-lt"/>
        </a:defRPr>
      </a:lvl7pPr>
      <a:lvl8pPr marL="1872934" indent="-159400" algn="l" defTabSz="913695" rtl="0" eaLnBrk="1" fontAlgn="base" hangingPunct="1">
        <a:spcBef>
          <a:spcPct val="0"/>
        </a:spcBef>
        <a:spcAft>
          <a:spcPts val="538"/>
        </a:spcAft>
        <a:buFont typeface="Arial" charset="0"/>
        <a:buChar char="‒"/>
        <a:defRPr>
          <a:solidFill>
            <a:schemeClr val="tx2"/>
          </a:solidFill>
          <a:latin typeface="+mn-lt"/>
        </a:defRPr>
      </a:lvl8pPr>
      <a:lvl9pPr marL="2282812" indent="-159400" algn="l" defTabSz="913695" rtl="0" eaLnBrk="1" fontAlgn="base" hangingPunct="1">
        <a:spcBef>
          <a:spcPct val="0"/>
        </a:spcBef>
        <a:spcAft>
          <a:spcPts val="538"/>
        </a:spcAft>
        <a:buFont typeface="Arial" charset="0"/>
        <a:buChar char="‒"/>
        <a:defRPr>
          <a:solidFill>
            <a:schemeClr val="tx2"/>
          </a:solidFill>
          <a:latin typeface="+mn-lt"/>
        </a:defRPr>
      </a:lvl9pPr>
    </p:bodyStyle>
    <p:otherStyle>
      <a:defPPr>
        <a:defRPr lang="es-ES"/>
      </a:defPPr>
      <a:lvl1pPr marL="0" algn="l" defTabSz="819763" rtl="0" eaLnBrk="1" latinLnBrk="0" hangingPunct="1">
        <a:defRPr sz="1600" kern="1200">
          <a:solidFill>
            <a:schemeClr val="tx1"/>
          </a:solidFill>
          <a:latin typeface="+mn-lt"/>
          <a:ea typeface="+mn-ea"/>
          <a:cs typeface="+mn-cs"/>
        </a:defRPr>
      </a:lvl1pPr>
      <a:lvl2pPr marL="409882" algn="l" defTabSz="819763" rtl="0" eaLnBrk="1" latinLnBrk="0" hangingPunct="1">
        <a:defRPr sz="1600" kern="1200">
          <a:solidFill>
            <a:schemeClr val="tx1"/>
          </a:solidFill>
          <a:latin typeface="+mn-lt"/>
          <a:ea typeface="+mn-ea"/>
          <a:cs typeface="+mn-cs"/>
        </a:defRPr>
      </a:lvl2pPr>
      <a:lvl3pPr marL="819763" algn="l" defTabSz="819763" rtl="0" eaLnBrk="1" latinLnBrk="0" hangingPunct="1">
        <a:defRPr sz="1600" kern="1200">
          <a:solidFill>
            <a:schemeClr val="tx1"/>
          </a:solidFill>
          <a:latin typeface="+mn-lt"/>
          <a:ea typeface="+mn-ea"/>
          <a:cs typeface="+mn-cs"/>
        </a:defRPr>
      </a:lvl3pPr>
      <a:lvl4pPr marL="1229647" algn="l" defTabSz="819763" rtl="0" eaLnBrk="1" latinLnBrk="0" hangingPunct="1">
        <a:defRPr sz="1600" kern="1200">
          <a:solidFill>
            <a:schemeClr val="tx1"/>
          </a:solidFill>
          <a:latin typeface="+mn-lt"/>
          <a:ea typeface="+mn-ea"/>
          <a:cs typeface="+mn-cs"/>
        </a:defRPr>
      </a:lvl4pPr>
      <a:lvl5pPr marL="1639526" algn="l" defTabSz="819763" rtl="0" eaLnBrk="1" latinLnBrk="0" hangingPunct="1">
        <a:defRPr sz="1600" kern="1200">
          <a:solidFill>
            <a:schemeClr val="tx1"/>
          </a:solidFill>
          <a:latin typeface="+mn-lt"/>
          <a:ea typeface="+mn-ea"/>
          <a:cs typeface="+mn-cs"/>
        </a:defRPr>
      </a:lvl5pPr>
      <a:lvl6pPr marL="2049406" algn="l" defTabSz="819763" rtl="0" eaLnBrk="1" latinLnBrk="0" hangingPunct="1">
        <a:defRPr sz="1600" kern="1200">
          <a:solidFill>
            <a:schemeClr val="tx1"/>
          </a:solidFill>
          <a:latin typeface="+mn-lt"/>
          <a:ea typeface="+mn-ea"/>
          <a:cs typeface="+mn-cs"/>
        </a:defRPr>
      </a:lvl6pPr>
      <a:lvl7pPr marL="2459286" algn="l" defTabSz="819763" rtl="0" eaLnBrk="1" latinLnBrk="0" hangingPunct="1">
        <a:defRPr sz="1600" kern="1200">
          <a:solidFill>
            <a:schemeClr val="tx1"/>
          </a:solidFill>
          <a:latin typeface="+mn-lt"/>
          <a:ea typeface="+mn-ea"/>
          <a:cs typeface="+mn-cs"/>
        </a:defRPr>
      </a:lvl7pPr>
      <a:lvl8pPr marL="2869173" algn="l" defTabSz="819763" rtl="0" eaLnBrk="1" latinLnBrk="0" hangingPunct="1">
        <a:defRPr sz="1600" kern="1200">
          <a:solidFill>
            <a:schemeClr val="tx1"/>
          </a:solidFill>
          <a:latin typeface="+mn-lt"/>
          <a:ea typeface="+mn-ea"/>
          <a:cs typeface="+mn-cs"/>
        </a:defRPr>
      </a:lvl8pPr>
      <a:lvl9pPr marL="3279052" algn="l" defTabSz="819763" rtl="0" eaLnBrk="1" latinLnBrk="0" hangingPunct="1">
        <a:defRPr sz="16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7459" name="Title Placeholder 1"/>
          <p:cNvSpPr>
            <a:spLocks noGrp="1"/>
          </p:cNvSpPr>
          <p:nvPr>
            <p:ph type="title"/>
          </p:nvPr>
        </p:nvSpPr>
        <p:spPr bwMode="auto">
          <a:xfrm>
            <a:off x="442396" y="350115"/>
            <a:ext cx="9124399" cy="63020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s-ES" dirty="0" smtClean="0"/>
          </a:p>
        </p:txBody>
      </p:sp>
      <p:sp>
        <p:nvSpPr>
          <p:cNvPr id="147460" name="Text Placeholder 2"/>
          <p:cNvSpPr>
            <a:spLocks noGrp="1"/>
          </p:cNvSpPr>
          <p:nvPr>
            <p:ph type="body" idx="1"/>
          </p:nvPr>
        </p:nvSpPr>
        <p:spPr bwMode="auto">
          <a:xfrm>
            <a:off x="439265" y="1190382"/>
            <a:ext cx="9124399" cy="521947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dirty="0" smtClean="0"/>
          </a:p>
        </p:txBody>
      </p:sp>
      <p:sp>
        <p:nvSpPr>
          <p:cNvPr id="7" name="Slide Number Placeholder 9"/>
          <p:cNvSpPr>
            <a:spLocks noGrp="1"/>
          </p:cNvSpPr>
          <p:nvPr>
            <p:ph type="sldNum" sz="quarter" idx="4"/>
          </p:nvPr>
        </p:nvSpPr>
        <p:spPr>
          <a:xfrm>
            <a:off x="450213" y="6554117"/>
            <a:ext cx="306387" cy="144247"/>
          </a:xfrm>
          <a:prstGeom prst="rect">
            <a:avLst/>
          </a:prstGeom>
        </p:spPr>
        <p:txBody>
          <a:bodyPr vert="horz" wrap="square" lIns="0" tIns="0" rIns="0" bIns="0" numCol="1" anchor="t" anchorCtr="0" compatLnSpc="1">
            <a:prstTxWarp prst="textNoShape">
              <a:avLst/>
            </a:prstTxWarp>
            <a:noAutofit/>
          </a:bodyPr>
          <a:lstStyle>
            <a:lvl1pPr defTabSz="914130">
              <a:lnSpc>
                <a:spcPts val="1077"/>
              </a:lnSpc>
              <a:defRPr sz="900" b="1">
                <a:solidFill>
                  <a:schemeClr val="tx2"/>
                </a:solidFill>
              </a:defRPr>
            </a:lvl1pPr>
          </a:lstStyle>
          <a:p>
            <a:pPr fontAlgn="base">
              <a:spcBef>
                <a:spcPct val="0"/>
              </a:spcBef>
              <a:spcAft>
                <a:spcPct val="0"/>
              </a:spcAft>
            </a:pPr>
            <a:fld id="{9935F0BD-0F90-47B1-8F0C-76BF3802F7AA}" type="slidenum">
              <a:rPr lang="es-ES">
                <a:solidFill>
                  <a:srgbClr val="002776"/>
                </a:solidFill>
                <a:cs typeface="Arial" charset="0"/>
              </a:rPr>
              <a:pPr fontAlgn="base">
                <a:spcBef>
                  <a:spcPct val="0"/>
                </a:spcBef>
                <a:spcAft>
                  <a:spcPct val="0"/>
                </a:spcAft>
              </a:pPr>
              <a:t>‹#›</a:t>
            </a:fld>
            <a:endParaRPr lang="es-ES">
              <a:solidFill>
                <a:srgbClr val="002776"/>
              </a:solidFill>
              <a:cs typeface="Arial" charset="0"/>
            </a:endParaRPr>
          </a:p>
        </p:txBody>
      </p:sp>
      <p:sp>
        <p:nvSpPr>
          <p:cNvPr id="10" name="Footer Placeholder 10"/>
          <p:cNvSpPr>
            <a:spLocks noGrp="1"/>
          </p:cNvSpPr>
          <p:nvPr>
            <p:ph type="ftr" sz="quarter" idx="3"/>
          </p:nvPr>
        </p:nvSpPr>
        <p:spPr>
          <a:xfrm>
            <a:off x="836317" y="6554117"/>
            <a:ext cx="4677095" cy="144247"/>
          </a:xfrm>
          <a:prstGeom prst="rect">
            <a:avLst/>
          </a:prstGeom>
        </p:spPr>
        <p:txBody>
          <a:bodyPr vert="horz" wrap="square" lIns="0" tIns="0" rIns="0" bIns="0" numCol="1" anchor="t" anchorCtr="0" compatLnSpc="1">
            <a:prstTxWarp prst="textNoShape">
              <a:avLst/>
            </a:prstTxWarp>
            <a:noAutofit/>
          </a:bodyPr>
          <a:lstStyle>
            <a:lvl1pPr defTabSz="914130">
              <a:lnSpc>
                <a:spcPts val="1077"/>
              </a:lnSpc>
              <a:defRPr sz="900">
                <a:solidFill>
                  <a:schemeClr val="tx2"/>
                </a:solidFill>
              </a:defRPr>
            </a:lvl1pPr>
          </a:lstStyle>
          <a:p>
            <a:pPr fontAlgn="base">
              <a:spcBef>
                <a:spcPct val="0"/>
              </a:spcBef>
              <a:spcAft>
                <a:spcPct val="0"/>
              </a:spcAft>
            </a:pPr>
            <a:endParaRPr lang="es-ES">
              <a:solidFill>
                <a:srgbClr val="002776"/>
              </a:solidFill>
              <a:cs typeface="Arial" charset="0"/>
            </a:endParaRPr>
          </a:p>
        </p:txBody>
      </p:sp>
      <p:sp>
        <p:nvSpPr>
          <p:cNvPr id="12" name="bmkCopyright"/>
          <p:cNvSpPr txBox="1">
            <a:spLocks/>
          </p:cNvSpPr>
          <p:nvPr userDrawn="1"/>
        </p:nvSpPr>
        <p:spPr>
          <a:xfrm>
            <a:off x="7794216" y="6594197"/>
            <a:ext cx="1780509" cy="111154"/>
          </a:xfrm>
          <a:prstGeom prst="rect">
            <a:avLst/>
          </a:prstGeom>
        </p:spPr>
        <p:txBody>
          <a:bodyPr vert="horz" wrap="none" lIns="0" tIns="0" rIns="0" bIns="0" rtlCol="0" anchor="b" anchorCtr="0">
            <a:noAutofit/>
          </a:bodyPr>
          <a:lstStyle>
            <a:lvl1pPr marL="0" marR="0" indent="0" algn="r" defTabSz="914400" rtl="0" eaLnBrk="0" fontAlgn="auto" latinLnBrk="0" hangingPunct="0">
              <a:lnSpc>
                <a:spcPct val="100000"/>
              </a:lnSpc>
              <a:spcBef>
                <a:spcPts val="0"/>
              </a:spcBef>
              <a:spcAft>
                <a:spcPct val="0"/>
              </a:spcAft>
              <a:buClrTx/>
              <a:buSzTx/>
              <a:buFontTx/>
              <a:buNone/>
              <a:tabLst/>
              <a:defRPr sz="800">
                <a:solidFill>
                  <a:schemeClr val="accent1"/>
                </a:solidFill>
              </a:defRPr>
            </a:lvl1pPr>
          </a:lstStyle>
          <a:p>
            <a:pPr defTabSz="819895">
              <a:defRPr/>
            </a:pPr>
            <a:r>
              <a:rPr lang="en-AU" sz="800" noProof="0" dirty="0" smtClean="0">
                <a:solidFill>
                  <a:srgbClr val="002776"/>
                </a:solidFill>
                <a:cs typeface="Arial" charset="0"/>
              </a:rPr>
              <a:t>© 2016 Deloitte Consulting S.L.U.</a:t>
            </a:r>
            <a:endParaRPr lang="en-AU" sz="800" noProof="0" dirty="0">
              <a:solidFill>
                <a:srgbClr val="002776"/>
              </a:solidFill>
              <a:cs typeface="Arial" charset="0"/>
            </a:endParaRPr>
          </a:p>
        </p:txBody>
      </p:sp>
    </p:spTree>
    <p:extLst>
      <p:ext uri="{BB962C8B-B14F-4D97-AF65-F5344CB8AC3E}">
        <p14:creationId xmlns:p14="http://schemas.microsoft.com/office/powerpoint/2010/main" val="4023897220"/>
      </p:ext>
    </p:extLst>
  </p:cSld>
  <p:clrMap bg1="lt1" tx1="dk1" bg2="lt2" tx2="dk2" accent1="accent1" accent2="accent2" accent3="accent3" accent4="accent4" accent5="accent5" accent6="accent6" hlink="hlink" folHlink="folHlink"/>
  <p:sldLayoutIdLst>
    <p:sldLayoutId id="2147484186" r:id="rId1"/>
    <p:sldLayoutId id="2147484187" r:id="rId2"/>
    <p:sldLayoutId id="2147484188" r:id="rId3"/>
    <p:sldLayoutId id="2147484189" r:id="rId4"/>
    <p:sldLayoutId id="2147484190" r:id="rId5"/>
    <p:sldLayoutId id="2147484191" r:id="rId6"/>
    <p:sldLayoutId id="2147484192" r:id="rId7"/>
    <p:sldLayoutId id="2147484193" r:id="rId8"/>
    <p:sldLayoutId id="2147484194" r:id="rId9"/>
    <p:sldLayoutId id="2147484195" r:id="rId10"/>
    <p:sldLayoutId id="2147484196" r:id="rId11"/>
    <p:sldLayoutId id="2147484197" r:id="rId12"/>
    <p:sldLayoutId id="2147484198" r:id="rId13"/>
    <p:sldLayoutId id="2147484199" r:id="rId14"/>
    <p:sldLayoutId id="2147484200" r:id="rId15"/>
    <p:sldLayoutId id="2147484201" r:id="rId16"/>
  </p:sldLayoutIdLst>
  <p:timing>
    <p:tnLst>
      <p:par>
        <p:cTn id="1" dur="indefinite" restart="never" nodeType="tmRoot"/>
      </p:par>
    </p:tnLst>
  </p:timing>
  <p:hf hdr="0" ftr="0" dt="0"/>
  <p:txStyles>
    <p:titleStyle>
      <a:lvl1pPr algn="l" defTabSz="914130" rtl="0" eaLnBrk="1" fontAlgn="base" hangingPunct="1">
        <a:spcBef>
          <a:spcPct val="0"/>
        </a:spcBef>
        <a:spcAft>
          <a:spcPct val="0"/>
        </a:spcAft>
        <a:defRPr sz="2200" b="1">
          <a:solidFill>
            <a:schemeClr val="tx2"/>
          </a:solidFill>
          <a:latin typeface="+mj-lt"/>
          <a:ea typeface="+mj-ea"/>
          <a:cs typeface="+mj-cs"/>
        </a:defRPr>
      </a:lvl1pPr>
      <a:lvl2pPr algn="l" defTabSz="914130" rtl="0" eaLnBrk="1" fontAlgn="base" hangingPunct="1">
        <a:spcBef>
          <a:spcPct val="0"/>
        </a:spcBef>
        <a:spcAft>
          <a:spcPct val="0"/>
        </a:spcAft>
        <a:defRPr sz="2200" b="1">
          <a:solidFill>
            <a:schemeClr val="tx2"/>
          </a:solidFill>
          <a:latin typeface="Arial" charset="0"/>
        </a:defRPr>
      </a:lvl2pPr>
      <a:lvl3pPr algn="l" defTabSz="914130" rtl="0" eaLnBrk="1" fontAlgn="base" hangingPunct="1">
        <a:spcBef>
          <a:spcPct val="0"/>
        </a:spcBef>
        <a:spcAft>
          <a:spcPct val="0"/>
        </a:spcAft>
        <a:defRPr sz="2200" b="1">
          <a:solidFill>
            <a:schemeClr val="tx2"/>
          </a:solidFill>
          <a:latin typeface="Arial" charset="0"/>
        </a:defRPr>
      </a:lvl3pPr>
      <a:lvl4pPr algn="l" defTabSz="914130" rtl="0" eaLnBrk="1" fontAlgn="base" hangingPunct="1">
        <a:spcBef>
          <a:spcPct val="0"/>
        </a:spcBef>
        <a:spcAft>
          <a:spcPct val="0"/>
        </a:spcAft>
        <a:defRPr sz="2200" b="1">
          <a:solidFill>
            <a:schemeClr val="tx2"/>
          </a:solidFill>
          <a:latin typeface="Arial" charset="0"/>
        </a:defRPr>
      </a:lvl4pPr>
      <a:lvl5pPr algn="l" defTabSz="914130" rtl="0" eaLnBrk="1" fontAlgn="base" hangingPunct="1">
        <a:spcBef>
          <a:spcPct val="0"/>
        </a:spcBef>
        <a:spcAft>
          <a:spcPct val="0"/>
        </a:spcAft>
        <a:defRPr sz="2200" b="1">
          <a:solidFill>
            <a:schemeClr val="tx2"/>
          </a:solidFill>
          <a:latin typeface="Arial" charset="0"/>
        </a:defRPr>
      </a:lvl5pPr>
      <a:lvl6pPr marL="410077" algn="l" defTabSz="914130" rtl="0" eaLnBrk="1" fontAlgn="base" hangingPunct="1">
        <a:spcBef>
          <a:spcPct val="0"/>
        </a:spcBef>
        <a:spcAft>
          <a:spcPct val="0"/>
        </a:spcAft>
        <a:defRPr sz="2200" b="1">
          <a:solidFill>
            <a:schemeClr val="tx2"/>
          </a:solidFill>
          <a:latin typeface="Arial" charset="0"/>
        </a:defRPr>
      </a:lvl6pPr>
      <a:lvl7pPr marL="820154" algn="l" defTabSz="914130" rtl="0" eaLnBrk="1" fontAlgn="base" hangingPunct="1">
        <a:spcBef>
          <a:spcPct val="0"/>
        </a:spcBef>
        <a:spcAft>
          <a:spcPct val="0"/>
        </a:spcAft>
        <a:defRPr sz="2200" b="1">
          <a:solidFill>
            <a:schemeClr val="tx2"/>
          </a:solidFill>
          <a:latin typeface="Arial" charset="0"/>
        </a:defRPr>
      </a:lvl7pPr>
      <a:lvl8pPr marL="1230231" algn="l" defTabSz="914130" rtl="0" eaLnBrk="1" fontAlgn="base" hangingPunct="1">
        <a:spcBef>
          <a:spcPct val="0"/>
        </a:spcBef>
        <a:spcAft>
          <a:spcPct val="0"/>
        </a:spcAft>
        <a:defRPr sz="2200" b="1">
          <a:solidFill>
            <a:schemeClr val="tx2"/>
          </a:solidFill>
          <a:latin typeface="Arial" charset="0"/>
        </a:defRPr>
      </a:lvl8pPr>
      <a:lvl9pPr marL="1640306" algn="l" defTabSz="914130" rtl="0" eaLnBrk="1" fontAlgn="base" hangingPunct="1">
        <a:spcBef>
          <a:spcPct val="0"/>
        </a:spcBef>
        <a:spcAft>
          <a:spcPct val="0"/>
        </a:spcAft>
        <a:defRPr sz="2200" b="1">
          <a:solidFill>
            <a:schemeClr val="tx2"/>
          </a:solidFill>
          <a:latin typeface="Arial" charset="0"/>
        </a:defRPr>
      </a:lvl9pPr>
    </p:titleStyle>
    <p:bodyStyle>
      <a:lvl1pPr algn="l" defTabSz="914130" rtl="0" eaLnBrk="1" fontAlgn="base" hangingPunct="1">
        <a:spcBef>
          <a:spcPct val="0"/>
        </a:spcBef>
        <a:spcAft>
          <a:spcPts val="269"/>
        </a:spcAft>
        <a:buFont typeface="Arial" charset="0"/>
        <a:defRPr sz="1800">
          <a:solidFill>
            <a:schemeClr val="tx2"/>
          </a:solidFill>
          <a:latin typeface="+mn-lt"/>
          <a:ea typeface="+mn-ea"/>
          <a:cs typeface="+mn-cs"/>
        </a:defRPr>
      </a:lvl1pPr>
      <a:lvl2pPr marL="160900" indent="-159475" algn="l" defTabSz="914130" rtl="0" eaLnBrk="1" fontAlgn="base" hangingPunct="1">
        <a:spcBef>
          <a:spcPct val="0"/>
        </a:spcBef>
        <a:spcAft>
          <a:spcPts val="269"/>
        </a:spcAft>
        <a:buChar char="•"/>
        <a:defRPr sz="1800">
          <a:solidFill>
            <a:schemeClr val="tx2"/>
          </a:solidFill>
          <a:latin typeface="+mn-lt"/>
        </a:defRPr>
      </a:lvl2pPr>
      <a:lvl3pPr marL="321797" indent="-159475" algn="l" defTabSz="914130" rtl="0" eaLnBrk="1" fontAlgn="base" hangingPunct="1">
        <a:spcBef>
          <a:spcPct val="0"/>
        </a:spcBef>
        <a:spcAft>
          <a:spcPts val="269"/>
        </a:spcAft>
        <a:buFont typeface="Arial" charset="0"/>
        <a:buChar char="‒"/>
        <a:defRPr sz="1800">
          <a:solidFill>
            <a:schemeClr val="tx2"/>
          </a:solidFill>
          <a:latin typeface="+mn-lt"/>
        </a:defRPr>
      </a:lvl3pPr>
      <a:lvl4pPr marL="482695" indent="-159475" algn="l" defTabSz="914130" rtl="0" eaLnBrk="1" fontAlgn="base" hangingPunct="1">
        <a:spcBef>
          <a:spcPct val="0"/>
        </a:spcBef>
        <a:spcAft>
          <a:spcPts val="538"/>
        </a:spcAft>
        <a:buChar char="•"/>
        <a:defRPr>
          <a:solidFill>
            <a:schemeClr val="tx2"/>
          </a:solidFill>
          <a:latin typeface="+mn-lt"/>
        </a:defRPr>
      </a:lvl4pPr>
      <a:lvl5pPr marL="643593" indent="-159475" algn="l" defTabSz="914130" rtl="0" eaLnBrk="1" fontAlgn="base" hangingPunct="1">
        <a:spcBef>
          <a:spcPct val="0"/>
        </a:spcBef>
        <a:spcAft>
          <a:spcPts val="538"/>
        </a:spcAft>
        <a:buFont typeface="Arial" charset="0"/>
        <a:buChar char="‒"/>
        <a:defRPr>
          <a:solidFill>
            <a:schemeClr val="tx2"/>
          </a:solidFill>
          <a:latin typeface="+mn-lt"/>
        </a:defRPr>
      </a:lvl5pPr>
      <a:lvl6pPr marL="1053671" indent="-159475" algn="l" defTabSz="914130" rtl="0" eaLnBrk="1" fontAlgn="base" hangingPunct="1">
        <a:spcBef>
          <a:spcPct val="0"/>
        </a:spcBef>
        <a:spcAft>
          <a:spcPts val="538"/>
        </a:spcAft>
        <a:buFont typeface="Arial" charset="0"/>
        <a:buChar char="‒"/>
        <a:defRPr>
          <a:solidFill>
            <a:schemeClr val="tx2"/>
          </a:solidFill>
          <a:latin typeface="+mn-lt"/>
        </a:defRPr>
      </a:lvl6pPr>
      <a:lvl7pPr marL="1463746" indent="-159475" algn="l" defTabSz="914130" rtl="0" eaLnBrk="1" fontAlgn="base" hangingPunct="1">
        <a:spcBef>
          <a:spcPct val="0"/>
        </a:spcBef>
        <a:spcAft>
          <a:spcPts val="538"/>
        </a:spcAft>
        <a:buFont typeface="Arial" charset="0"/>
        <a:buChar char="‒"/>
        <a:defRPr>
          <a:solidFill>
            <a:schemeClr val="tx2"/>
          </a:solidFill>
          <a:latin typeface="+mn-lt"/>
        </a:defRPr>
      </a:lvl7pPr>
      <a:lvl8pPr marL="1873823" indent="-159475" algn="l" defTabSz="914130" rtl="0" eaLnBrk="1" fontAlgn="base" hangingPunct="1">
        <a:spcBef>
          <a:spcPct val="0"/>
        </a:spcBef>
        <a:spcAft>
          <a:spcPts val="538"/>
        </a:spcAft>
        <a:buFont typeface="Arial" charset="0"/>
        <a:buChar char="‒"/>
        <a:defRPr>
          <a:solidFill>
            <a:schemeClr val="tx2"/>
          </a:solidFill>
          <a:latin typeface="+mn-lt"/>
        </a:defRPr>
      </a:lvl8pPr>
      <a:lvl9pPr marL="2283899" indent="-159475" algn="l" defTabSz="914130" rtl="0" eaLnBrk="1" fontAlgn="base" hangingPunct="1">
        <a:spcBef>
          <a:spcPct val="0"/>
        </a:spcBef>
        <a:spcAft>
          <a:spcPts val="538"/>
        </a:spcAft>
        <a:buFont typeface="Arial" charset="0"/>
        <a:buChar char="‒"/>
        <a:defRPr>
          <a:solidFill>
            <a:schemeClr val="tx2"/>
          </a:solidFill>
          <a:latin typeface="+mn-lt"/>
        </a:defRPr>
      </a:lvl9pPr>
    </p:bodyStyle>
    <p:otherStyle>
      <a:defPPr>
        <a:defRPr lang="es-ES"/>
      </a:defPPr>
      <a:lvl1pPr marL="0" algn="l" defTabSz="820154" rtl="0" eaLnBrk="1" latinLnBrk="0" hangingPunct="1">
        <a:defRPr sz="1600" kern="1200">
          <a:solidFill>
            <a:schemeClr val="tx1"/>
          </a:solidFill>
          <a:latin typeface="+mn-lt"/>
          <a:ea typeface="+mn-ea"/>
          <a:cs typeface="+mn-cs"/>
        </a:defRPr>
      </a:lvl1pPr>
      <a:lvl2pPr marL="410077" algn="l" defTabSz="820154" rtl="0" eaLnBrk="1" latinLnBrk="0" hangingPunct="1">
        <a:defRPr sz="1600" kern="1200">
          <a:solidFill>
            <a:schemeClr val="tx1"/>
          </a:solidFill>
          <a:latin typeface="+mn-lt"/>
          <a:ea typeface="+mn-ea"/>
          <a:cs typeface="+mn-cs"/>
        </a:defRPr>
      </a:lvl2pPr>
      <a:lvl3pPr marL="820154" algn="l" defTabSz="820154" rtl="0" eaLnBrk="1" latinLnBrk="0" hangingPunct="1">
        <a:defRPr sz="1600" kern="1200">
          <a:solidFill>
            <a:schemeClr val="tx1"/>
          </a:solidFill>
          <a:latin typeface="+mn-lt"/>
          <a:ea typeface="+mn-ea"/>
          <a:cs typeface="+mn-cs"/>
        </a:defRPr>
      </a:lvl3pPr>
      <a:lvl4pPr marL="1230231" algn="l" defTabSz="820154" rtl="0" eaLnBrk="1" latinLnBrk="0" hangingPunct="1">
        <a:defRPr sz="1600" kern="1200">
          <a:solidFill>
            <a:schemeClr val="tx1"/>
          </a:solidFill>
          <a:latin typeface="+mn-lt"/>
          <a:ea typeface="+mn-ea"/>
          <a:cs typeface="+mn-cs"/>
        </a:defRPr>
      </a:lvl4pPr>
      <a:lvl5pPr marL="1640306" algn="l" defTabSz="820154" rtl="0" eaLnBrk="1" latinLnBrk="0" hangingPunct="1">
        <a:defRPr sz="1600" kern="1200">
          <a:solidFill>
            <a:schemeClr val="tx1"/>
          </a:solidFill>
          <a:latin typeface="+mn-lt"/>
          <a:ea typeface="+mn-ea"/>
          <a:cs typeface="+mn-cs"/>
        </a:defRPr>
      </a:lvl5pPr>
      <a:lvl6pPr marL="2050383" algn="l" defTabSz="820154" rtl="0" eaLnBrk="1" latinLnBrk="0" hangingPunct="1">
        <a:defRPr sz="1600" kern="1200">
          <a:solidFill>
            <a:schemeClr val="tx1"/>
          </a:solidFill>
          <a:latin typeface="+mn-lt"/>
          <a:ea typeface="+mn-ea"/>
          <a:cs typeface="+mn-cs"/>
        </a:defRPr>
      </a:lvl6pPr>
      <a:lvl7pPr marL="2460459" algn="l" defTabSz="820154" rtl="0" eaLnBrk="1" latinLnBrk="0" hangingPunct="1">
        <a:defRPr sz="1600" kern="1200">
          <a:solidFill>
            <a:schemeClr val="tx1"/>
          </a:solidFill>
          <a:latin typeface="+mn-lt"/>
          <a:ea typeface="+mn-ea"/>
          <a:cs typeface="+mn-cs"/>
        </a:defRPr>
      </a:lvl7pPr>
      <a:lvl8pPr marL="2870538" algn="l" defTabSz="820154" rtl="0" eaLnBrk="1" latinLnBrk="0" hangingPunct="1">
        <a:defRPr sz="1600" kern="1200">
          <a:solidFill>
            <a:schemeClr val="tx1"/>
          </a:solidFill>
          <a:latin typeface="+mn-lt"/>
          <a:ea typeface="+mn-ea"/>
          <a:cs typeface="+mn-cs"/>
        </a:defRPr>
      </a:lvl8pPr>
      <a:lvl9pPr marL="3280614" algn="l" defTabSz="820154" rtl="0" eaLnBrk="1" latinLnBrk="0" hangingPunct="1">
        <a:defRPr sz="16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0"/>
            </p:custDataLst>
            <p:extLst/>
          </p:nvPr>
        </p:nvGraphicFramePr>
        <p:xfrm>
          <a:off x="1759" y="1598"/>
          <a:ext cx="1719" cy="1587"/>
        </p:xfrm>
        <a:graphic>
          <a:graphicData uri="http://schemas.openxmlformats.org/presentationml/2006/ole">
            <mc:AlternateContent xmlns:mc="http://schemas.openxmlformats.org/markup-compatibility/2006">
              <mc:Choice xmlns:v="urn:schemas-microsoft-com:vml" Requires="v">
                <p:oleObj spid="_x0000_s32533" name="think-cell Slide" r:id="rId21" imgW="270" imgH="270" progId="TCLayout.ActiveDocument.1">
                  <p:embed/>
                </p:oleObj>
              </mc:Choice>
              <mc:Fallback>
                <p:oleObj name="think-cell Slide" r:id="rId21" imgW="270" imgH="270" progId="TCLayout.ActiveDocument.1">
                  <p:embed/>
                  <p:pic>
                    <p:nvPicPr>
                      <p:cNvPr id="0" name=""/>
                      <p:cNvPicPr/>
                      <p:nvPr/>
                    </p:nvPicPr>
                    <p:blipFill>
                      <a:blip r:embed="rId22"/>
                      <a:stretch>
                        <a:fillRect/>
                      </a:stretch>
                    </p:blipFill>
                    <p:spPr>
                      <a:xfrm>
                        <a:off x="1759" y="1598"/>
                        <a:ext cx="1719" cy="1587"/>
                      </a:xfrm>
                      <a:prstGeom prst="rect">
                        <a:avLst/>
                      </a:prstGeom>
                    </p:spPr>
                  </p:pic>
                </p:oleObj>
              </mc:Fallback>
            </mc:AlternateContent>
          </a:graphicData>
        </a:graphic>
      </p:graphicFrame>
      <p:sp>
        <p:nvSpPr>
          <p:cNvPr id="147459" name="Title Placeholder 1"/>
          <p:cNvSpPr>
            <a:spLocks noGrp="1"/>
          </p:cNvSpPr>
          <p:nvPr>
            <p:ph type="title"/>
          </p:nvPr>
        </p:nvSpPr>
        <p:spPr bwMode="auto">
          <a:xfrm>
            <a:off x="442396" y="350115"/>
            <a:ext cx="9124399" cy="63020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title style</a:t>
            </a:r>
            <a:endParaRPr lang="es-ES" dirty="0" smtClean="0"/>
          </a:p>
        </p:txBody>
      </p:sp>
      <p:sp>
        <p:nvSpPr>
          <p:cNvPr id="147460" name="Text Placeholder 2"/>
          <p:cNvSpPr>
            <a:spLocks noGrp="1"/>
          </p:cNvSpPr>
          <p:nvPr>
            <p:ph type="body" idx="1"/>
          </p:nvPr>
        </p:nvSpPr>
        <p:spPr bwMode="auto">
          <a:xfrm>
            <a:off x="439265" y="1190382"/>
            <a:ext cx="9124399" cy="521947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dirty="0" smtClean="0"/>
          </a:p>
        </p:txBody>
      </p:sp>
      <p:sp>
        <p:nvSpPr>
          <p:cNvPr id="7" name="Slide Number Placeholder 9"/>
          <p:cNvSpPr>
            <a:spLocks noGrp="1"/>
          </p:cNvSpPr>
          <p:nvPr>
            <p:ph type="sldNum" sz="quarter" idx="4"/>
          </p:nvPr>
        </p:nvSpPr>
        <p:spPr>
          <a:xfrm>
            <a:off x="450296" y="6554279"/>
            <a:ext cx="306387" cy="144247"/>
          </a:xfrm>
          <a:prstGeom prst="rect">
            <a:avLst/>
          </a:prstGeom>
        </p:spPr>
        <p:txBody>
          <a:bodyPr vert="horz" wrap="square" lIns="0" tIns="0" rIns="0" bIns="0" numCol="1" anchor="t" anchorCtr="0" compatLnSpc="1">
            <a:prstTxWarp prst="textNoShape">
              <a:avLst/>
            </a:prstTxWarp>
            <a:noAutofit/>
          </a:bodyPr>
          <a:lstStyle>
            <a:lvl1pPr defTabSz="914130">
              <a:lnSpc>
                <a:spcPts val="1077"/>
              </a:lnSpc>
              <a:defRPr sz="900" b="1">
                <a:solidFill>
                  <a:schemeClr val="tx2"/>
                </a:solidFill>
              </a:defRPr>
            </a:lvl1pPr>
          </a:lstStyle>
          <a:p>
            <a:pPr fontAlgn="base">
              <a:spcBef>
                <a:spcPct val="0"/>
              </a:spcBef>
              <a:spcAft>
                <a:spcPct val="0"/>
              </a:spcAft>
            </a:pPr>
            <a:fld id="{9935F0BD-0F90-47B1-8F0C-76BF3802F7AA}" type="slidenum">
              <a:rPr lang="es-ES" smtClean="0">
                <a:solidFill>
                  <a:srgbClr val="002776"/>
                </a:solidFill>
                <a:cs typeface="Arial" charset="0"/>
              </a:rPr>
              <a:pPr fontAlgn="base">
                <a:spcBef>
                  <a:spcPct val="0"/>
                </a:spcBef>
                <a:spcAft>
                  <a:spcPct val="0"/>
                </a:spcAft>
              </a:pPr>
              <a:t>‹#›</a:t>
            </a:fld>
            <a:endParaRPr lang="es-ES">
              <a:solidFill>
                <a:srgbClr val="002776"/>
              </a:solidFill>
              <a:cs typeface="Arial" charset="0"/>
            </a:endParaRPr>
          </a:p>
        </p:txBody>
      </p:sp>
      <p:sp>
        <p:nvSpPr>
          <p:cNvPr id="10" name="Footer Placeholder 10"/>
          <p:cNvSpPr>
            <a:spLocks noGrp="1"/>
          </p:cNvSpPr>
          <p:nvPr>
            <p:ph type="ftr" sz="quarter" idx="3"/>
          </p:nvPr>
        </p:nvSpPr>
        <p:spPr>
          <a:xfrm>
            <a:off x="836319" y="6554279"/>
            <a:ext cx="4677095" cy="144247"/>
          </a:xfrm>
          <a:prstGeom prst="rect">
            <a:avLst/>
          </a:prstGeom>
        </p:spPr>
        <p:txBody>
          <a:bodyPr vert="horz" wrap="square" lIns="0" tIns="0" rIns="0" bIns="0" numCol="1" anchor="t" anchorCtr="0" compatLnSpc="1">
            <a:prstTxWarp prst="textNoShape">
              <a:avLst/>
            </a:prstTxWarp>
            <a:noAutofit/>
          </a:bodyPr>
          <a:lstStyle>
            <a:lvl1pPr defTabSz="914130">
              <a:lnSpc>
                <a:spcPts val="1077"/>
              </a:lnSpc>
              <a:defRPr sz="900">
                <a:solidFill>
                  <a:schemeClr val="tx2"/>
                </a:solidFill>
              </a:defRPr>
            </a:lvl1pPr>
          </a:lstStyle>
          <a:p>
            <a:pPr fontAlgn="base">
              <a:spcBef>
                <a:spcPct val="0"/>
              </a:spcBef>
              <a:spcAft>
                <a:spcPct val="0"/>
              </a:spcAft>
            </a:pPr>
            <a:endParaRPr lang="es-ES">
              <a:solidFill>
                <a:srgbClr val="002776"/>
              </a:solidFill>
              <a:cs typeface="Arial" charset="0"/>
            </a:endParaRPr>
          </a:p>
        </p:txBody>
      </p:sp>
      <p:sp>
        <p:nvSpPr>
          <p:cNvPr id="11" name="bmkCopyright"/>
          <p:cNvSpPr txBox="1">
            <a:spLocks/>
          </p:cNvSpPr>
          <p:nvPr userDrawn="1"/>
        </p:nvSpPr>
        <p:spPr>
          <a:xfrm>
            <a:off x="7794216" y="6594197"/>
            <a:ext cx="1780509" cy="111154"/>
          </a:xfrm>
          <a:prstGeom prst="rect">
            <a:avLst/>
          </a:prstGeom>
        </p:spPr>
        <p:txBody>
          <a:bodyPr vert="horz" wrap="none" lIns="0" tIns="0" rIns="0" bIns="0" rtlCol="0" anchor="b" anchorCtr="0">
            <a:noAutofit/>
          </a:bodyPr>
          <a:lstStyle>
            <a:lvl1pPr marL="0" marR="0" indent="0" algn="r" defTabSz="914400" rtl="0" eaLnBrk="0" fontAlgn="auto" latinLnBrk="0" hangingPunct="0">
              <a:lnSpc>
                <a:spcPct val="100000"/>
              </a:lnSpc>
              <a:spcBef>
                <a:spcPts val="0"/>
              </a:spcBef>
              <a:spcAft>
                <a:spcPct val="0"/>
              </a:spcAft>
              <a:buClrTx/>
              <a:buSzTx/>
              <a:buFontTx/>
              <a:buNone/>
              <a:tabLst/>
              <a:defRPr sz="800">
                <a:solidFill>
                  <a:schemeClr val="accent1"/>
                </a:solidFill>
              </a:defRPr>
            </a:lvl1pPr>
          </a:lstStyle>
          <a:p>
            <a:pPr defTabSz="819895">
              <a:defRPr/>
            </a:pPr>
            <a:r>
              <a:rPr lang="en-AU" sz="800" noProof="0" dirty="0" smtClean="0">
                <a:solidFill>
                  <a:srgbClr val="002776"/>
                </a:solidFill>
                <a:cs typeface="Arial" charset="0"/>
              </a:rPr>
              <a:t>© 2016 Deloitte Consulting S.L.U.</a:t>
            </a:r>
            <a:endParaRPr lang="en-AU" sz="800" noProof="0" dirty="0">
              <a:solidFill>
                <a:srgbClr val="002776"/>
              </a:solidFill>
              <a:cs typeface="Arial" charset="0"/>
            </a:endParaRPr>
          </a:p>
        </p:txBody>
      </p:sp>
    </p:spTree>
    <p:extLst>
      <p:ext uri="{BB962C8B-B14F-4D97-AF65-F5344CB8AC3E}">
        <p14:creationId xmlns:p14="http://schemas.microsoft.com/office/powerpoint/2010/main" val="3761525373"/>
      </p:ext>
    </p:extLst>
  </p:cSld>
  <p:clrMap bg1="lt1" tx1="dk1" bg2="lt2" tx2="dk2" accent1="accent1" accent2="accent2" accent3="accent3" accent4="accent4" accent5="accent5" accent6="accent6" hlink="hlink" folHlink="folHlink"/>
  <p:sldLayoutIdLst>
    <p:sldLayoutId id="2147484203" r:id="rId1"/>
    <p:sldLayoutId id="2147484204" r:id="rId2"/>
    <p:sldLayoutId id="2147484205" r:id="rId3"/>
    <p:sldLayoutId id="2147484206" r:id="rId4"/>
    <p:sldLayoutId id="2147484207" r:id="rId5"/>
    <p:sldLayoutId id="2147484208" r:id="rId6"/>
    <p:sldLayoutId id="2147484209" r:id="rId7"/>
    <p:sldLayoutId id="2147484210" r:id="rId8"/>
    <p:sldLayoutId id="2147484211" r:id="rId9"/>
    <p:sldLayoutId id="2147484212" r:id="rId10"/>
    <p:sldLayoutId id="2147484213" r:id="rId11"/>
    <p:sldLayoutId id="2147484214" r:id="rId12"/>
    <p:sldLayoutId id="2147484215" r:id="rId13"/>
    <p:sldLayoutId id="2147484216" r:id="rId14"/>
    <p:sldLayoutId id="2147484217" r:id="rId15"/>
    <p:sldLayoutId id="2147484218" r:id="rId16"/>
    <p:sldLayoutId id="2147484219" r:id="rId17"/>
  </p:sldLayoutIdLst>
  <p:timing>
    <p:tnLst>
      <p:par>
        <p:cTn id="1" dur="indefinite" restart="never" nodeType="tmRoot"/>
      </p:par>
    </p:tnLst>
  </p:timing>
  <p:hf hdr="0" ftr="0" dt="0"/>
  <p:txStyles>
    <p:titleStyle>
      <a:lvl1pPr algn="l" defTabSz="914130" rtl="0" eaLnBrk="1" fontAlgn="base" hangingPunct="1">
        <a:spcBef>
          <a:spcPct val="0"/>
        </a:spcBef>
        <a:spcAft>
          <a:spcPct val="0"/>
        </a:spcAft>
        <a:defRPr sz="2200" b="0">
          <a:solidFill>
            <a:schemeClr val="tx2"/>
          </a:solidFill>
          <a:latin typeface="+mj-lt"/>
          <a:ea typeface="+mj-ea"/>
          <a:cs typeface="+mj-cs"/>
        </a:defRPr>
      </a:lvl1pPr>
      <a:lvl2pPr algn="l" defTabSz="914130" rtl="0" eaLnBrk="1" fontAlgn="base" hangingPunct="1">
        <a:spcBef>
          <a:spcPct val="0"/>
        </a:spcBef>
        <a:spcAft>
          <a:spcPct val="0"/>
        </a:spcAft>
        <a:defRPr sz="2200" b="1">
          <a:solidFill>
            <a:schemeClr val="tx2"/>
          </a:solidFill>
          <a:latin typeface="Arial" charset="0"/>
        </a:defRPr>
      </a:lvl2pPr>
      <a:lvl3pPr algn="l" defTabSz="914130" rtl="0" eaLnBrk="1" fontAlgn="base" hangingPunct="1">
        <a:spcBef>
          <a:spcPct val="0"/>
        </a:spcBef>
        <a:spcAft>
          <a:spcPct val="0"/>
        </a:spcAft>
        <a:defRPr sz="2200" b="1">
          <a:solidFill>
            <a:schemeClr val="tx2"/>
          </a:solidFill>
          <a:latin typeface="Arial" charset="0"/>
        </a:defRPr>
      </a:lvl3pPr>
      <a:lvl4pPr algn="l" defTabSz="914130" rtl="0" eaLnBrk="1" fontAlgn="base" hangingPunct="1">
        <a:spcBef>
          <a:spcPct val="0"/>
        </a:spcBef>
        <a:spcAft>
          <a:spcPct val="0"/>
        </a:spcAft>
        <a:defRPr sz="2200" b="1">
          <a:solidFill>
            <a:schemeClr val="tx2"/>
          </a:solidFill>
          <a:latin typeface="Arial" charset="0"/>
        </a:defRPr>
      </a:lvl4pPr>
      <a:lvl5pPr algn="l" defTabSz="914130" rtl="0" eaLnBrk="1" fontAlgn="base" hangingPunct="1">
        <a:spcBef>
          <a:spcPct val="0"/>
        </a:spcBef>
        <a:spcAft>
          <a:spcPct val="0"/>
        </a:spcAft>
        <a:defRPr sz="2200" b="1">
          <a:solidFill>
            <a:schemeClr val="tx2"/>
          </a:solidFill>
          <a:latin typeface="Arial" charset="0"/>
        </a:defRPr>
      </a:lvl5pPr>
      <a:lvl6pPr marL="410077" algn="l" defTabSz="914130" rtl="0" eaLnBrk="1" fontAlgn="base" hangingPunct="1">
        <a:spcBef>
          <a:spcPct val="0"/>
        </a:spcBef>
        <a:spcAft>
          <a:spcPct val="0"/>
        </a:spcAft>
        <a:defRPr sz="2200" b="1">
          <a:solidFill>
            <a:schemeClr val="tx2"/>
          </a:solidFill>
          <a:latin typeface="Arial" charset="0"/>
        </a:defRPr>
      </a:lvl6pPr>
      <a:lvl7pPr marL="820154" algn="l" defTabSz="914130" rtl="0" eaLnBrk="1" fontAlgn="base" hangingPunct="1">
        <a:spcBef>
          <a:spcPct val="0"/>
        </a:spcBef>
        <a:spcAft>
          <a:spcPct val="0"/>
        </a:spcAft>
        <a:defRPr sz="2200" b="1">
          <a:solidFill>
            <a:schemeClr val="tx2"/>
          </a:solidFill>
          <a:latin typeface="Arial" charset="0"/>
        </a:defRPr>
      </a:lvl7pPr>
      <a:lvl8pPr marL="1230231" algn="l" defTabSz="914130" rtl="0" eaLnBrk="1" fontAlgn="base" hangingPunct="1">
        <a:spcBef>
          <a:spcPct val="0"/>
        </a:spcBef>
        <a:spcAft>
          <a:spcPct val="0"/>
        </a:spcAft>
        <a:defRPr sz="2200" b="1">
          <a:solidFill>
            <a:schemeClr val="tx2"/>
          </a:solidFill>
          <a:latin typeface="Arial" charset="0"/>
        </a:defRPr>
      </a:lvl8pPr>
      <a:lvl9pPr marL="1640306" algn="l" defTabSz="914130" rtl="0" eaLnBrk="1" fontAlgn="base" hangingPunct="1">
        <a:spcBef>
          <a:spcPct val="0"/>
        </a:spcBef>
        <a:spcAft>
          <a:spcPct val="0"/>
        </a:spcAft>
        <a:defRPr sz="2200" b="1">
          <a:solidFill>
            <a:schemeClr val="tx2"/>
          </a:solidFill>
          <a:latin typeface="Arial" charset="0"/>
        </a:defRPr>
      </a:lvl9pPr>
    </p:titleStyle>
    <p:bodyStyle>
      <a:lvl1pPr algn="l" defTabSz="914130" rtl="0" eaLnBrk="1" fontAlgn="base" hangingPunct="1">
        <a:spcBef>
          <a:spcPct val="0"/>
        </a:spcBef>
        <a:spcAft>
          <a:spcPts val="269"/>
        </a:spcAft>
        <a:buFont typeface="Arial" charset="0"/>
        <a:defRPr sz="1800">
          <a:solidFill>
            <a:schemeClr val="tx2"/>
          </a:solidFill>
          <a:latin typeface="+mn-lt"/>
          <a:ea typeface="+mn-ea"/>
          <a:cs typeface="+mn-cs"/>
        </a:defRPr>
      </a:lvl1pPr>
      <a:lvl2pPr marL="160900" indent="-159475" algn="l" defTabSz="914130" rtl="0" eaLnBrk="1" fontAlgn="base" hangingPunct="1">
        <a:spcBef>
          <a:spcPct val="0"/>
        </a:spcBef>
        <a:spcAft>
          <a:spcPts val="269"/>
        </a:spcAft>
        <a:buChar char="•"/>
        <a:defRPr sz="1800">
          <a:solidFill>
            <a:schemeClr val="tx2"/>
          </a:solidFill>
          <a:latin typeface="+mn-lt"/>
        </a:defRPr>
      </a:lvl2pPr>
      <a:lvl3pPr marL="321797" indent="-159475" algn="l" defTabSz="914130" rtl="0" eaLnBrk="1" fontAlgn="base" hangingPunct="1">
        <a:spcBef>
          <a:spcPct val="0"/>
        </a:spcBef>
        <a:spcAft>
          <a:spcPts val="269"/>
        </a:spcAft>
        <a:buFont typeface="Arial" charset="0"/>
        <a:buChar char="‒"/>
        <a:defRPr sz="1800">
          <a:solidFill>
            <a:schemeClr val="tx2"/>
          </a:solidFill>
          <a:latin typeface="+mn-lt"/>
        </a:defRPr>
      </a:lvl3pPr>
      <a:lvl4pPr marL="482695" indent="-159475" algn="l" defTabSz="914130" rtl="0" eaLnBrk="1" fontAlgn="base" hangingPunct="1">
        <a:spcBef>
          <a:spcPct val="0"/>
        </a:spcBef>
        <a:spcAft>
          <a:spcPts val="538"/>
        </a:spcAft>
        <a:buChar char="•"/>
        <a:defRPr>
          <a:solidFill>
            <a:schemeClr val="tx2"/>
          </a:solidFill>
          <a:latin typeface="+mn-lt"/>
        </a:defRPr>
      </a:lvl4pPr>
      <a:lvl5pPr marL="643593" indent="-159475" algn="l" defTabSz="914130" rtl="0" eaLnBrk="1" fontAlgn="base" hangingPunct="1">
        <a:spcBef>
          <a:spcPct val="0"/>
        </a:spcBef>
        <a:spcAft>
          <a:spcPts val="538"/>
        </a:spcAft>
        <a:buFont typeface="Arial" charset="0"/>
        <a:buChar char="‒"/>
        <a:defRPr>
          <a:solidFill>
            <a:schemeClr val="tx2"/>
          </a:solidFill>
          <a:latin typeface="+mn-lt"/>
        </a:defRPr>
      </a:lvl5pPr>
      <a:lvl6pPr marL="1053671" indent="-159475" algn="l" defTabSz="914130" rtl="0" eaLnBrk="1" fontAlgn="base" hangingPunct="1">
        <a:spcBef>
          <a:spcPct val="0"/>
        </a:spcBef>
        <a:spcAft>
          <a:spcPts val="538"/>
        </a:spcAft>
        <a:buFont typeface="Arial" charset="0"/>
        <a:buChar char="‒"/>
        <a:defRPr>
          <a:solidFill>
            <a:schemeClr val="tx2"/>
          </a:solidFill>
          <a:latin typeface="+mn-lt"/>
        </a:defRPr>
      </a:lvl6pPr>
      <a:lvl7pPr marL="1463746" indent="-159475" algn="l" defTabSz="914130" rtl="0" eaLnBrk="1" fontAlgn="base" hangingPunct="1">
        <a:spcBef>
          <a:spcPct val="0"/>
        </a:spcBef>
        <a:spcAft>
          <a:spcPts val="538"/>
        </a:spcAft>
        <a:buFont typeface="Arial" charset="0"/>
        <a:buChar char="‒"/>
        <a:defRPr>
          <a:solidFill>
            <a:schemeClr val="tx2"/>
          </a:solidFill>
          <a:latin typeface="+mn-lt"/>
        </a:defRPr>
      </a:lvl7pPr>
      <a:lvl8pPr marL="1873823" indent="-159475" algn="l" defTabSz="914130" rtl="0" eaLnBrk="1" fontAlgn="base" hangingPunct="1">
        <a:spcBef>
          <a:spcPct val="0"/>
        </a:spcBef>
        <a:spcAft>
          <a:spcPts val="538"/>
        </a:spcAft>
        <a:buFont typeface="Arial" charset="0"/>
        <a:buChar char="‒"/>
        <a:defRPr>
          <a:solidFill>
            <a:schemeClr val="tx2"/>
          </a:solidFill>
          <a:latin typeface="+mn-lt"/>
        </a:defRPr>
      </a:lvl8pPr>
      <a:lvl9pPr marL="2283899" indent="-159475" algn="l" defTabSz="914130" rtl="0" eaLnBrk="1" fontAlgn="base" hangingPunct="1">
        <a:spcBef>
          <a:spcPct val="0"/>
        </a:spcBef>
        <a:spcAft>
          <a:spcPts val="538"/>
        </a:spcAft>
        <a:buFont typeface="Arial" charset="0"/>
        <a:buChar char="‒"/>
        <a:defRPr>
          <a:solidFill>
            <a:schemeClr val="tx2"/>
          </a:solidFill>
          <a:latin typeface="+mn-lt"/>
        </a:defRPr>
      </a:lvl9pPr>
    </p:bodyStyle>
    <p:otherStyle>
      <a:defPPr>
        <a:defRPr lang="es-ES"/>
      </a:defPPr>
      <a:lvl1pPr marL="0" algn="l" defTabSz="820154" rtl="0" eaLnBrk="1" latinLnBrk="0" hangingPunct="1">
        <a:defRPr sz="1600" kern="1200">
          <a:solidFill>
            <a:schemeClr val="tx1"/>
          </a:solidFill>
          <a:latin typeface="+mn-lt"/>
          <a:ea typeface="+mn-ea"/>
          <a:cs typeface="+mn-cs"/>
        </a:defRPr>
      </a:lvl1pPr>
      <a:lvl2pPr marL="410077" algn="l" defTabSz="820154" rtl="0" eaLnBrk="1" latinLnBrk="0" hangingPunct="1">
        <a:defRPr sz="1600" kern="1200">
          <a:solidFill>
            <a:schemeClr val="tx1"/>
          </a:solidFill>
          <a:latin typeface="+mn-lt"/>
          <a:ea typeface="+mn-ea"/>
          <a:cs typeface="+mn-cs"/>
        </a:defRPr>
      </a:lvl2pPr>
      <a:lvl3pPr marL="820154" algn="l" defTabSz="820154" rtl="0" eaLnBrk="1" latinLnBrk="0" hangingPunct="1">
        <a:defRPr sz="1600" kern="1200">
          <a:solidFill>
            <a:schemeClr val="tx1"/>
          </a:solidFill>
          <a:latin typeface="+mn-lt"/>
          <a:ea typeface="+mn-ea"/>
          <a:cs typeface="+mn-cs"/>
        </a:defRPr>
      </a:lvl3pPr>
      <a:lvl4pPr marL="1230231" algn="l" defTabSz="820154" rtl="0" eaLnBrk="1" latinLnBrk="0" hangingPunct="1">
        <a:defRPr sz="1600" kern="1200">
          <a:solidFill>
            <a:schemeClr val="tx1"/>
          </a:solidFill>
          <a:latin typeface="+mn-lt"/>
          <a:ea typeface="+mn-ea"/>
          <a:cs typeface="+mn-cs"/>
        </a:defRPr>
      </a:lvl4pPr>
      <a:lvl5pPr marL="1640306" algn="l" defTabSz="820154" rtl="0" eaLnBrk="1" latinLnBrk="0" hangingPunct="1">
        <a:defRPr sz="1600" kern="1200">
          <a:solidFill>
            <a:schemeClr val="tx1"/>
          </a:solidFill>
          <a:latin typeface="+mn-lt"/>
          <a:ea typeface="+mn-ea"/>
          <a:cs typeface="+mn-cs"/>
        </a:defRPr>
      </a:lvl5pPr>
      <a:lvl6pPr marL="2050383" algn="l" defTabSz="820154" rtl="0" eaLnBrk="1" latinLnBrk="0" hangingPunct="1">
        <a:defRPr sz="1600" kern="1200">
          <a:solidFill>
            <a:schemeClr val="tx1"/>
          </a:solidFill>
          <a:latin typeface="+mn-lt"/>
          <a:ea typeface="+mn-ea"/>
          <a:cs typeface="+mn-cs"/>
        </a:defRPr>
      </a:lvl6pPr>
      <a:lvl7pPr marL="2460459" algn="l" defTabSz="820154" rtl="0" eaLnBrk="1" latinLnBrk="0" hangingPunct="1">
        <a:defRPr sz="1600" kern="1200">
          <a:solidFill>
            <a:schemeClr val="tx1"/>
          </a:solidFill>
          <a:latin typeface="+mn-lt"/>
          <a:ea typeface="+mn-ea"/>
          <a:cs typeface="+mn-cs"/>
        </a:defRPr>
      </a:lvl7pPr>
      <a:lvl8pPr marL="2870538" algn="l" defTabSz="820154" rtl="0" eaLnBrk="1" latinLnBrk="0" hangingPunct="1">
        <a:defRPr sz="1600" kern="1200">
          <a:solidFill>
            <a:schemeClr val="tx1"/>
          </a:solidFill>
          <a:latin typeface="+mn-lt"/>
          <a:ea typeface="+mn-ea"/>
          <a:cs typeface="+mn-cs"/>
        </a:defRPr>
      </a:lvl8pPr>
      <a:lvl9pPr marL="3280614" algn="l" defTabSz="820154" rtl="0" eaLnBrk="1" latinLnBrk="0" hangingPunct="1">
        <a:defRPr sz="16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7459" name="Title Placeholder 1"/>
          <p:cNvSpPr>
            <a:spLocks noGrp="1"/>
          </p:cNvSpPr>
          <p:nvPr>
            <p:ph type="title"/>
          </p:nvPr>
        </p:nvSpPr>
        <p:spPr bwMode="auto">
          <a:xfrm>
            <a:off x="442393" y="350115"/>
            <a:ext cx="9124399" cy="63020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s-ES_tradnl" dirty="0" err="1" smtClean="0"/>
              <a:t>Click</a:t>
            </a:r>
            <a:r>
              <a:rPr lang="es-ES_tradnl" dirty="0" smtClean="0"/>
              <a:t> to </a:t>
            </a:r>
            <a:r>
              <a:rPr lang="es-ES_tradnl" dirty="0" err="1" smtClean="0"/>
              <a:t>edit</a:t>
            </a:r>
            <a:r>
              <a:rPr lang="es-ES_tradnl" dirty="0" smtClean="0"/>
              <a:t> Master </a:t>
            </a:r>
            <a:r>
              <a:rPr lang="es-ES_tradnl" dirty="0" err="1" smtClean="0"/>
              <a:t>title</a:t>
            </a:r>
            <a:r>
              <a:rPr lang="es-ES_tradnl" dirty="0" smtClean="0"/>
              <a:t> </a:t>
            </a:r>
            <a:r>
              <a:rPr lang="es-ES_tradnl" dirty="0" err="1" smtClean="0"/>
              <a:t>style</a:t>
            </a:r>
            <a:endParaRPr lang="es-ES_tradnl" dirty="0" smtClean="0"/>
          </a:p>
        </p:txBody>
      </p:sp>
      <p:sp>
        <p:nvSpPr>
          <p:cNvPr id="147460" name="Text Placeholder 2"/>
          <p:cNvSpPr>
            <a:spLocks noGrp="1"/>
          </p:cNvSpPr>
          <p:nvPr>
            <p:ph type="body" idx="1"/>
          </p:nvPr>
        </p:nvSpPr>
        <p:spPr bwMode="auto">
          <a:xfrm>
            <a:off x="439265" y="1190382"/>
            <a:ext cx="9124399" cy="521947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s-ES_tradnl" dirty="0" err="1" smtClean="0"/>
              <a:t>Click</a:t>
            </a:r>
            <a:r>
              <a:rPr lang="es-ES_tradnl" dirty="0" smtClean="0"/>
              <a:t> to </a:t>
            </a:r>
            <a:r>
              <a:rPr lang="es-ES_tradnl" dirty="0" err="1" smtClean="0"/>
              <a:t>edit</a:t>
            </a:r>
            <a:r>
              <a:rPr lang="es-ES_tradnl" dirty="0" smtClean="0"/>
              <a:t> Master </a:t>
            </a:r>
            <a:r>
              <a:rPr lang="es-ES_tradnl" dirty="0" err="1" smtClean="0"/>
              <a:t>text</a:t>
            </a:r>
            <a:r>
              <a:rPr lang="es-ES_tradnl" dirty="0" smtClean="0"/>
              <a:t> </a:t>
            </a:r>
            <a:r>
              <a:rPr lang="es-ES_tradnl" dirty="0" err="1" smtClean="0"/>
              <a:t>styles</a:t>
            </a:r>
            <a:endParaRPr lang="es-ES_tradnl" dirty="0" smtClean="0"/>
          </a:p>
          <a:p>
            <a:pPr lvl="1"/>
            <a:r>
              <a:rPr lang="es-ES_tradnl" dirty="0" err="1" smtClean="0"/>
              <a:t>Second</a:t>
            </a:r>
            <a:r>
              <a:rPr lang="es-ES_tradnl" dirty="0" smtClean="0"/>
              <a:t> </a:t>
            </a:r>
            <a:r>
              <a:rPr lang="es-ES_tradnl" dirty="0" err="1" smtClean="0"/>
              <a:t>level</a:t>
            </a:r>
            <a:endParaRPr lang="es-ES_tradnl" dirty="0" smtClean="0"/>
          </a:p>
          <a:p>
            <a:pPr lvl="2"/>
            <a:r>
              <a:rPr lang="es-ES_tradnl" dirty="0" err="1" smtClean="0"/>
              <a:t>Third</a:t>
            </a:r>
            <a:r>
              <a:rPr lang="es-ES_tradnl" dirty="0" smtClean="0"/>
              <a:t> </a:t>
            </a:r>
            <a:r>
              <a:rPr lang="es-ES_tradnl" dirty="0" err="1" smtClean="0"/>
              <a:t>level</a:t>
            </a:r>
            <a:endParaRPr lang="es-ES_tradnl" dirty="0" smtClean="0"/>
          </a:p>
          <a:p>
            <a:pPr lvl="3"/>
            <a:r>
              <a:rPr lang="es-ES_tradnl" dirty="0" err="1" smtClean="0"/>
              <a:t>Fourth</a:t>
            </a:r>
            <a:r>
              <a:rPr lang="es-ES_tradnl" dirty="0" smtClean="0"/>
              <a:t> </a:t>
            </a:r>
            <a:r>
              <a:rPr lang="es-ES_tradnl" dirty="0" err="1" smtClean="0"/>
              <a:t>level</a:t>
            </a:r>
            <a:endParaRPr lang="es-ES_tradnl" dirty="0" smtClean="0"/>
          </a:p>
          <a:p>
            <a:pPr lvl="4"/>
            <a:r>
              <a:rPr lang="es-ES_tradnl" dirty="0" err="1" smtClean="0"/>
              <a:t>Fifth</a:t>
            </a:r>
            <a:r>
              <a:rPr lang="es-ES_tradnl" dirty="0" smtClean="0"/>
              <a:t> </a:t>
            </a:r>
            <a:r>
              <a:rPr lang="es-ES_tradnl" dirty="0" err="1" smtClean="0"/>
              <a:t>level</a:t>
            </a:r>
            <a:endParaRPr lang="es-ES_tradnl" dirty="0" smtClean="0"/>
          </a:p>
        </p:txBody>
      </p:sp>
      <p:sp>
        <p:nvSpPr>
          <p:cNvPr id="7" name="Slide Number Placeholder 9"/>
          <p:cNvSpPr>
            <a:spLocks noGrp="1"/>
          </p:cNvSpPr>
          <p:nvPr>
            <p:ph type="sldNum" sz="quarter" idx="4"/>
          </p:nvPr>
        </p:nvSpPr>
        <p:spPr>
          <a:xfrm>
            <a:off x="450208" y="6554108"/>
            <a:ext cx="306387" cy="144247"/>
          </a:xfrm>
          <a:prstGeom prst="rect">
            <a:avLst/>
          </a:prstGeom>
        </p:spPr>
        <p:txBody>
          <a:bodyPr vert="horz" wrap="square" lIns="0" tIns="0" rIns="0" bIns="0" numCol="1" anchor="t" anchorCtr="0" compatLnSpc="1">
            <a:prstTxWarp prst="textNoShape">
              <a:avLst/>
            </a:prstTxWarp>
            <a:noAutofit/>
          </a:bodyPr>
          <a:lstStyle>
            <a:lvl1pPr defTabSz="898846">
              <a:lnSpc>
                <a:spcPts val="1059"/>
              </a:lnSpc>
              <a:defRPr sz="800" b="1">
                <a:solidFill>
                  <a:schemeClr val="tx2"/>
                </a:solidFill>
              </a:defRPr>
            </a:lvl1pPr>
          </a:lstStyle>
          <a:p>
            <a:pPr fontAlgn="base">
              <a:spcBef>
                <a:spcPct val="0"/>
              </a:spcBef>
              <a:spcAft>
                <a:spcPct val="0"/>
              </a:spcAft>
            </a:pPr>
            <a:fld id="{9935F0BD-0F90-47B1-8F0C-76BF3802F7AA}" type="slidenum">
              <a:rPr lang="es-ES_tradnl" smtClean="0">
                <a:solidFill>
                  <a:srgbClr val="002776"/>
                </a:solidFill>
                <a:cs typeface="Arial" charset="0"/>
              </a:rPr>
              <a:pPr fontAlgn="base">
                <a:spcBef>
                  <a:spcPct val="0"/>
                </a:spcBef>
                <a:spcAft>
                  <a:spcPct val="0"/>
                </a:spcAft>
              </a:pPr>
              <a:t>‹#›</a:t>
            </a:fld>
            <a:endParaRPr lang="es-ES_tradnl" dirty="0">
              <a:solidFill>
                <a:srgbClr val="002776"/>
              </a:solidFill>
              <a:cs typeface="Arial" charset="0"/>
            </a:endParaRPr>
          </a:p>
        </p:txBody>
      </p:sp>
      <p:sp>
        <p:nvSpPr>
          <p:cNvPr id="10" name="Footer Placeholder 10"/>
          <p:cNvSpPr>
            <a:spLocks noGrp="1"/>
          </p:cNvSpPr>
          <p:nvPr>
            <p:ph type="ftr" sz="quarter" idx="3"/>
          </p:nvPr>
        </p:nvSpPr>
        <p:spPr>
          <a:xfrm>
            <a:off x="836316" y="6554108"/>
            <a:ext cx="4677095" cy="144247"/>
          </a:xfrm>
          <a:prstGeom prst="rect">
            <a:avLst/>
          </a:prstGeom>
        </p:spPr>
        <p:txBody>
          <a:bodyPr vert="horz" wrap="square" lIns="0" tIns="0" rIns="0" bIns="0" numCol="1" anchor="t" anchorCtr="0" compatLnSpc="1">
            <a:prstTxWarp prst="textNoShape">
              <a:avLst/>
            </a:prstTxWarp>
            <a:noAutofit/>
          </a:bodyPr>
          <a:lstStyle>
            <a:lvl1pPr defTabSz="898846">
              <a:lnSpc>
                <a:spcPts val="1059"/>
              </a:lnSpc>
              <a:defRPr sz="800">
                <a:solidFill>
                  <a:schemeClr val="tx2"/>
                </a:solidFill>
              </a:defRPr>
            </a:lvl1pPr>
          </a:lstStyle>
          <a:p>
            <a:pPr fontAlgn="base">
              <a:spcBef>
                <a:spcPct val="0"/>
              </a:spcBef>
              <a:spcAft>
                <a:spcPct val="0"/>
              </a:spcAft>
            </a:pPr>
            <a:endParaRPr lang="es-ES_tradnl" dirty="0">
              <a:solidFill>
                <a:srgbClr val="002776"/>
              </a:solidFill>
              <a:cs typeface="Arial" charset="0"/>
            </a:endParaRPr>
          </a:p>
        </p:txBody>
      </p:sp>
      <p:pic>
        <p:nvPicPr>
          <p:cNvPr id="8" name="Picture 7"/>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8759196" y="116632"/>
            <a:ext cx="815406" cy="407610"/>
          </a:xfrm>
          <a:prstGeom prst="rect">
            <a:avLst/>
          </a:prstGeom>
          <a:noFill/>
          <a:ln>
            <a:noFill/>
          </a:ln>
        </p:spPr>
      </p:pic>
      <p:sp>
        <p:nvSpPr>
          <p:cNvPr id="12" name="bmkCopyright"/>
          <p:cNvSpPr txBox="1">
            <a:spLocks/>
          </p:cNvSpPr>
          <p:nvPr userDrawn="1"/>
        </p:nvSpPr>
        <p:spPr>
          <a:xfrm>
            <a:off x="7794216" y="6594197"/>
            <a:ext cx="1780509" cy="111154"/>
          </a:xfrm>
          <a:prstGeom prst="rect">
            <a:avLst/>
          </a:prstGeom>
        </p:spPr>
        <p:txBody>
          <a:bodyPr vert="horz" wrap="none" lIns="0" tIns="0" rIns="0" bIns="0" rtlCol="0" anchor="b" anchorCtr="0">
            <a:noAutofit/>
          </a:bodyPr>
          <a:lstStyle>
            <a:lvl1pPr marL="0" marR="0" indent="0" algn="r" defTabSz="914400" rtl="0" eaLnBrk="0" fontAlgn="auto" latinLnBrk="0" hangingPunct="0">
              <a:lnSpc>
                <a:spcPct val="100000"/>
              </a:lnSpc>
              <a:spcBef>
                <a:spcPts val="0"/>
              </a:spcBef>
              <a:spcAft>
                <a:spcPct val="0"/>
              </a:spcAft>
              <a:buClrTx/>
              <a:buSzTx/>
              <a:buFontTx/>
              <a:buNone/>
              <a:tabLst/>
              <a:defRPr sz="800">
                <a:solidFill>
                  <a:schemeClr val="accent1"/>
                </a:solidFill>
              </a:defRPr>
            </a:lvl1pPr>
          </a:lstStyle>
          <a:p>
            <a:pPr defTabSz="819895">
              <a:defRPr/>
            </a:pPr>
            <a:r>
              <a:rPr lang="en-AU" sz="800" noProof="0" dirty="0" smtClean="0">
                <a:solidFill>
                  <a:srgbClr val="002776"/>
                </a:solidFill>
                <a:cs typeface="Arial" charset="0"/>
              </a:rPr>
              <a:t>© 2016 Deloitte Consulting S.L.U.</a:t>
            </a:r>
            <a:endParaRPr lang="en-AU" sz="800" noProof="0" dirty="0">
              <a:solidFill>
                <a:srgbClr val="002776"/>
              </a:solidFill>
              <a:cs typeface="Arial" charset="0"/>
            </a:endParaRPr>
          </a:p>
        </p:txBody>
      </p:sp>
    </p:spTree>
    <p:extLst>
      <p:ext uri="{BB962C8B-B14F-4D97-AF65-F5344CB8AC3E}">
        <p14:creationId xmlns:p14="http://schemas.microsoft.com/office/powerpoint/2010/main" val="3755312845"/>
      </p:ext>
    </p:extLst>
  </p:cSld>
  <p:clrMap bg1="lt1" tx1="dk1" bg2="lt2" tx2="dk2" accent1="accent1" accent2="accent2" accent3="accent3" accent4="accent4" accent5="accent5" accent6="accent6" hlink="hlink" folHlink="folHlink"/>
  <p:sldLayoutIdLst>
    <p:sldLayoutId id="2147484221" r:id="rId1"/>
    <p:sldLayoutId id="2147484222" r:id="rId2"/>
    <p:sldLayoutId id="2147484223" r:id="rId3"/>
    <p:sldLayoutId id="2147484224" r:id="rId4"/>
    <p:sldLayoutId id="2147484225" r:id="rId5"/>
    <p:sldLayoutId id="2147484226" r:id="rId6"/>
    <p:sldLayoutId id="2147484227" r:id="rId7"/>
    <p:sldLayoutId id="2147484228" r:id="rId8"/>
  </p:sldLayoutIdLst>
  <p:timing>
    <p:tnLst>
      <p:par>
        <p:cTn id="1" dur="indefinite" restart="never" nodeType="tmRoot"/>
      </p:par>
    </p:tnLst>
  </p:timing>
  <p:hf hdr="0" ftr="0" dt="0"/>
  <p:txStyles>
    <p:titleStyle>
      <a:lvl1pPr algn="l" defTabSz="898846" rtl="0" eaLnBrk="1" fontAlgn="base" hangingPunct="1">
        <a:spcBef>
          <a:spcPct val="0"/>
        </a:spcBef>
        <a:spcAft>
          <a:spcPct val="0"/>
        </a:spcAft>
        <a:defRPr sz="2200" b="1">
          <a:solidFill>
            <a:schemeClr val="tx2"/>
          </a:solidFill>
          <a:latin typeface="+mj-lt"/>
          <a:ea typeface="+mj-ea"/>
          <a:cs typeface="+mj-cs"/>
        </a:defRPr>
      </a:lvl1pPr>
      <a:lvl2pPr algn="l" defTabSz="898846" rtl="0" eaLnBrk="1" fontAlgn="base" hangingPunct="1">
        <a:spcBef>
          <a:spcPct val="0"/>
        </a:spcBef>
        <a:spcAft>
          <a:spcPct val="0"/>
        </a:spcAft>
        <a:defRPr sz="2200" b="1">
          <a:solidFill>
            <a:schemeClr val="tx2"/>
          </a:solidFill>
          <a:latin typeface="Arial" charset="0"/>
        </a:defRPr>
      </a:lvl2pPr>
      <a:lvl3pPr algn="l" defTabSz="898846" rtl="0" eaLnBrk="1" fontAlgn="base" hangingPunct="1">
        <a:spcBef>
          <a:spcPct val="0"/>
        </a:spcBef>
        <a:spcAft>
          <a:spcPct val="0"/>
        </a:spcAft>
        <a:defRPr sz="2200" b="1">
          <a:solidFill>
            <a:schemeClr val="tx2"/>
          </a:solidFill>
          <a:latin typeface="Arial" charset="0"/>
        </a:defRPr>
      </a:lvl3pPr>
      <a:lvl4pPr algn="l" defTabSz="898846" rtl="0" eaLnBrk="1" fontAlgn="base" hangingPunct="1">
        <a:spcBef>
          <a:spcPct val="0"/>
        </a:spcBef>
        <a:spcAft>
          <a:spcPct val="0"/>
        </a:spcAft>
        <a:defRPr sz="2200" b="1">
          <a:solidFill>
            <a:schemeClr val="tx2"/>
          </a:solidFill>
          <a:latin typeface="Arial" charset="0"/>
        </a:defRPr>
      </a:lvl4pPr>
      <a:lvl5pPr algn="l" defTabSz="898846" rtl="0" eaLnBrk="1" fontAlgn="base" hangingPunct="1">
        <a:spcBef>
          <a:spcPct val="0"/>
        </a:spcBef>
        <a:spcAft>
          <a:spcPct val="0"/>
        </a:spcAft>
        <a:defRPr sz="2200" b="1">
          <a:solidFill>
            <a:schemeClr val="tx2"/>
          </a:solidFill>
          <a:latin typeface="Arial" charset="0"/>
        </a:defRPr>
      </a:lvl5pPr>
      <a:lvl6pPr marL="403221" algn="l" defTabSz="898846" rtl="0" eaLnBrk="1" fontAlgn="base" hangingPunct="1">
        <a:spcBef>
          <a:spcPct val="0"/>
        </a:spcBef>
        <a:spcAft>
          <a:spcPct val="0"/>
        </a:spcAft>
        <a:defRPr sz="2200" b="1">
          <a:solidFill>
            <a:schemeClr val="tx2"/>
          </a:solidFill>
          <a:latin typeface="Arial" charset="0"/>
        </a:defRPr>
      </a:lvl6pPr>
      <a:lvl7pPr marL="806442" algn="l" defTabSz="898846" rtl="0" eaLnBrk="1" fontAlgn="base" hangingPunct="1">
        <a:spcBef>
          <a:spcPct val="0"/>
        </a:spcBef>
        <a:spcAft>
          <a:spcPct val="0"/>
        </a:spcAft>
        <a:defRPr sz="2200" b="1">
          <a:solidFill>
            <a:schemeClr val="tx2"/>
          </a:solidFill>
          <a:latin typeface="Arial" charset="0"/>
        </a:defRPr>
      </a:lvl7pPr>
      <a:lvl8pPr marL="1209663" algn="l" defTabSz="898846" rtl="0" eaLnBrk="1" fontAlgn="base" hangingPunct="1">
        <a:spcBef>
          <a:spcPct val="0"/>
        </a:spcBef>
        <a:spcAft>
          <a:spcPct val="0"/>
        </a:spcAft>
        <a:defRPr sz="2200" b="1">
          <a:solidFill>
            <a:schemeClr val="tx2"/>
          </a:solidFill>
          <a:latin typeface="Arial" charset="0"/>
        </a:defRPr>
      </a:lvl8pPr>
      <a:lvl9pPr marL="1612881" algn="l" defTabSz="898846" rtl="0" eaLnBrk="1" fontAlgn="base" hangingPunct="1">
        <a:spcBef>
          <a:spcPct val="0"/>
        </a:spcBef>
        <a:spcAft>
          <a:spcPct val="0"/>
        </a:spcAft>
        <a:defRPr sz="2200" b="1">
          <a:solidFill>
            <a:schemeClr val="tx2"/>
          </a:solidFill>
          <a:latin typeface="Arial" charset="0"/>
        </a:defRPr>
      </a:lvl9pPr>
    </p:titleStyle>
    <p:bodyStyle>
      <a:lvl1pPr algn="l" defTabSz="898846" rtl="0" eaLnBrk="1" fontAlgn="base" hangingPunct="1">
        <a:spcBef>
          <a:spcPct val="0"/>
        </a:spcBef>
        <a:spcAft>
          <a:spcPts val="265"/>
        </a:spcAft>
        <a:buFont typeface="Arial" charset="0"/>
        <a:defRPr sz="1800">
          <a:solidFill>
            <a:schemeClr val="tx2"/>
          </a:solidFill>
          <a:latin typeface="+mn-lt"/>
          <a:ea typeface="+mn-ea"/>
          <a:cs typeface="+mn-cs"/>
        </a:defRPr>
      </a:lvl1pPr>
      <a:lvl2pPr marL="158209" indent="-156808" algn="l" defTabSz="898846" rtl="0" eaLnBrk="1" fontAlgn="base" hangingPunct="1">
        <a:spcBef>
          <a:spcPct val="0"/>
        </a:spcBef>
        <a:spcAft>
          <a:spcPts val="265"/>
        </a:spcAft>
        <a:buChar char="•"/>
        <a:defRPr sz="1800">
          <a:solidFill>
            <a:schemeClr val="tx2"/>
          </a:solidFill>
          <a:latin typeface="+mn-lt"/>
        </a:defRPr>
      </a:lvl2pPr>
      <a:lvl3pPr marL="316416" indent="-156808" algn="l" defTabSz="898846" rtl="0" eaLnBrk="1" fontAlgn="base" hangingPunct="1">
        <a:spcBef>
          <a:spcPct val="0"/>
        </a:spcBef>
        <a:spcAft>
          <a:spcPts val="265"/>
        </a:spcAft>
        <a:buFont typeface="Arial" charset="0"/>
        <a:buChar char="‒"/>
        <a:defRPr sz="1800">
          <a:solidFill>
            <a:schemeClr val="tx2"/>
          </a:solidFill>
          <a:latin typeface="+mn-lt"/>
        </a:defRPr>
      </a:lvl3pPr>
      <a:lvl4pPr marL="474625" indent="-156808" algn="l" defTabSz="898846" rtl="0" eaLnBrk="1" fontAlgn="base" hangingPunct="1">
        <a:spcBef>
          <a:spcPct val="0"/>
        </a:spcBef>
        <a:spcAft>
          <a:spcPts val="529"/>
        </a:spcAft>
        <a:buChar char="•"/>
        <a:defRPr>
          <a:solidFill>
            <a:schemeClr val="tx2"/>
          </a:solidFill>
          <a:latin typeface="+mn-lt"/>
        </a:defRPr>
      </a:lvl4pPr>
      <a:lvl5pPr marL="632832" indent="-156808" algn="l" defTabSz="898846" rtl="0" eaLnBrk="1" fontAlgn="base" hangingPunct="1">
        <a:spcBef>
          <a:spcPct val="0"/>
        </a:spcBef>
        <a:spcAft>
          <a:spcPts val="529"/>
        </a:spcAft>
        <a:buFont typeface="Arial" charset="0"/>
        <a:buChar char="‒"/>
        <a:defRPr>
          <a:solidFill>
            <a:schemeClr val="tx2"/>
          </a:solidFill>
          <a:latin typeface="+mn-lt"/>
        </a:defRPr>
      </a:lvl5pPr>
      <a:lvl6pPr marL="1036054" indent="-156808" algn="l" defTabSz="898846" rtl="0" eaLnBrk="1" fontAlgn="base" hangingPunct="1">
        <a:spcBef>
          <a:spcPct val="0"/>
        </a:spcBef>
        <a:spcAft>
          <a:spcPts val="529"/>
        </a:spcAft>
        <a:buFont typeface="Arial" charset="0"/>
        <a:buChar char="‒"/>
        <a:defRPr>
          <a:solidFill>
            <a:schemeClr val="tx2"/>
          </a:solidFill>
          <a:latin typeface="+mn-lt"/>
        </a:defRPr>
      </a:lvl6pPr>
      <a:lvl7pPr marL="1439274" indent="-156808" algn="l" defTabSz="898846" rtl="0" eaLnBrk="1" fontAlgn="base" hangingPunct="1">
        <a:spcBef>
          <a:spcPct val="0"/>
        </a:spcBef>
        <a:spcAft>
          <a:spcPts val="529"/>
        </a:spcAft>
        <a:buFont typeface="Arial" charset="0"/>
        <a:buChar char="‒"/>
        <a:defRPr>
          <a:solidFill>
            <a:schemeClr val="tx2"/>
          </a:solidFill>
          <a:latin typeface="+mn-lt"/>
        </a:defRPr>
      </a:lvl7pPr>
      <a:lvl8pPr marL="1842495" indent="-156808" algn="l" defTabSz="898846" rtl="0" eaLnBrk="1" fontAlgn="base" hangingPunct="1">
        <a:spcBef>
          <a:spcPct val="0"/>
        </a:spcBef>
        <a:spcAft>
          <a:spcPts val="529"/>
        </a:spcAft>
        <a:buFont typeface="Arial" charset="0"/>
        <a:buChar char="‒"/>
        <a:defRPr>
          <a:solidFill>
            <a:schemeClr val="tx2"/>
          </a:solidFill>
          <a:latin typeface="+mn-lt"/>
        </a:defRPr>
      </a:lvl8pPr>
      <a:lvl9pPr marL="2245715" indent="-156808" algn="l" defTabSz="898846" rtl="0" eaLnBrk="1" fontAlgn="base" hangingPunct="1">
        <a:spcBef>
          <a:spcPct val="0"/>
        </a:spcBef>
        <a:spcAft>
          <a:spcPts val="529"/>
        </a:spcAft>
        <a:buFont typeface="Arial" charset="0"/>
        <a:buChar char="‒"/>
        <a:defRPr>
          <a:solidFill>
            <a:schemeClr val="tx2"/>
          </a:solidFill>
          <a:latin typeface="+mn-lt"/>
        </a:defRPr>
      </a:lvl9pPr>
    </p:bodyStyle>
    <p:otherStyle>
      <a:defPPr>
        <a:defRPr lang="es-ES"/>
      </a:defPPr>
      <a:lvl1pPr marL="0" algn="l" defTabSz="806442" rtl="0" eaLnBrk="1" latinLnBrk="0" hangingPunct="1">
        <a:defRPr sz="1600" kern="1200">
          <a:solidFill>
            <a:schemeClr val="tx1"/>
          </a:solidFill>
          <a:latin typeface="+mn-lt"/>
          <a:ea typeface="+mn-ea"/>
          <a:cs typeface="+mn-cs"/>
        </a:defRPr>
      </a:lvl1pPr>
      <a:lvl2pPr marL="403221" algn="l" defTabSz="806442" rtl="0" eaLnBrk="1" latinLnBrk="0" hangingPunct="1">
        <a:defRPr sz="1600" kern="1200">
          <a:solidFill>
            <a:schemeClr val="tx1"/>
          </a:solidFill>
          <a:latin typeface="+mn-lt"/>
          <a:ea typeface="+mn-ea"/>
          <a:cs typeface="+mn-cs"/>
        </a:defRPr>
      </a:lvl2pPr>
      <a:lvl3pPr marL="806442" algn="l" defTabSz="806442" rtl="0" eaLnBrk="1" latinLnBrk="0" hangingPunct="1">
        <a:defRPr sz="1600" kern="1200">
          <a:solidFill>
            <a:schemeClr val="tx1"/>
          </a:solidFill>
          <a:latin typeface="+mn-lt"/>
          <a:ea typeface="+mn-ea"/>
          <a:cs typeface="+mn-cs"/>
        </a:defRPr>
      </a:lvl3pPr>
      <a:lvl4pPr marL="1209663" algn="l" defTabSz="806442" rtl="0" eaLnBrk="1" latinLnBrk="0" hangingPunct="1">
        <a:defRPr sz="1600" kern="1200">
          <a:solidFill>
            <a:schemeClr val="tx1"/>
          </a:solidFill>
          <a:latin typeface="+mn-lt"/>
          <a:ea typeface="+mn-ea"/>
          <a:cs typeface="+mn-cs"/>
        </a:defRPr>
      </a:lvl4pPr>
      <a:lvl5pPr marL="1612881" algn="l" defTabSz="806442" rtl="0" eaLnBrk="1" latinLnBrk="0" hangingPunct="1">
        <a:defRPr sz="1600" kern="1200">
          <a:solidFill>
            <a:schemeClr val="tx1"/>
          </a:solidFill>
          <a:latin typeface="+mn-lt"/>
          <a:ea typeface="+mn-ea"/>
          <a:cs typeface="+mn-cs"/>
        </a:defRPr>
      </a:lvl5pPr>
      <a:lvl6pPr marL="2016103" algn="l" defTabSz="806442" rtl="0" eaLnBrk="1" latinLnBrk="0" hangingPunct="1">
        <a:defRPr sz="1600" kern="1200">
          <a:solidFill>
            <a:schemeClr val="tx1"/>
          </a:solidFill>
          <a:latin typeface="+mn-lt"/>
          <a:ea typeface="+mn-ea"/>
          <a:cs typeface="+mn-cs"/>
        </a:defRPr>
      </a:lvl6pPr>
      <a:lvl7pPr marL="2419323" algn="l" defTabSz="806442" rtl="0" eaLnBrk="1" latinLnBrk="0" hangingPunct="1">
        <a:defRPr sz="1600" kern="1200">
          <a:solidFill>
            <a:schemeClr val="tx1"/>
          </a:solidFill>
          <a:latin typeface="+mn-lt"/>
          <a:ea typeface="+mn-ea"/>
          <a:cs typeface="+mn-cs"/>
        </a:defRPr>
      </a:lvl7pPr>
      <a:lvl8pPr marL="2822545" algn="l" defTabSz="806442" rtl="0" eaLnBrk="1" latinLnBrk="0" hangingPunct="1">
        <a:defRPr sz="1600" kern="1200">
          <a:solidFill>
            <a:schemeClr val="tx1"/>
          </a:solidFill>
          <a:latin typeface="+mn-lt"/>
          <a:ea typeface="+mn-ea"/>
          <a:cs typeface="+mn-cs"/>
        </a:defRPr>
      </a:lvl8pPr>
      <a:lvl9pPr marL="3225766" algn="l" defTabSz="806442" rtl="0" eaLnBrk="1" latinLnBrk="0" hangingPunct="1">
        <a:defRPr sz="16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7459" name="Title Placeholder 1"/>
          <p:cNvSpPr>
            <a:spLocks noGrp="1"/>
          </p:cNvSpPr>
          <p:nvPr>
            <p:ph type="title"/>
          </p:nvPr>
        </p:nvSpPr>
        <p:spPr bwMode="auto">
          <a:xfrm>
            <a:off x="442393" y="350115"/>
            <a:ext cx="9124399" cy="63020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s-ES_tradnl" dirty="0" err="1" smtClean="0"/>
              <a:t>Click</a:t>
            </a:r>
            <a:r>
              <a:rPr lang="es-ES_tradnl" dirty="0" smtClean="0"/>
              <a:t> to </a:t>
            </a:r>
            <a:r>
              <a:rPr lang="es-ES_tradnl" dirty="0" err="1" smtClean="0"/>
              <a:t>edit</a:t>
            </a:r>
            <a:r>
              <a:rPr lang="es-ES_tradnl" dirty="0" smtClean="0"/>
              <a:t> Master </a:t>
            </a:r>
            <a:r>
              <a:rPr lang="es-ES_tradnl" dirty="0" err="1" smtClean="0"/>
              <a:t>title</a:t>
            </a:r>
            <a:r>
              <a:rPr lang="es-ES_tradnl" dirty="0" smtClean="0"/>
              <a:t> </a:t>
            </a:r>
            <a:r>
              <a:rPr lang="es-ES_tradnl" dirty="0" err="1" smtClean="0"/>
              <a:t>style</a:t>
            </a:r>
            <a:endParaRPr lang="es-ES_tradnl" dirty="0" smtClean="0"/>
          </a:p>
        </p:txBody>
      </p:sp>
      <p:sp>
        <p:nvSpPr>
          <p:cNvPr id="147460" name="Text Placeholder 2"/>
          <p:cNvSpPr>
            <a:spLocks noGrp="1"/>
          </p:cNvSpPr>
          <p:nvPr>
            <p:ph type="body" idx="1"/>
          </p:nvPr>
        </p:nvSpPr>
        <p:spPr bwMode="auto">
          <a:xfrm>
            <a:off x="439265" y="1190382"/>
            <a:ext cx="9124399" cy="521947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s-ES_tradnl" dirty="0" err="1" smtClean="0"/>
              <a:t>Click</a:t>
            </a:r>
            <a:r>
              <a:rPr lang="es-ES_tradnl" dirty="0" smtClean="0"/>
              <a:t> to </a:t>
            </a:r>
            <a:r>
              <a:rPr lang="es-ES_tradnl" dirty="0" err="1" smtClean="0"/>
              <a:t>edit</a:t>
            </a:r>
            <a:r>
              <a:rPr lang="es-ES_tradnl" dirty="0" smtClean="0"/>
              <a:t> Master </a:t>
            </a:r>
            <a:r>
              <a:rPr lang="es-ES_tradnl" dirty="0" err="1" smtClean="0"/>
              <a:t>text</a:t>
            </a:r>
            <a:r>
              <a:rPr lang="es-ES_tradnl" dirty="0" smtClean="0"/>
              <a:t> </a:t>
            </a:r>
            <a:r>
              <a:rPr lang="es-ES_tradnl" dirty="0" err="1" smtClean="0"/>
              <a:t>styles</a:t>
            </a:r>
            <a:endParaRPr lang="es-ES_tradnl" dirty="0" smtClean="0"/>
          </a:p>
          <a:p>
            <a:pPr lvl="1"/>
            <a:r>
              <a:rPr lang="es-ES_tradnl" dirty="0" err="1" smtClean="0"/>
              <a:t>Second</a:t>
            </a:r>
            <a:r>
              <a:rPr lang="es-ES_tradnl" dirty="0" smtClean="0"/>
              <a:t> </a:t>
            </a:r>
            <a:r>
              <a:rPr lang="es-ES_tradnl" dirty="0" err="1" smtClean="0"/>
              <a:t>level</a:t>
            </a:r>
            <a:endParaRPr lang="es-ES_tradnl" dirty="0" smtClean="0"/>
          </a:p>
          <a:p>
            <a:pPr lvl="2"/>
            <a:r>
              <a:rPr lang="es-ES_tradnl" dirty="0" err="1" smtClean="0"/>
              <a:t>Third</a:t>
            </a:r>
            <a:r>
              <a:rPr lang="es-ES_tradnl" dirty="0" smtClean="0"/>
              <a:t> </a:t>
            </a:r>
            <a:r>
              <a:rPr lang="es-ES_tradnl" dirty="0" err="1" smtClean="0"/>
              <a:t>level</a:t>
            </a:r>
            <a:endParaRPr lang="es-ES_tradnl" dirty="0" smtClean="0"/>
          </a:p>
          <a:p>
            <a:pPr lvl="3"/>
            <a:r>
              <a:rPr lang="es-ES_tradnl" dirty="0" err="1" smtClean="0"/>
              <a:t>Fourth</a:t>
            </a:r>
            <a:r>
              <a:rPr lang="es-ES_tradnl" dirty="0" smtClean="0"/>
              <a:t> </a:t>
            </a:r>
            <a:r>
              <a:rPr lang="es-ES_tradnl" dirty="0" err="1" smtClean="0"/>
              <a:t>level</a:t>
            </a:r>
            <a:endParaRPr lang="es-ES_tradnl" dirty="0" smtClean="0"/>
          </a:p>
          <a:p>
            <a:pPr lvl="4"/>
            <a:r>
              <a:rPr lang="es-ES_tradnl" dirty="0" err="1" smtClean="0"/>
              <a:t>Fifth</a:t>
            </a:r>
            <a:r>
              <a:rPr lang="es-ES_tradnl" dirty="0" smtClean="0"/>
              <a:t> </a:t>
            </a:r>
            <a:r>
              <a:rPr lang="es-ES_tradnl" dirty="0" err="1" smtClean="0"/>
              <a:t>level</a:t>
            </a:r>
            <a:endParaRPr lang="es-ES_tradnl" dirty="0" smtClean="0"/>
          </a:p>
        </p:txBody>
      </p:sp>
      <p:sp>
        <p:nvSpPr>
          <p:cNvPr id="7" name="Slide Number Placeholder 9"/>
          <p:cNvSpPr>
            <a:spLocks noGrp="1"/>
          </p:cNvSpPr>
          <p:nvPr>
            <p:ph type="sldNum" sz="quarter" idx="4"/>
          </p:nvPr>
        </p:nvSpPr>
        <p:spPr>
          <a:xfrm>
            <a:off x="450208" y="6554108"/>
            <a:ext cx="306387" cy="144247"/>
          </a:xfrm>
          <a:prstGeom prst="rect">
            <a:avLst/>
          </a:prstGeom>
        </p:spPr>
        <p:txBody>
          <a:bodyPr vert="horz" wrap="square" lIns="0" tIns="0" rIns="0" bIns="0" numCol="1" anchor="t" anchorCtr="0" compatLnSpc="1">
            <a:prstTxWarp prst="textNoShape">
              <a:avLst/>
            </a:prstTxWarp>
            <a:noAutofit/>
          </a:bodyPr>
          <a:lstStyle>
            <a:lvl1pPr defTabSz="898846">
              <a:lnSpc>
                <a:spcPts val="1059"/>
              </a:lnSpc>
              <a:defRPr sz="800" b="1">
                <a:solidFill>
                  <a:schemeClr val="tx2"/>
                </a:solidFill>
              </a:defRPr>
            </a:lvl1pPr>
          </a:lstStyle>
          <a:p>
            <a:pPr fontAlgn="base">
              <a:spcBef>
                <a:spcPct val="0"/>
              </a:spcBef>
              <a:spcAft>
                <a:spcPct val="0"/>
              </a:spcAft>
            </a:pPr>
            <a:fld id="{9935F0BD-0F90-47B1-8F0C-76BF3802F7AA}" type="slidenum">
              <a:rPr lang="es-ES_tradnl" smtClean="0">
                <a:solidFill>
                  <a:srgbClr val="002776"/>
                </a:solidFill>
                <a:cs typeface="Arial" charset="0"/>
              </a:rPr>
              <a:pPr fontAlgn="base">
                <a:spcBef>
                  <a:spcPct val="0"/>
                </a:spcBef>
                <a:spcAft>
                  <a:spcPct val="0"/>
                </a:spcAft>
              </a:pPr>
              <a:t>‹#›</a:t>
            </a:fld>
            <a:endParaRPr lang="es-ES_tradnl" dirty="0">
              <a:solidFill>
                <a:srgbClr val="002776"/>
              </a:solidFill>
              <a:cs typeface="Arial" charset="0"/>
            </a:endParaRPr>
          </a:p>
        </p:txBody>
      </p:sp>
      <p:sp>
        <p:nvSpPr>
          <p:cNvPr id="10" name="Footer Placeholder 10"/>
          <p:cNvSpPr>
            <a:spLocks noGrp="1"/>
          </p:cNvSpPr>
          <p:nvPr>
            <p:ph type="ftr" sz="quarter" idx="3"/>
          </p:nvPr>
        </p:nvSpPr>
        <p:spPr>
          <a:xfrm>
            <a:off x="836316" y="6554108"/>
            <a:ext cx="4677095" cy="144247"/>
          </a:xfrm>
          <a:prstGeom prst="rect">
            <a:avLst/>
          </a:prstGeom>
        </p:spPr>
        <p:txBody>
          <a:bodyPr vert="horz" wrap="square" lIns="0" tIns="0" rIns="0" bIns="0" numCol="1" anchor="t" anchorCtr="0" compatLnSpc="1">
            <a:prstTxWarp prst="textNoShape">
              <a:avLst/>
            </a:prstTxWarp>
            <a:noAutofit/>
          </a:bodyPr>
          <a:lstStyle>
            <a:lvl1pPr defTabSz="898846">
              <a:lnSpc>
                <a:spcPts val="1059"/>
              </a:lnSpc>
              <a:defRPr sz="800">
                <a:solidFill>
                  <a:schemeClr val="tx2"/>
                </a:solidFill>
              </a:defRPr>
            </a:lvl1pPr>
          </a:lstStyle>
          <a:p>
            <a:pPr fontAlgn="base">
              <a:spcBef>
                <a:spcPct val="0"/>
              </a:spcBef>
              <a:spcAft>
                <a:spcPct val="0"/>
              </a:spcAft>
            </a:pPr>
            <a:endParaRPr lang="es-ES_tradnl" dirty="0">
              <a:solidFill>
                <a:srgbClr val="002776"/>
              </a:solidFill>
              <a:cs typeface="Arial" charset="0"/>
            </a:endParaRPr>
          </a:p>
        </p:txBody>
      </p:sp>
      <p:pic>
        <p:nvPicPr>
          <p:cNvPr id="8" name="Picture 7"/>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8759196" y="116632"/>
            <a:ext cx="815406" cy="407610"/>
          </a:xfrm>
          <a:prstGeom prst="rect">
            <a:avLst/>
          </a:prstGeom>
          <a:noFill/>
          <a:ln>
            <a:noFill/>
          </a:ln>
        </p:spPr>
      </p:pic>
      <p:sp>
        <p:nvSpPr>
          <p:cNvPr id="12" name="bmkCopyright"/>
          <p:cNvSpPr txBox="1">
            <a:spLocks/>
          </p:cNvSpPr>
          <p:nvPr userDrawn="1"/>
        </p:nvSpPr>
        <p:spPr>
          <a:xfrm>
            <a:off x="7794216" y="6594197"/>
            <a:ext cx="1780509" cy="111154"/>
          </a:xfrm>
          <a:prstGeom prst="rect">
            <a:avLst/>
          </a:prstGeom>
        </p:spPr>
        <p:txBody>
          <a:bodyPr vert="horz" wrap="none" lIns="0" tIns="0" rIns="0" bIns="0" rtlCol="0" anchor="b" anchorCtr="0">
            <a:noAutofit/>
          </a:bodyPr>
          <a:lstStyle>
            <a:lvl1pPr marL="0" marR="0" indent="0" algn="r" defTabSz="914400" rtl="0" eaLnBrk="0" fontAlgn="auto" latinLnBrk="0" hangingPunct="0">
              <a:lnSpc>
                <a:spcPct val="100000"/>
              </a:lnSpc>
              <a:spcBef>
                <a:spcPts val="0"/>
              </a:spcBef>
              <a:spcAft>
                <a:spcPct val="0"/>
              </a:spcAft>
              <a:buClrTx/>
              <a:buSzTx/>
              <a:buFontTx/>
              <a:buNone/>
              <a:tabLst/>
              <a:defRPr sz="800">
                <a:solidFill>
                  <a:schemeClr val="accent1"/>
                </a:solidFill>
              </a:defRPr>
            </a:lvl1pPr>
          </a:lstStyle>
          <a:p>
            <a:pPr defTabSz="819895">
              <a:defRPr/>
            </a:pPr>
            <a:r>
              <a:rPr lang="en-AU" sz="800" noProof="0" dirty="0" smtClean="0">
                <a:solidFill>
                  <a:srgbClr val="002776"/>
                </a:solidFill>
                <a:cs typeface="Arial" charset="0"/>
              </a:rPr>
              <a:t>© 2016 Deloitte Consulting S.L.U.</a:t>
            </a:r>
            <a:endParaRPr lang="en-AU" sz="800" noProof="0" dirty="0">
              <a:solidFill>
                <a:srgbClr val="002776"/>
              </a:solidFill>
              <a:cs typeface="Arial" charset="0"/>
            </a:endParaRPr>
          </a:p>
        </p:txBody>
      </p:sp>
    </p:spTree>
    <p:extLst>
      <p:ext uri="{BB962C8B-B14F-4D97-AF65-F5344CB8AC3E}">
        <p14:creationId xmlns:p14="http://schemas.microsoft.com/office/powerpoint/2010/main" val="1542722416"/>
      </p:ext>
    </p:extLst>
  </p:cSld>
  <p:clrMap bg1="lt1" tx1="dk1" bg2="lt2" tx2="dk2" accent1="accent1" accent2="accent2" accent3="accent3" accent4="accent4" accent5="accent5" accent6="accent6" hlink="hlink" folHlink="folHlink"/>
  <p:sldLayoutIdLst>
    <p:sldLayoutId id="2147484232" r:id="rId1"/>
    <p:sldLayoutId id="2147484233" r:id="rId2"/>
    <p:sldLayoutId id="2147484234" r:id="rId3"/>
    <p:sldLayoutId id="2147484235" r:id="rId4"/>
    <p:sldLayoutId id="2147484236" r:id="rId5"/>
    <p:sldLayoutId id="2147484237" r:id="rId6"/>
    <p:sldLayoutId id="2147484238" r:id="rId7"/>
    <p:sldLayoutId id="2147484239" r:id="rId8"/>
  </p:sldLayoutIdLst>
  <p:timing>
    <p:tnLst>
      <p:par>
        <p:cTn id="1" dur="indefinite" restart="never" nodeType="tmRoot"/>
      </p:par>
    </p:tnLst>
  </p:timing>
  <p:hf hdr="0" ftr="0" dt="0"/>
  <p:txStyles>
    <p:titleStyle>
      <a:lvl1pPr algn="l" defTabSz="898846" rtl="0" eaLnBrk="1" fontAlgn="base" hangingPunct="1">
        <a:spcBef>
          <a:spcPct val="0"/>
        </a:spcBef>
        <a:spcAft>
          <a:spcPct val="0"/>
        </a:spcAft>
        <a:defRPr sz="2200" b="1">
          <a:solidFill>
            <a:schemeClr val="tx2"/>
          </a:solidFill>
          <a:latin typeface="+mj-lt"/>
          <a:ea typeface="+mj-ea"/>
          <a:cs typeface="+mj-cs"/>
        </a:defRPr>
      </a:lvl1pPr>
      <a:lvl2pPr algn="l" defTabSz="898846" rtl="0" eaLnBrk="1" fontAlgn="base" hangingPunct="1">
        <a:spcBef>
          <a:spcPct val="0"/>
        </a:spcBef>
        <a:spcAft>
          <a:spcPct val="0"/>
        </a:spcAft>
        <a:defRPr sz="2200" b="1">
          <a:solidFill>
            <a:schemeClr val="tx2"/>
          </a:solidFill>
          <a:latin typeface="Arial" charset="0"/>
        </a:defRPr>
      </a:lvl2pPr>
      <a:lvl3pPr algn="l" defTabSz="898846" rtl="0" eaLnBrk="1" fontAlgn="base" hangingPunct="1">
        <a:spcBef>
          <a:spcPct val="0"/>
        </a:spcBef>
        <a:spcAft>
          <a:spcPct val="0"/>
        </a:spcAft>
        <a:defRPr sz="2200" b="1">
          <a:solidFill>
            <a:schemeClr val="tx2"/>
          </a:solidFill>
          <a:latin typeface="Arial" charset="0"/>
        </a:defRPr>
      </a:lvl3pPr>
      <a:lvl4pPr algn="l" defTabSz="898846" rtl="0" eaLnBrk="1" fontAlgn="base" hangingPunct="1">
        <a:spcBef>
          <a:spcPct val="0"/>
        </a:spcBef>
        <a:spcAft>
          <a:spcPct val="0"/>
        </a:spcAft>
        <a:defRPr sz="2200" b="1">
          <a:solidFill>
            <a:schemeClr val="tx2"/>
          </a:solidFill>
          <a:latin typeface="Arial" charset="0"/>
        </a:defRPr>
      </a:lvl4pPr>
      <a:lvl5pPr algn="l" defTabSz="898846" rtl="0" eaLnBrk="1" fontAlgn="base" hangingPunct="1">
        <a:spcBef>
          <a:spcPct val="0"/>
        </a:spcBef>
        <a:spcAft>
          <a:spcPct val="0"/>
        </a:spcAft>
        <a:defRPr sz="2200" b="1">
          <a:solidFill>
            <a:schemeClr val="tx2"/>
          </a:solidFill>
          <a:latin typeface="Arial" charset="0"/>
        </a:defRPr>
      </a:lvl5pPr>
      <a:lvl6pPr marL="403221" algn="l" defTabSz="898846" rtl="0" eaLnBrk="1" fontAlgn="base" hangingPunct="1">
        <a:spcBef>
          <a:spcPct val="0"/>
        </a:spcBef>
        <a:spcAft>
          <a:spcPct val="0"/>
        </a:spcAft>
        <a:defRPr sz="2200" b="1">
          <a:solidFill>
            <a:schemeClr val="tx2"/>
          </a:solidFill>
          <a:latin typeface="Arial" charset="0"/>
        </a:defRPr>
      </a:lvl6pPr>
      <a:lvl7pPr marL="806442" algn="l" defTabSz="898846" rtl="0" eaLnBrk="1" fontAlgn="base" hangingPunct="1">
        <a:spcBef>
          <a:spcPct val="0"/>
        </a:spcBef>
        <a:spcAft>
          <a:spcPct val="0"/>
        </a:spcAft>
        <a:defRPr sz="2200" b="1">
          <a:solidFill>
            <a:schemeClr val="tx2"/>
          </a:solidFill>
          <a:latin typeface="Arial" charset="0"/>
        </a:defRPr>
      </a:lvl7pPr>
      <a:lvl8pPr marL="1209663" algn="l" defTabSz="898846" rtl="0" eaLnBrk="1" fontAlgn="base" hangingPunct="1">
        <a:spcBef>
          <a:spcPct val="0"/>
        </a:spcBef>
        <a:spcAft>
          <a:spcPct val="0"/>
        </a:spcAft>
        <a:defRPr sz="2200" b="1">
          <a:solidFill>
            <a:schemeClr val="tx2"/>
          </a:solidFill>
          <a:latin typeface="Arial" charset="0"/>
        </a:defRPr>
      </a:lvl8pPr>
      <a:lvl9pPr marL="1612881" algn="l" defTabSz="898846" rtl="0" eaLnBrk="1" fontAlgn="base" hangingPunct="1">
        <a:spcBef>
          <a:spcPct val="0"/>
        </a:spcBef>
        <a:spcAft>
          <a:spcPct val="0"/>
        </a:spcAft>
        <a:defRPr sz="2200" b="1">
          <a:solidFill>
            <a:schemeClr val="tx2"/>
          </a:solidFill>
          <a:latin typeface="Arial" charset="0"/>
        </a:defRPr>
      </a:lvl9pPr>
    </p:titleStyle>
    <p:bodyStyle>
      <a:lvl1pPr algn="l" defTabSz="898846" rtl="0" eaLnBrk="1" fontAlgn="base" hangingPunct="1">
        <a:spcBef>
          <a:spcPct val="0"/>
        </a:spcBef>
        <a:spcAft>
          <a:spcPts val="265"/>
        </a:spcAft>
        <a:buFont typeface="Arial" charset="0"/>
        <a:defRPr sz="1800">
          <a:solidFill>
            <a:schemeClr val="tx2"/>
          </a:solidFill>
          <a:latin typeface="+mn-lt"/>
          <a:ea typeface="+mn-ea"/>
          <a:cs typeface="+mn-cs"/>
        </a:defRPr>
      </a:lvl1pPr>
      <a:lvl2pPr marL="158209" indent="-156808" algn="l" defTabSz="898846" rtl="0" eaLnBrk="1" fontAlgn="base" hangingPunct="1">
        <a:spcBef>
          <a:spcPct val="0"/>
        </a:spcBef>
        <a:spcAft>
          <a:spcPts val="265"/>
        </a:spcAft>
        <a:buChar char="•"/>
        <a:defRPr sz="1800">
          <a:solidFill>
            <a:schemeClr val="tx2"/>
          </a:solidFill>
          <a:latin typeface="+mn-lt"/>
        </a:defRPr>
      </a:lvl2pPr>
      <a:lvl3pPr marL="316416" indent="-156808" algn="l" defTabSz="898846" rtl="0" eaLnBrk="1" fontAlgn="base" hangingPunct="1">
        <a:spcBef>
          <a:spcPct val="0"/>
        </a:spcBef>
        <a:spcAft>
          <a:spcPts val="265"/>
        </a:spcAft>
        <a:buFont typeface="Arial" charset="0"/>
        <a:buChar char="‒"/>
        <a:defRPr sz="1800">
          <a:solidFill>
            <a:schemeClr val="tx2"/>
          </a:solidFill>
          <a:latin typeface="+mn-lt"/>
        </a:defRPr>
      </a:lvl3pPr>
      <a:lvl4pPr marL="474625" indent="-156808" algn="l" defTabSz="898846" rtl="0" eaLnBrk="1" fontAlgn="base" hangingPunct="1">
        <a:spcBef>
          <a:spcPct val="0"/>
        </a:spcBef>
        <a:spcAft>
          <a:spcPts val="529"/>
        </a:spcAft>
        <a:buChar char="•"/>
        <a:defRPr>
          <a:solidFill>
            <a:schemeClr val="tx2"/>
          </a:solidFill>
          <a:latin typeface="+mn-lt"/>
        </a:defRPr>
      </a:lvl4pPr>
      <a:lvl5pPr marL="632832" indent="-156808" algn="l" defTabSz="898846" rtl="0" eaLnBrk="1" fontAlgn="base" hangingPunct="1">
        <a:spcBef>
          <a:spcPct val="0"/>
        </a:spcBef>
        <a:spcAft>
          <a:spcPts val="529"/>
        </a:spcAft>
        <a:buFont typeface="Arial" charset="0"/>
        <a:buChar char="‒"/>
        <a:defRPr>
          <a:solidFill>
            <a:schemeClr val="tx2"/>
          </a:solidFill>
          <a:latin typeface="+mn-lt"/>
        </a:defRPr>
      </a:lvl5pPr>
      <a:lvl6pPr marL="1036054" indent="-156808" algn="l" defTabSz="898846" rtl="0" eaLnBrk="1" fontAlgn="base" hangingPunct="1">
        <a:spcBef>
          <a:spcPct val="0"/>
        </a:spcBef>
        <a:spcAft>
          <a:spcPts val="529"/>
        </a:spcAft>
        <a:buFont typeface="Arial" charset="0"/>
        <a:buChar char="‒"/>
        <a:defRPr>
          <a:solidFill>
            <a:schemeClr val="tx2"/>
          </a:solidFill>
          <a:latin typeface="+mn-lt"/>
        </a:defRPr>
      </a:lvl6pPr>
      <a:lvl7pPr marL="1439274" indent="-156808" algn="l" defTabSz="898846" rtl="0" eaLnBrk="1" fontAlgn="base" hangingPunct="1">
        <a:spcBef>
          <a:spcPct val="0"/>
        </a:spcBef>
        <a:spcAft>
          <a:spcPts val="529"/>
        </a:spcAft>
        <a:buFont typeface="Arial" charset="0"/>
        <a:buChar char="‒"/>
        <a:defRPr>
          <a:solidFill>
            <a:schemeClr val="tx2"/>
          </a:solidFill>
          <a:latin typeface="+mn-lt"/>
        </a:defRPr>
      </a:lvl7pPr>
      <a:lvl8pPr marL="1842495" indent="-156808" algn="l" defTabSz="898846" rtl="0" eaLnBrk="1" fontAlgn="base" hangingPunct="1">
        <a:spcBef>
          <a:spcPct val="0"/>
        </a:spcBef>
        <a:spcAft>
          <a:spcPts val="529"/>
        </a:spcAft>
        <a:buFont typeface="Arial" charset="0"/>
        <a:buChar char="‒"/>
        <a:defRPr>
          <a:solidFill>
            <a:schemeClr val="tx2"/>
          </a:solidFill>
          <a:latin typeface="+mn-lt"/>
        </a:defRPr>
      </a:lvl8pPr>
      <a:lvl9pPr marL="2245715" indent="-156808" algn="l" defTabSz="898846" rtl="0" eaLnBrk="1" fontAlgn="base" hangingPunct="1">
        <a:spcBef>
          <a:spcPct val="0"/>
        </a:spcBef>
        <a:spcAft>
          <a:spcPts val="529"/>
        </a:spcAft>
        <a:buFont typeface="Arial" charset="0"/>
        <a:buChar char="‒"/>
        <a:defRPr>
          <a:solidFill>
            <a:schemeClr val="tx2"/>
          </a:solidFill>
          <a:latin typeface="+mn-lt"/>
        </a:defRPr>
      </a:lvl9pPr>
    </p:bodyStyle>
    <p:otherStyle>
      <a:defPPr>
        <a:defRPr lang="es-ES"/>
      </a:defPPr>
      <a:lvl1pPr marL="0" algn="l" defTabSz="806442" rtl="0" eaLnBrk="1" latinLnBrk="0" hangingPunct="1">
        <a:defRPr sz="1600" kern="1200">
          <a:solidFill>
            <a:schemeClr val="tx1"/>
          </a:solidFill>
          <a:latin typeface="+mn-lt"/>
          <a:ea typeface="+mn-ea"/>
          <a:cs typeface="+mn-cs"/>
        </a:defRPr>
      </a:lvl1pPr>
      <a:lvl2pPr marL="403221" algn="l" defTabSz="806442" rtl="0" eaLnBrk="1" latinLnBrk="0" hangingPunct="1">
        <a:defRPr sz="1600" kern="1200">
          <a:solidFill>
            <a:schemeClr val="tx1"/>
          </a:solidFill>
          <a:latin typeface="+mn-lt"/>
          <a:ea typeface="+mn-ea"/>
          <a:cs typeface="+mn-cs"/>
        </a:defRPr>
      </a:lvl2pPr>
      <a:lvl3pPr marL="806442" algn="l" defTabSz="806442" rtl="0" eaLnBrk="1" latinLnBrk="0" hangingPunct="1">
        <a:defRPr sz="1600" kern="1200">
          <a:solidFill>
            <a:schemeClr val="tx1"/>
          </a:solidFill>
          <a:latin typeface="+mn-lt"/>
          <a:ea typeface="+mn-ea"/>
          <a:cs typeface="+mn-cs"/>
        </a:defRPr>
      </a:lvl3pPr>
      <a:lvl4pPr marL="1209663" algn="l" defTabSz="806442" rtl="0" eaLnBrk="1" latinLnBrk="0" hangingPunct="1">
        <a:defRPr sz="1600" kern="1200">
          <a:solidFill>
            <a:schemeClr val="tx1"/>
          </a:solidFill>
          <a:latin typeface="+mn-lt"/>
          <a:ea typeface="+mn-ea"/>
          <a:cs typeface="+mn-cs"/>
        </a:defRPr>
      </a:lvl4pPr>
      <a:lvl5pPr marL="1612881" algn="l" defTabSz="806442" rtl="0" eaLnBrk="1" latinLnBrk="0" hangingPunct="1">
        <a:defRPr sz="1600" kern="1200">
          <a:solidFill>
            <a:schemeClr val="tx1"/>
          </a:solidFill>
          <a:latin typeface="+mn-lt"/>
          <a:ea typeface="+mn-ea"/>
          <a:cs typeface="+mn-cs"/>
        </a:defRPr>
      </a:lvl5pPr>
      <a:lvl6pPr marL="2016103" algn="l" defTabSz="806442" rtl="0" eaLnBrk="1" latinLnBrk="0" hangingPunct="1">
        <a:defRPr sz="1600" kern="1200">
          <a:solidFill>
            <a:schemeClr val="tx1"/>
          </a:solidFill>
          <a:latin typeface="+mn-lt"/>
          <a:ea typeface="+mn-ea"/>
          <a:cs typeface="+mn-cs"/>
        </a:defRPr>
      </a:lvl6pPr>
      <a:lvl7pPr marL="2419323" algn="l" defTabSz="806442" rtl="0" eaLnBrk="1" latinLnBrk="0" hangingPunct="1">
        <a:defRPr sz="1600" kern="1200">
          <a:solidFill>
            <a:schemeClr val="tx1"/>
          </a:solidFill>
          <a:latin typeface="+mn-lt"/>
          <a:ea typeface="+mn-ea"/>
          <a:cs typeface="+mn-cs"/>
        </a:defRPr>
      </a:lvl7pPr>
      <a:lvl8pPr marL="2822545" algn="l" defTabSz="806442" rtl="0" eaLnBrk="1" latinLnBrk="0" hangingPunct="1">
        <a:defRPr sz="1600" kern="1200">
          <a:solidFill>
            <a:schemeClr val="tx1"/>
          </a:solidFill>
          <a:latin typeface="+mn-lt"/>
          <a:ea typeface="+mn-ea"/>
          <a:cs typeface="+mn-cs"/>
        </a:defRPr>
      </a:lvl8pPr>
      <a:lvl9pPr marL="3225766" algn="l" defTabSz="806442" rtl="0" eaLnBrk="1" latinLnBrk="0" hangingPunct="1">
        <a:defRPr sz="1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7459" name="Title Placeholder 1"/>
          <p:cNvSpPr>
            <a:spLocks noGrp="1"/>
          </p:cNvSpPr>
          <p:nvPr>
            <p:ph type="title"/>
          </p:nvPr>
        </p:nvSpPr>
        <p:spPr bwMode="auto">
          <a:xfrm>
            <a:off x="442413" y="350115"/>
            <a:ext cx="9124399" cy="63020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s-ES_tradnl" smtClean="0"/>
              <a:t>Click to edit Master title style</a:t>
            </a:r>
            <a:endParaRPr lang="es-ES_tradnl" dirty="0" smtClean="0"/>
          </a:p>
        </p:txBody>
      </p:sp>
      <p:sp>
        <p:nvSpPr>
          <p:cNvPr id="147460" name="Text Placeholder 2"/>
          <p:cNvSpPr>
            <a:spLocks noGrp="1"/>
          </p:cNvSpPr>
          <p:nvPr>
            <p:ph type="body" idx="1"/>
          </p:nvPr>
        </p:nvSpPr>
        <p:spPr bwMode="auto">
          <a:xfrm>
            <a:off x="439289" y="1190382"/>
            <a:ext cx="9124399" cy="521947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s-ES_tradnl" dirty="0" smtClean="0"/>
          </a:p>
        </p:txBody>
      </p:sp>
      <p:sp>
        <p:nvSpPr>
          <p:cNvPr id="7" name="Slide Number Placeholder 9"/>
          <p:cNvSpPr>
            <a:spLocks noGrp="1"/>
          </p:cNvSpPr>
          <p:nvPr>
            <p:ph type="sldNum" sz="quarter" idx="4"/>
          </p:nvPr>
        </p:nvSpPr>
        <p:spPr>
          <a:xfrm>
            <a:off x="450307" y="6554316"/>
            <a:ext cx="306387" cy="144247"/>
          </a:xfrm>
          <a:prstGeom prst="rect">
            <a:avLst/>
          </a:prstGeom>
        </p:spPr>
        <p:txBody>
          <a:bodyPr vert="horz" wrap="square" lIns="0" tIns="0" rIns="0" bIns="0" numCol="1" anchor="t" anchorCtr="0" compatLnSpc="1">
            <a:prstTxWarp prst="textNoShape">
              <a:avLst/>
            </a:prstTxWarp>
            <a:noAutofit/>
          </a:bodyPr>
          <a:lstStyle>
            <a:lvl1pPr defTabSz="913695">
              <a:lnSpc>
                <a:spcPts val="1077"/>
              </a:lnSpc>
              <a:defRPr sz="900" b="1">
                <a:solidFill>
                  <a:schemeClr val="tx2"/>
                </a:solidFill>
              </a:defRPr>
            </a:lvl1pPr>
          </a:lstStyle>
          <a:p>
            <a:pPr fontAlgn="base">
              <a:spcBef>
                <a:spcPct val="0"/>
              </a:spcBef>
              <a:spcAft>
                <a:spcPct val="0"/>
              </a:spcAft>
            </a:pPr>
            <a:fld id="{9935F0BD-0F90-47B1-8F0C-76BF3802F7AA}" type="slidenum">
              <a:rPr lang="es-ES_tradnl" smtClean="0">
                <a:solidFill>
                  <a:srgbClr val="002776"/>
                </a:solidFill>
                <a:cs typeface="Arial" charset="0"/>
              </a:rPr>
              <a:pPr fontAlgn="base">
                <a:spcBef>
                  <a:spcPct val="0"/>
                </a:spcBef>
                <a:spcAft>
                  <a:spcPct val="0"/>
                </a:spcAft>
              </a:pPr>
              <a:t>‹#›</a:t>
            </a:fld>
            <a:endParaRPr lang="es-ES_tradnl">
              <a:solidFill>
                <a:srgbClr val="002776"/>
              </a:solidFill>
              <a:cs typeface="Arial" charset="0"/>
            </a:endParaRPr>
          </a:p>
        </p:txBody>
      </p:sp>
      <p:sp>
        <p:nvSpPr>
          <p:cNvPr id="10" name="Footer Placeholder 10"/>
          <p:cNvSpPr>
            <a:spLocks noGrp="1"/>
          </p:cNvSpPr>
          <p:nvPr>
            <p:ph type="ftr" sz="quarter" idx="3"/>
          </p:nvPr>
        </p:nvSpPr>
        <p:spPr>
          <a:xfrm>
            <a:off x="836319" y="6554316"/>
            <a:ext cx="4677095" cy="144247"/>
          </a:xfrm>
          <a:prstGeom prst="rect">
            <a:avLst/>
          </a:prstGeom>
        </p:spPr>
        <p:txBody>
          <a:bodyPr vert="horz" wrap="square" lIns="0" tIns="0" rIns="0" bIns="0" numCol="1" anchor="t" anchorCtr="0" compatLnSpc="1">
            <a:prstTxWarp prst="textNoShape">
              <a:avLst/>
            </a:prstTxWarp>
            <a:noAutofit/>
          </a:bodyPr>
          <a:lstStyle>
            <a:lvl1pPr defTabSz="913695">
              <a:lnSpc>
                <a:spcPts val="1077"/>
              </a:lnSpc>
              <a:defRPr sz="900">
                <a:solidFill>
                  <a:schemeClr val="tx2"/>
                </a:solidFill>
              </a:defRPr>
            </a:lvl1pPr>
          </a:lstStyle>
          <a:p>
            <a:pPr fontAlgn="base">
              <a:spcBef>
                <a:spcPct val="0"/>
              </a:spcBef>
              <a:spcAft>
                <a:spcPct val="0"/>
              </a:spcAft>
            </a:pPr>
            <a:endParaRPr lang="es-ES_tradnl">
              <a:solidFill>
                <a:srgbClr val="002776"/>
              </a:solidFill>
              <a:cs typeface="Arial" charset="0"/>
            </a:endParaRPr>
          </a:p>
        </p:txBody>
      </p:sp>
      <p:sp>
        <p:nvSpPr>
          <p:cNvPr id="11" name="bmkCopyright"/>
          <p:cNvSpPr txBox="1">
            <a:spLocks/>
          </p:cNvSpPr>
          <p:nvPr userDrawn="1"/>
        </p:nvSpPr>
        <p:spPr>
          <a:xfrm>
            <a:off x="7794216" y="6594197"/>
            <a:ext cx="1780509" cy="111154"/>
          </a:xfrm>
          <a:prstGeom prst="rect">
            <a:avLst/>
          </a:prstGeom>
        </p:spPr>
        <p:txBody>
          <a:bodyPr vert="horz" wrap="none" lIns="0" tIns="0" rIns="0" bIns="0" rtlCol="0" anchor="b" anchorCtr="0">
            <a:noAutofit/>
          </a:bodyPr>
          <a:lstStyle>
            <a:lvl1pPr marL="0" marR="0" indent="0" algn="r" defTabSz="914400" rtl="0" eaLnBrk="0" fontAlgn="auto" latinLnBrk="0" hangingPunct="0">
              <a:lnSpc>
                <a:spcPct val="100000"/>
              </a:lnSpc>
              <a:spcBef>
                <a:spcPts val="0"/>
              </a:spcBef>
              <a:spcAft>
                <a:spcPct val="0"/>
              </a:spcAft>
              <a:buClrTx/>
              <a:buSzTx/>
              <a:buFontTx/>
              <a:buNone/>
              <a:tabLst/>
              <a:defRPr sz="800">
                <a:solidFill>
                  <a:schemeClr val="accent1"/>
                </a:solidFill>
              </a:defRPr>
            </a:lvl1pPr>
          </a:lstStyle>
          <a:p>
            <a:pPr defTabSz="819895">
              <a:defRPr/>
            </a:pPr>
            <a:r>
              <a:rPr lang="en-AU" sz="800" noProof="0" dirty="0" smtClean="0">
                <a:solidFill>
                  <a:srgbClr val="002776"/>
                </a:solidFill>
                <a:cs typeface="Arial" charset="0"/>
              </a:rPr>
              <a:t>© 2016 Deloitte Consulting S.L.U.</a:t>
            </a:r>
            <a:endParaRPr lang="en-AU" sz="800" noProof="0" dirty="0">
              <a:solidFill>
                <a:srgbClr val="002776"/>
              </a:solidFill>
              <a:cs typeface="Arial" charset="0"/>
            </a:endParaRPr>
          </a:p>
        </p:txBody>
      </p:sp>
      <p:pic>
        <p:nvPicPr>
          <p:cNvPr id="12" name="Picture 1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8759196" y="116632"/>
            <a:ext cx="815406" cy="407610"/>
          </a:xfrm>
          <a:prstGeom prst="rect">
            <a:avLst/>
          </a:prstGeom>
          <a:noFill/>
          <a:ln>
            <a:noFill/>
          </a:ln>
        </p:spPr>
      </p:pic>
    </p:spTree>
    <p:extLst>
      <p:ext uri="{BB962C8B-B14F-4D97-AF65-F5344CB8AC3E}">
        <p14:creationId xmlns:p14="http://schemas.microsoft.com/office/powerpoint/2010/main" val="198474375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4" r:id="rId8"/>
  </p:sldLayoutIdLst>
  <p:timing>
    <p:tnLst>
      <p:par>
        <p:cTn id="1" dur="indefinite" restart="never" nodeType="tmRoot"/>
      </p:par>
    </p:tnLst>
  </p:timing>
  <p:hf hdr="0" ftr="0" dt="0"/>
  <p:txStyles>
    <p:titleStyle>
      <a:lvl1pPr algn="l" defTabSz="913695" rtl="0" eaLnBrk="1" fontAlgn="base" hangingPunct="1">
        <a:spcBef>
          <a:spcPct val="0"/>
        </a:spcBef>
        <a:spcAft>
          <a:spcPct val="0"/>
        </a:spcAft>
        <a:defRPr sz="2200" b="1">
          <a:solidFill>
            <a:schemeClr val="tx2"/>
          </a:solidFill>
          <a:latin typeface="+mj-lt"/>
          <a:ea typeface="+mj-ea"/>
          <a:cs typeface="+mj-cs"/>
        </a:defRPr>
      </a:lvl1pPr>
      <a:lvl2pPr algn="l" defTabSz="913695" rtl="0" eaLnBrk="1" fontAlgn="base" hangingPunct="1">
        <a:spcBef>
          <a:spcPct val="0"/>
        </a:spcBef>
        <a:spcAft>
          <a:spcPct val="0"/>
        </a:spcAft>
        <a:defRPr sz="2200" b="1">
          <a:solidFill>
            <a:schemeClr val="tx2"/>
          </a:solidFill>
          <a:latin typeface="Arial" charset="0"/>
        </a:defRPr>
      </a:lvl2pPr>
      <a:lvl3pPr algn="l" defTabSz="913695" rtl="0" eaLnBrk="1" fontAlgn="base" hangingPunct="1">
        <a:spcBef>
          <a:spcPct val="0"/>
        </a:spcBef>
        <a:spcAft>
          <a:spcPct val="0"/>
        </a:spcAft>
        <a:defRPr sz="2200" b="1">
          <a:solidFill>
            <a:schemeClr val="tx2"/>
          </a:solidFill>
          <a:latin typeface="Arial" charset="0"/>
        </a:defRPr>
      </a:lvl3pPr>
      <a:lvl4pPr algn="l" defTabSz="913695" rtl="0" eaLnBrk="1" fontAlgn="base" hangingPunct="1">
        <a:spcBef>
          <a:spcPct val="0"/>
        </a:spcBef>
        <a:spcAft>
          <a:spcPct val="0"/>
        </a:spcAft>
        <a:defRPr sz="2200" b="1">
          <a:solidFill>
            <a:schemeClr val="tx2"/>
          </a:solidFill>
          <a:latin typeface="Arial" charset="0"/>
        </a:defRPr>
      </a:lvl4pPr>
      <a:lvl5pPr algn="l" defTabSz="913695" rtl="0" eaLnBrk="1" fontAlgn="base" hangingPunct="1">
        <a:spcBef>
          <a:spcPct val="0"/>
        </a:spcBef>
        <a:spcAft>
          <a:spcPct val="0"/>
        </a:spcAft>
        <a:defRPr sz="2200" b="1">
          <a:solidFill>
            <a:schemeClr val="tx2"/>
          </a:solidFill>
          <a:latin typeface="Arial" charset="0"/>
        </a:defRPr>
      </a:lvl5pPr>
      <a:lvl6pPr marL="409882" algn="l" defTabSz="913695" rtl="0" eaLnBrk="1" fontAlgn="base" hangingPunct="1">
        <a:spcBef>
          <a:spcPct val="0"/>
        </a:spcBef>
        <a:spcAft>
          <a:spcPct val="0"/>
        </a:spcAft>
        <a:defRPr sz="2200" b="1">
          <a:solidFill>
            <a:schemeClr val="tx2"/>
          </a:solidFill>
          <a:latin typeface="Arial" charset="0"/>
        </a:defRPr>
      </a:lvl6pPr>
      <a:lvl7pPr marL="819763" algn="l" defTabSz="913695" rtl="0" eaLnBrk="1" fontAlgn="base" hangingPunct="1">
        <a:spcBef>
          <a:spcPct val="0"/>
        </a:spcBef>
        <a:spcAft>
          <a:spcPct val="0"/>
        </a:spcAft>
        <a:defRPr sz="2200" b="1">
          <a:solidFill>
            <a:schemeClr val="tx2"/>
          </a:solidFill>
          <a:latin typeface="Arial" charset="0"/>
        </a:defRPr>
      </a:lvl7pPr>
      <a:lvl8pPr marL="1229647" algn="l" defTabSz="913695" rtl="0" eaLnBrk="1" fontAlgn="base" hangingPunct="1">
        <a:spcBef>
          <a:spcPct val="0"/>
        </a:spcBef>
        <a:spcAft>
          <a:spcPct val="0"/>
        </a:spcAft>
        <a:defRPr sz="2200" b="1">
          <a:solidFill>
            <a:schemeClr val="tx2"/>
          </a:solidFill>
          <a:latin typeface="Arial" charset="0"/>
        </a:defRPr>
      </a:lvl8pPr>
      <a:lvl9pPr marL="1639526" algn="l" defTabSz="913695" rtl="0" eaLnBrk="1" fontAlgn="base" hangingPunct="1">
        <a:spcBef>
          <a:spcPct val="0"/>
        </a:spcBef>
        <a:spcAft>
          <a:spcPct val="0"/>
        </a:spcAft>
        <a:defRPr sz="2200" b="1">
          <a:solidFill>
            <a:schemeClr val="tx2"/>
          </a:solidFill>
          <a:latin typeface="Arial" charset="0"/>
        </a:defRPr>
      </a:lvl9pPr>
    </p:titleStyle>
    <p:bodyStyle>
      <a:lvl1pPr algn="l" defTabSz="913695" rtl="0" eaLnBrk="1" fontAlgn="base" hangingPunct="1">
        <a:spcBef>
          <a:spcPct val="0"/>
        </a:spcBef>
        <a:spcAft>
          <a:spcPts val="269"/>
        </a:spcAft>
        <a:buFont typeface="Arial" charset="0"/>
        <a:defRPr sz="1800">
          <a:solidFill>
            <a:schemeClr val="tx2"/>
          </a:solidFill>
          <a:latin typeface="+mn-lt"/>
          <a:ea typeface="+mn-ea"/>
          <a:cs typeface="+mn-cs"/>
        </a:defRPr>
      </a:lvl1pPr>
      <a:lvl2pPr marL="160824" indent="-159400" algn="l" defTabSz="913695" rtl="0" eaLnBrk="1" fontAlgn="base" hangingPunct="1">
        <a:spcBef>
          <a:spcPct val="0"/>
        </a:spcBef>
        <a:spcAft>
          <a:spcPts val="269"/>
        </a:spcAft>
        <a:buChar char="•"/>
        <a:defRPr sz="1800">
          <a:solidFill>
            <a:schemeClr val="tx2"/>
          </a:solidFill>
          <a:latin typeface="+mn-lt"/>
        </a:defRPr>
      </a:lvl2pPr>
      <a:lvl3pPr marL="321644" indent="-159400" algn="l" defTabSz="913695" rtl="0" eaLnBrk="1" fontAlgn="base" hangingPunct="1">
        <a:spcBef>
          <a:spcPct val="0"/>
        </a:spcBef>
        <a:spcAft>
          <a:spcPts val="269"/>
        </a:spcAft>
        <a:buFont typeface="Arial" charset="0"/>
        <a:buChar char="‒"/>
        <a:defRPr sz="1800">
          <a:solidFill>
            <a:schemeClr val="tx2"/>
          </a:solidFill>
          <a:latin typeface="+mn-lt"/>
        </a:defRPr>
      </a:lvl3pPr>
      <a:lvl4pPr marL="482464" indent="-159400" algn="l" defTabSz="913695" rtl="0" eaLnBrk="1" fontAlgn="base" hangingPunct="1">
        <a:spcBef>
          <a:spcPct val="0"/>
        </a:spcBef>
        <a:spcAft>
          <a:spcPts val="538"/>
        </a:spcAft>
        <a:buChar char="•"/>
        <a:defRPr>
          <a:solidFill>
            <a:schemeClr val="tx2"/>
          </a:solidFill>
          <a:latin typeface="+mn-lt"/>
        </a:defRPr>
      </a:lvl4pPr>
      <a:lvl5pPr marL="643287" indent="-159400" algn="l" defTabSz="913695" rtl="0" eaLnBrk="1" fontAlgn="base" hangingPunct="1">
        <a:spcBef>
          <a:spcPct val="0"/>
        </a:spcBef>
        <a:spcAft>
          <a:spcPts val="538"/>
        </a:spcAft>
        <a:buFont typeface="Arial" charset="0"/>
        <a:buChar char="‒"/>
        <a:defRPr>
          <a:solidFill>
            <a:schemeClr val="tx2"/>
          </a:solidFill>
          <a:latin typeface="+mn-lt"/>
        </a:defRPr>
      </a:lvl5pPr>
      <a:lvl6pPr marL="1053168" indent="-159400" algn="l" defTabSz="913695" rtl="0" eaLnBrk="1" fontAlgn="base" hangingPunct="1">
        <a:spcBef>
          <a:spcPct val="0"/>
        </a:spcBef>
        <a:spcAft>
          <a:spcPts val="538"/>
        </a:spcAft>
        <a:buFont typeface="Arial" charset="0"/>
        <a:buChar char="‒"/>
        <a:defRPr>
          <a:solidFill>
            <a:schemeClr val="tx2"/>
          </a:solidFill>
          <a:latin typeface="+mn-lt"/>
        </a:defRPr>
      </a:lvl6pPr>
      <a:lvl7pPr marL="1463049" indent="-159400" algn="l" defTabSz="913695" rtl="0" eaLnBrk="1" fontAlgn="base" hangingPunct="1">
        <a:spcBef>
          <a:spcPct val="0"/>
        </a:spcBef>
        <a:spcAft>
          <a:spcPts val="538"/>
        </a:spcAft>
        <a:buFont typeface="Arial" charset="0"/>
        <a:buChar char="‒"/>
        <a:defRPr>
          <a:solidFill>
            <a:schemeClr val="tx2"/>
          </a:solidFill>
          <a:latin typeface="+mn-lt"/>
        </a:defRPr>
      </a:lvl7pPr>
      <a:lvl8pPr marL="1872934" indent="-159400" algn="l" defTabSz="913695" rtl="0" eaLnBrk="1" fontAlgn="base" hangingPunct="1">
        <a:spcBef>
          <a:spcPct val="0"/>
        </a:spcBef>
        <a:spcAft>
          <a:spcPts val="538"/>
        </a:spcAft>
        <a:buFont typeface="Arial" charset="0"/>
        <a:buChar char="‒"/>
        <a:defRPr>
          <a:solidFill>
            <a:schemeClr val="tx2"/>
          </a:solidFill>
          <a:latin typeface="+mn-lt"/>
        </a:defRPr>
      </a:lvl8pPr>
      <a:lvl9pPr marL="2282812" indent="-159400" algn="l" defTabSz="913695" rtl="0" eaLnBrk="1" fontAlgn="base" hangingPunct="1">
        <a:spcBef>
          <a:spcPct val="0"/>
        </a:spcBef>
        <a:spcAft>
          <a:spcPts val="538"/>
        </a:spcAft>
        <a:buFont typeface="Arial" charset="0"/>
        <a:buChar char="‒"/>
        <a:defRPr>
          <a:solidFill>
            <a:schemeClr val="tx2"/>
          </a:solidFill>
          <a:latin typeface="+mn-lt"/>
        </a:defRPr>
      </a:lvl9pPr>
    </p:bodyStyle>
    <p:otherStyle>
      <a:defPPr>
        <a:defRPr lang="es-ES"/>
      </a:defPPr>
      <a:lvl1pPr marL="0" algn="l" defTabSz="819763" rtl="0" eaLnBrk="1" latinLnBrk="0" hangingPunct="1">
        <a:defRPr sz="1600" kern="1200">
          <a:solidFill>
            <a:schemeClr val="tx1"/>
          </a:solidFill>
          <a:latin typeface="+mn-lt"/>
          <a:ea typeface="+mn-ea"/>
          <a:cs typeface="+mn-cs"/>
        </a:defRPr>
      </a:lvl1pPr>
      <a:lvl2pPr marL="409882" algn="l" defTabSz="819763" rtl="0" eaLnBrk="1" latinLnBrk="0" hangingPunct="1">
        <a:defRPr sz="1600" kern="1200">
          <a:solidFill>
            <a:schemeClr val="tx1"/>
          </a:solidFill>
          <a:latin typeface="+mn-lt"/>
          <a:ea typeface="+mn-ea"/>
          <a:cs typeface="+mn-cs"/>
        </a:defRPr>
      </a:lvl2pPr>
      <a:lvl3pPr marL="819763" algn="l" defTabSz="819763" rtl="0" eaLnBrk="1" latinLnBrk="0" hangingPunct="1">
        <a:defRPr sz="1600" kern="1200">
          <a:solidFill>
            <a:schemeClr val="tx1"/>
          </a:solidFill>
          <a:latin typeface="+mn-lt"/>
          <a:ea typeface="+mn-ea"/>
          <a:cs typeface="+mn-cs"/>
        </a:defRPr>
      </a:lvl3pPr>
      <a:lvl4pPr marL="1229647" algn="l" defTabSz="819763" rtl="0" eaLnBrk="1" latinLnBrk="0" hangingPunct="1">
        <a:defRPr sz="1600" kern="1200">
          <a:solidFill>
            <a:schemeClr val="tx1"/>
          </a:solidFill>
          <a:latin typeface="+mn-lt"/>
          <a:ea typeface="+mn-ea"/>
          <a:cs typeface="+mn-cs"/>
        </a:defRPr>
      </a:lvl4pPr>
      <a:lvl5pPr marL="1639526" algn="l" defTabSz="819763" rtl="0" eaLnBrk="1" latinLnBrk="0" hangingPunct="1">
        <a:defRPr sz="1600" kern="1200">
          <a:solidFill>
            <a:schemeClr val="tx1"/>
          </a:solidFill>
          <a:latin typeface="+mn-lt"/>
          <a:ea typeface="+mn-ea"/>
          <a:cs typeface="+mn-cs"/>
        </a:defRPr>
      </a:lvl5pPr>
      <a:lvl6pPr marL="2049406" algn="l" defTabSz="819763" rtl="0" eaLnBrk="1" latinLnBrk="0" hangingPunct="1">
        <a:defRPr sz="1600" kern="1200">
          <a:solidFill>
            <a:schemeClr val="tx1"/>
          </a:solidFill>
          <a:latin typeface="+mn-lt"/>
          <a:ea typeface="+mn-ea"/>
          <a:cs typeface="+mn-cs"/>
        </a:defRPr>
      </a:lvl6pPr>
      <a:lvl7pPr marL="2459286" algn="l" defTabSz="819763" rtl="0" eaLnBrk="1" latinLnBrk="0" hangingPunct="1">
        <a:defRPr sz="1600" kern="1200">
          <a:solidFill>
            <a:schemeClr val="tx1"/>
          </a:solidFill>
          <a:latin typeface="+mn-lt"/>
          <a:ea typeface="+mn-ea"/>
          <a:cs typeface="+mn-cs"/>
        </a:defRPr>
      </a:lvl7pPr>
      <a:lvl8pPr marL="2869173" algn="l" defTabSz="819763" rtl="0" eaLnBrk="1" latinLnBrk="0" hangingPunct="1">
        <a:defRPr sz="1600" kern="1200">
          <a:solidFill>
            <a:schemeClr val="tx1"/>
          </a:solidFill>
          <a:latin typeface="+mn-lt"/>
          <a:ea typeface="+mn-ea"/>
          <a:cs typeface="+mn-cs"/>
        </a:defRPr>
      </a:lvl8pPr>
      <a:lvl9pPr marL="3279052" algn="l" defTabSz="819763" rtl="0" eaLnBrk="1" latinLnBrk="0" hangingPunct="1">
        <a:defRPr sz="16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73219" y="189302"/>
            <a:ext cx="9323074" cy="844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84596" y="1159581"/>
            <a:ext cx="8935252" cy="5381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7" name="Slide Number Placeholder 9"/>
          <p:cNvSpPr>
            <a:spLocks noGrp="1"/>
          </p:cNvSpPr>
          <p:nvPr>
            <p:ph type="sldNum" sz="quarter" idx="4"/>
          </p:nvPr>
        </p:nvSpPr>
        <p:spPr>
          <a:xfrm>
            <a:off x="450210" y="6554113"/>
            <a:ext cx="306387" cy="144247"/>
          </a:xfrm>
          <a:prstGeom prst="rect">
            <a:avLst/>
          </a:prstGeom>
        </p:spPr>
        <p:txBody>
          <a:bodyPr vert="horz" wrap="square" lIns="0" tIns="0" rIns="0" bIns="0" numCol="1" anchor="t" anchorCtr="0" compatLnSpc="1">
            <a:prstTxWarp prst="textNoShape">
              <a:avLst/>
            </a:prstTxWarp>
            <a:noAutofit/>
          </a:bodyPr>
          <a:lstStyle>
            <a:lvl1pPr>
              <a:lnSpc>
                <a:spcPts val="1059"/>
              </a:lnSpc>
              <a:defRPr sz="800" b="1">
                <a:solidFill>
                  <a:schemeClr val="tx2"/>
                </a:solidFill>
              </a:defRPr>
            </a:lvl1pPr>
          </a:lstStyle>
          <a:p>
            <a:pPr defTabSz="806571" fontAlgn="base">
              <a:spcBef>
                <a:spcPct val="0"/>
              </a:spcBef>
              <a:spcAft>
                <a:spcPct val="0"/>
              </a:spcAft>
              <a:defRPr/>
            </a:pPr>
            <a:fld id="{BEB0F5FB-1EB5-48D3-A794-3795454A5502}" type="slidenum">
              <a:rPr lang="en-US" smtClean="0">
                <a:solidFill>
                  <a:srgbClr val="002776"/>
                </a:solidFill>
                <a:cs typeface="Arial" charset="0"/>
              </a:rPr>
              <a:pPr defTabSz="806571" fontAlgn="base">
                <a:spcBef>
                  <a:spcPct val="0"/>
                </a:spcBef>
                <a:spcAft>
                  <a:spcPct val="0"/>
                </a:spcAft>
                <a:defRPr/>
              </a:pPr>
              <a:t>‹#›</a:t>
            </a:fld>
            <a:endParaRPr lang="en-US" dirty="0">
              <a:solidFill>
                <a:srgbClr val="002776"/>
              </a:solidFill>
              <a:cs typeface="Arial" charset="0"/>
            </a:endParaRPr>
          </a:p>
        </p:txBody>
      </p:sp>
      <p:sp>
        <p:nvSpPr>
          <p:cNvPr id="10" name="Footer Placeholder 10"/>
          <p:cNvSpPr>
            <a:spLocks noGrp="1"/>
          </p:cNvSpPr>
          <p:nvPr>
            <p:ph type="ftr" sz="quarter" idx="3"/>
          </p:nvPr>
        </p:nvSpPr>
        <p:spPr>
          <a:xfrm>
            <a:off x="836316" y="6554113"/>
            <a:ext cx="4677095" cy="144247"/>
          </a:xfrm>
          <a:prstGeom prst="rect">
            <a:avLst/>
          </a:prstGeom>
        </p:spPr>
        <p:txBody>
          <a:bodyPr vert="horz" wrap="square" lIns="0" tIns="0" rIns="0" bIns="0" numCol="1" anchor="t" anchorCtr="0" compatLnSpc="1">
            <a:prstTxWarp prst="textNoShape">
              <a:avLst/>
            </a:prstTxWarp>
            <a:noAutofit/>
          </a:bodyPr>
          <a:lstStyle>
            <a:lvl1pPr>
              <a:lnSpc>
                <a:spcPts val="1059"/>
              </a:lnSpc>
              <a:defRPr sz="800">
                <a:solidFill>
                  <a:schemeClr val="tx2"/>
                </a:solidFill>
              </a:defRPr>
            </a:lvl1pPr>
          </a:lstStyle>
          <a:p>
            <a:pPr defTabSz="806571" fontAlgn="base">
              <a:spcBef>
                <a:spcPct val="0"/>
              </a:spcBef>
              <a:spcAft>
                <a:spcPct val="0"/>
              </a:spcAft>
              <a:defRPr/>
            </a:pPr>
            <a:endParaRPr lang="en-US" dirty="0">
              <a:solidFill>
                <a:srgbClr val="002776"/>
              </a:solidFill>
              <a:cs typeface="Arial" charset="0"/>
            </a:endParaRPr>
          </a:p>
        </p:txBody>
      </p:sp>
      <p:pic>
        <p:nvPicPr>
          <p:cNvPr id="8" name="Picture 7"/>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8759196" y="116632"/>
            <a:ext cx="815406" cy="407610"/>
          </a:xfrm>
          <a:prstGeom prst="rect">
            <a:avLst/>
          </a:prstGeom>
          <a:noFill/>
          <a:ln>
            <a:noFill/>
          </a:ln>
        </p:spPr>
      </p:pic>
      <p:sp>
        <p:nvSpPr>
          <p:cNvPr id="11" name="bmkCopyright"/>
          <p:cNvSpPr txBox="1">
            <a:spLocks/>
          </p:cNvSpPr>
          <p:nvPr userDrawn="1"/>
        </p:nvSpPr>
        <p:spPr>
          <a:xfrm>
            <a:off x="7794216" y="6594197"/>
            <a:ext cx="1780509" cy="111154"/>
          </a:xfrm>
          <a:prstGeom prst="rect">
            <a:avLst/>
          </a:prstGeom>
        </p:spPr>
        <p:txBody>
          <a:bodyPr vert="horz" wrap="none" lIns="0" tIns="0" rIns="0" bIns="0" rtlCol="0" anchor="b" anchorCtr="0">
            <a:noAutofit/>
          </a:bodyPr>
          <a:lstStyle>
            <a:lvl1pPr marL="0" marR="0" indent="0" algn="r" defTabSz="914400" rtl="0" eaLnBrk="0" fontAlgn="auto" latinLnBrk="0" hangingPunct="0">
              <a:lnSpc>
                <a:spcPct val="100000"/>
              </a:lnSpc>
              <a:spcBef>
                <a:spcPts val="0"/>
              </a:spcBef>
              <a:spcAft>
                <a:spcPct val="0"/>
              </a:spcAft>
              <a:buClrTx/>
              <a:buSzTx/>
              <a:buFontTx/>
              <a:buNone/>
              <a:tabLst/>
              <a:defRPr sz="800">
                <a:solidFill>
                  <a:schemeClr val="accent1"/>
                </a:solidFill>
              </a:defRPr>
            </a:lvl1pPr>
          </a:lstStyle>
          <a:p>
            <a:pPr defTabSz="819895">
              <a:defRPr/>
            </a:pPr>
            <a:r>
              <a:rPr lang="en-AU" sz="800" noProof="0" dirty="0" smtClean="0">
                <a:solidFill>
                  <a:srgbClr val="002776"/>
                </a:solidFill>
                <a:cs typeface="Arial" charset="0"/>
              </a:rPr>
              <a:t>© 2016 Deloitte Consulting S.L.U.</a:t>
            </a:r>
            <a:endParaRPr lang="en-AU" sz="800" noProof="0" dirty="0">
              <a:solidFill>
                <a:srgbClr val="002776"/>
              </a:solidFill>
              <a:cs typeface="Arial" charset="0"/>
            </a:endParaRPr>
          </a:p>
        </p:txBody>
      </p:sp>
    </p:spTree>
    <p:extLst>
      <p:ext uri="{BB962C8B-B14F-4D97-AF65-F5344CB8AC3E}">
        <p14:creationId xmlns:p14="http://schemas.microsoft.com/office/powerpoint/2010/main" val="2611992285"/>
      </p:ext>
    </p:extLst>
  </p:cSld>
  <p:clrMap bg1="lt1" tx1="dk1" bg2="lt2" tx2="dk2" accent1="accent1" accent2="accent2" accent3="accent3" accent4="accent4" accent5="accent5" accent6="accent6" hlink="hlink" folHlink="folHlink"/>
  <p:sldLayoutIdLst>
    <p:sldLayoutId id="2147484417" r:id="rId1"/>
    <p:sldLayoutId id="2147484418" r:id="rId2"/>
    <p:sldLayoutId id="2147484419" r:id="rId3"/>
    <p:sldLayoutId id="2147484420" r:id="rId4"/>
    <p:sldLayoutId id="2147484421" r:id="rId5"/>
    <p:sldLayoutId id="2147484422" r:id="rId6"/>
    <p:sldLayoutId id="2147484423" r:id="rId7"/>
    <p:sldLayoutId id="2147484424" r:id="rId8"/>
    <p:sldLayoutId id="2147484425" r:id="rId9"/>
    <p:sldLayoutId id="2147484426" r:id="rId10"/>
    <p:sldLayoutId id="2147484427" r:id="rId11"/>
    <p:sldLayoutId id="2147484428" r:id="rId12"/>
    <p:sldLayoutId id="2147484429" r:id="rId13"/>
  </p:sldLayoutIdLst>
  <p:timing>
    <p:tnLst>
      <p:par>
        <p:cTn id="1" dur="indefinite" restart="never" nodeType="tmRoot"/>
      </p:par>
    </p:tnLst>
  </p:timing>
  <p:hf hdr="0" ftr="0" dt="0"/>
  <p:txStyles>
    <p:titleStyle>
      <a:lvl1pPr algn="l" defTabSz="896750" rtl="0" eaLnBrk="0" fontAlgn="base" hangingPunct="0">
        <a:lnSpc>
          <a:spcPct val="100000"/>
        </a:lnSpc>
        <a:spcBef>
          <a:spcPct val="0"/>
        </a:spcBef>
        <a:spcAft>
          <a:spcPct val="0"/>
        </a:spcAft>
        <a:defRPr sz="2000" b="1">
          <a:solidFill>
            <a:schemeClr val="tx2"/>
          </a:solidFill>
          <a:latin typeface="+mj-lt"/>
          <a:ea typeface="+mj-ea"/>
          <a:cs typeface="+mj-cs"/>
        </a:defRPr>
      </a:lvl1pPr>
      <a:lvl2pPr algn="l" defTabSz="896750" rtl="0" eaLnBrk="0" fontAlgn="base" hangingPunct="0">
        <a:lnSpc>
          <a:spcPts val="2998"/>
        </a:lnSpc>
        <a:spcBef>
          <a:spcPct val="0"/>
        </a:spcBef>
        <a:spcAft>
          <a:spcPct val="0"/>
        </a:spcAft>
        <a:defRPr sz="2300" b="1">
          <a:solidFill>
            <a:schemeClr val="tx2"/>
          </a:solidFill>
          <a:latin typeface="Arial" charset="0"/>
        </a:defRPr>
      </a:lvl2pPr>
      <a:lvl3pPr algn="l" defTabSz="896750" rtl="0" eaLnBrk="0" fontAlgn="base" hangingPunct="0">
        <a:lnSpc>
          <a:spcPts val="2998"/>
        </a:lnSpc>
        <a:spcBef>
          <a:spcPct val="0"/>
        </a:spcBef>
        <a:spcAft>
          <a:spcPct val="0"/>
        </a:spcAft>
        <a:defRPr sz="2300" b="1">
          <a:solidFill>
            <a:schemeClr val="tx2"/>
          </a:solidFill>
          <a:latin typeface="Arial" charset="0"/>
        </a:defRPr>
      </a:lvl3pPr>
      <a:lvl4pPr algn="l" defTabSz="896750" rtl="0" eaLnBrk="0" fontAlgn="base" hangingPunct="0">
        <a:lnSpc>
          <a:spcPts val="2998"/>
        </a:lnSpc>
        <a:spcBef>
          <a:spcPct val="0"/>
        </a:spcBef>
        <a:spcAft>
          <a:spcPct val="0"/>
        </a:spcAft>
        <a:defRPr sz="2300" b="1">
          <a:solidFill>
            <a:schemeClr val="tx2"/>
          </a:solidFill>
          <a:latin typeface="Arial" charset="0"/>
        </a:defRPr>
      </a:lvl4pPr>
      <a:lvl5pPr algn="l" defTabSz="896750" rtl="0" eaLnBrk="0" fontAlgn="base" hangingPunct="0">
        <a:lnSpc>
          <a:spcPts val="2998"/>
        </a:lnSpc>
        <a:spcBef>
          <a:spcPct val="0"/>
        </a:spcBef>
        <a:spcAft>
          <a:spcPct val="0"/>
        </a:spcAft>
        <a:defRPr sz="2300" b="1">
          <a:solidFill>
            <a:schemeClr val="tx2"/>
          </a:solidFill>
          <a:latin typeface="Arial" charset="0"/>
        </a:defRPr>
      </a:lvl5pPr>
      <a:lvl6pPr marL="402842" algn="l" defTabSz="898003" rtl="0" eaLnBrk="0" fontAlgn="base" hangingPunct="0">
        <a:lnSpc>
          <a:spcPts val="2998"/>
        </a:lnSpc>
        <a:spcBef>
          <a:spcPct val="0"/>
        </a:spcBef>
        <a:spcAft>
          <a:spcPct val="0"/>
        </a:spcAft>
        <a:defRPr sz="2300" b="1">
          <a:solidFill>
            <a:schemeClr val="tx2"/>
          </a:solidFill>
          <a:latin typeface="Arial" charset="0"/>
        </a:defRPr>
      </a:lvl6pPr>
      <a:lvl7pPr marL="805688" algn="l" defTabSz="898003" rtl="0" eaLnBrk="0" fontAlgn="base" hangingPunct="0">
        <a:lnSpc>
          <a:spcPts val="2998"/>
        </a:lnSpc>
        <a:spcBef>
          <a:spcPct val="0"/>
        </a:spcBef>
        <a:spcAft>
          <a:spcPct val="0"/>
        </a:spcAft>
        <a:defRPr sz="2300" b="1">
          <a:solidFill>
            <a:schemeClr val="tx2"/>
          </a:solidFill>
          <a:latin typeface="Arial" charset="0"/>
        </a:defRPr>
      </a:lvl7pPr>
      <a:lvl8pPr marL="1208529" algn="l" defTabSz="898003" rtl="0" eaLnBrk="0" fontAlgn="base" hangingPunct="0">
        <a:lnSpc>
          <a:spcPts val="2998"/>
        </a:lnSpc>
        <a:spcBef>
          <a:spcPct val="0"/>
        </a:spcBef>
        <a:spcAft>
          <a:spcPct val="0"/>
        </a:spcAft>
        <a:defRPr sz="2300" b="1">
          <a:solidFill>
            <a:schemeClr val="tx2"/>
          </a:solidFill>
          <a:latin typeface="Arial" charset="0"/>
        </a:defRPr>
      </a:lvl8pPr>
      <a:lvl9pPr marL="1611372" algn="l" defTabSz="898003" rtl="0" eaLnBrk="0" fontAlgn="base" hangingPunct="0">
        <a:lnSpc>
          <a:spcPts val="2998"/>
        </a:lnSpc>
        <a:spcBef>
          <a:spcPct val="0"/>
        </a:spcBef>
        <a:spcAft>
          <a:spcPct val="0"/>
        </a:spcAft>
        <a:defRPr sz="2300" b="1">
          <a:solidFill>
            <a:schemeClr val="tx2"/>
          </a:solidFill>
          <a:latin typeface="Arial" charset="0"/>
        </a:defRPr>
      </a:lvl9pPr>
    </p:titleStyle>
    <p:bodyStyle>
      <a:lvl1pPr marL="335756" indent="-335756" algn="l" defTabSz="896750" rtl="0" eaLnBrk="0" fontAlgn="base" hangingPunct="0">
        <a:spcBef>
          <a:spcPct val="0"/>
        </a:spcBef>
        <a:spcAft>
          <a:spcPts val="265"/>
        </a:spcAft>
        <a:buFont typeface="Arial" charset="0"/>
        <a:defRPr sz="2200">
          <a:solidFill>
            <a:schemeClr val="tx2"/>
          </a:solidFill>
          <a:latin typeface="+mn-lt"/>
          <a:ea typeface="+mn-ea"/>
          <a:cs typeface="+mn-cs"/>
        </a:defRPr>
      </a:lvl1pPr>
      <a:lvl2pPr marL="177670" indent="-177670" algn="l" defTabSz="896750" rtl="0" eaLnBrk="0" fontAlgn="base" hangingPunct="0">
        <a:spcBef>
          <a:spcPct val="0"/>
        </a:spcBef>
        <a:spcAft>
          <a:spcPts val="265"/>
        </a:spcAft>
        <a:buFont typeface="Arial" charset="0"/>
        <a:buChar char="•"/>
        <a:defRPr sz="2200">
          <a:solidFill>
            <a:schemeClr val="tx2"/>
          </a:solidFill>
          <a:latin typeface="+mn-lt"/>
        </a:defRPr>
      </a:lvl2pPr>
      <a:lvl3pPr marL="349745" indent="-170676" algn="l" defTabSz="896750" rtl="0" eaLnBrk="0" fontAlgn="base" hangingPunct="0">
        <a:spcBef>
          <a:spcPct val="0"/>
        </a:spcBef>
        <a:spcAft>
          <a:spcPts val="265"/>
        </a:spcAft>
        <a:buFont typeface="Arial" charset="0"/>
        <a:buChar char="‒"/>
        <a:defRPr sz="2200">
          <a:solidFill>
            <a:schemeClr val="tx2"/>
          </a:solidFill>
          <a:latin typeface="+mn-lt"/>
        </a:defRPr>
      </a:lvl3pPr>
      <a:lvl4pPr marL="528813" indent="-177670" algn="l" defTabSz="896750" rtl="0" eaLnBrk="0" fontAlgn="base" hangingPunct="0">
        <a:spcBef>
          <a:spcPct val="0"/>
        </a:spcBef>
        <a:spcAft>
          <a:spcPts val="529"/>
        </a:spcAft>
        <a:buFont typeface="Arial" charset="0"/>
        <a:buChar char="•"/>
        <a:defRPr sz="1800">
          <a:solidFill>
            <a:schemeClr val="tx2"/>
          </a:solidFill>
          <a:latin typeface="+mn-lt"/>
        </a:defRPr>
      </a:lvl4pPr>
      <a:lvl5pPr marL="698094" indent="-167878" algn="l" defTabSz="896750" rtl="0" eaLnBrk="0" fontAlgn="base" hangingPunct="0">
        <a:spcBef>
          <a:spcPct val="0"/>
        </a:spcBef>
        <a:spcAft>
          <a:spcPts val="529"/>
        </a:spcAft>
        <a:buFont typeface="Arial" charset="0"/>
        <a:buChar char="‒"/>
        <a:defRPr sz="1800">
          <a:solidFill>
            <a:schemeClr val="tx2"/>
          </a:solidFill>
          <a:latin typeface="+mn-lt"/>
        </a:defRPr>
      </a:lvl5pPr>
      <a:lvl6pPr marL="1102222" indent="-169252" algn="l" defTabSz="898003" rtl="0" eaLnBrk="0" fontAlgn="base" hangingPunct="0">
        <a:spcBef>
          <a:spcPct val="0"/>
        </a:spcBef>
        <a:spcAft>
          <a:spcPts val="529"/>
        </a:spcAft>
        <a:buFont typeface="Arial" charset="0"/>
        <a:buChar char="‒"/>
        <a:defRPr sz="1800">
          <a:solidFill>
            <a:schemeClr val="tx2"/>
          </a:solidFill>
          <a:latin typeface="+mn-lt"/>
        </a:defRPr>
      </a:lvl6pPr>
      <a:lvl7pPr marL="1505068" indent="-169252" algn="l" defTabSz="898003" rtl="0" eaLnBrk="0" fontAlgn="base" hangingPunct="0">
        <a:spcBef>
          <a:spcPct val="0"/>
        </a:spcBef>
        <a:spcAft>
          <a:spcPts val="529"/>
        </a:spcAft>
        <a:buFont typeface="Arial" charset="0"/>
        <a:buChar char="‒"/>
        <a:defRPr sz="1800">
          <a:solidFill>
            <a:schemeClr val="tx2"/>
          </a:solidFill>
          <a:latin typeface="+mn-lt"/>
        </a:defRPr>
      </a:lvl7pPr>
      <a:lvl8pPr marL="1907910" indent="-169252" algn="l" defTabSz="898003" rtl="0" eaLnBrk="0" fontAlgn="base" hangingPunct="0">
        <a:spcBef>
          <a:spcPct val="0"/>
        </a:spcBef>
        <a:spcAft>
          <a:spcPts val="529"/>
        </a:spcAft>
        <a:buFont typeface="Arial" charset="0"/>
        <a:buChar char="‒"/>
        <a:defRPr sz="1800">
          <a:solidFill>
            <a:schemeClr val="tx2"/>
          </a:solidFill>
          <a:latin typeface="+mn-lt"/>
        </a:defRPr>
      </a:lvl8pPr>
      <a:lvl9pPr marL="2310753" indent="-169252" algn="l" defTabSz="898003" rtl="0" eaLnBrk="0" fontAlgn="base" hangingPunct="0">
        <a:spcBef>
          <a:spcPct val="0"/>
        </a:spcBef>
        <a:spcAft>
          <a:spcPts val="529"/>
        </a:spcAft>
        <a:buFont typeface="Arial" charset="0"/>
        <a:buChar char="‒"/>
        <a:defRPr sz="1800">
          <a:solidFill>
            <a:schemeClr val="tx2"/>
          </a:solidFill>
          <a:latin typeface="+mn-lt"/>
        </a:defRPr>
      </a:lvl9pPr>
    </p:bodyStyle>
    <p:otherStyle>
      <a:defPPr>
        <a:defRPr lang="es-CL"/>
      </a:defPPr>
      <a:lvl1pPr marL="0" algn="l" defTabSz="805688" rtl="0" eaLnBrk="1" latinLnBrk="0" hangingPunct="1">
        <a:defRPr sz="1600" kern="1200">
          <a:solidFill>
            <a:schemeClr val="tx1"/>
          </a:solidFill>
          <a:latin typeface="+mn-lt"/>
          <a:ea typeface="+mn-ea"/>
          <a:cs typeface="+mn-cs"/>
        </a:defRPr>
      </a:lvl1pPr>
      <a:lvl2pPr marL="402842" algn="l" defTabSz="805688" rtl="0" eaLnBrk="1" latinLnBrk="0" hangingPunct="1">
        <a:defRPr sz="1600" kern="1200">
          <a:solidFill>
            <a:schemeClr val="tx1"/>
          </a:solidFill>
          <a:latin typeface="+mn-lt"/>
          <a:ea typeface="+mn-ea"/>
          <a:cs typeface="+mn-cs"/>
        </a:defRPr>
      </a:lvl2pPr>
      <a:lvl3pPr marL="805688" algn="l" defTabSz="805688" rtl="0" eaLnBrk="1" latinLnBrk="0" hangingPunct="1">
        <a:defRPr sz="1600" kern="1200">
          <a:solidFill>
            <a:schemeClr val="tx1"/>
          </a:solidFill>
          <a:latin typeface="+mn-lt"/>
          <a:ea typeface="+mn-ea"/>
          <a:cs typeface="+mn-cs"/>
        </a:defRPr>
      </a:lvl3pPr>
      <a:lvl4pPr marL="1208529" algn="l" defTabSz="805688" rtl="0" eaLnBrk="1" latinLnBrk="0" hangingPunct="1">
        <a:defRPr sz="1600" kern="1200">
          <a:solidFill>
            <a:schemeClr val="tx1"/>
          </a:solidFill>
          <a:latin typeface="+mn-lt"/>
          <a:ea typeface="+mn-ea"/>
          <a:cs typeface="+mn-cs"/>
        </a:defRPr>
      </a:lvl4pPr>
      <a:lvl5pPr marL="1611372" algn="l" defTabSz="805688" rtl="0" eaLnBrk="1" latinLnBrk="0" hangingPunct="1">
        <a:defRPr sz="1600" kern="1200">
          <a:solidFill>
            <a:schemeClr val="tx1"/>
          </a:solidFill>
          <a:latin typeface="+mn-lt"/>
          <a:ea typeface="+mn-ea"/>
          <a:cs typeface="+mn-cs"/>
        </a:defRPr>
      </a:lvl5pPr>
      <a:lvl6pPr marL="2014214" algn="l" defTabSz="805688" rtl="0" eaLnBrk="1" latinLnBrk="0" hangingPunct="1">
        <a:defRPr sz="1600" kern="1200">
          <a:solidFill>
            <a:schemeClr val="tx1"/>
          </a:solidFill>
          <a:latin typeface="+mn-lt"/>
          <a:ea typeface="+mn-ea"/>
          <a:cs typeface="+mn-cs"/>
        </a:defRPr>
      </a:lvl6pPr>
      <a:lvl7pPr marL="2417059" algn="l" defTabSz="805688" rtl="0" eaLnBrk="1" latinLnBrk="0" hangingPunct="1">
        <a:defRPr sz="1600" kern="1200">
          <a:solidFill>
            <a:schemeClr val="tx1"/>
          </a:solidFill>
          <a:latin typeface="+mn-lt"/>
          <a:ea typeface="+mn-ea"/>
          <a:cs typeface="+mn-cs"/>
        </a:defRPr>
      </a:lvl7pPr>
      <a:lvl8pPr marL="2819901" algn="l" defTabSz="805688" rtl="0" eaLnBrk="1" latinLnBrk="0" hangingPunct="1">
        <a:defRPr sz="1600" kern="1200">
          <a:solidFill>
            <a:schemeClr val="tx1"/>
          </a:solidFill>
          <a:latin typeface="+mn-lt"/>
          <a:ea typeface="+mn-ea"/>
          <a:cs typeface="+mn-cs"/>
        </a:defRPr>
      </a:lvl8pPr>
      <a:lvl9pPr marL="3222742" algn="l" defTabSz="805688" rtl="0" eaLnBrk="1" latinLnBrk="0" hangingPunct="1">
        <a:defRPr sz="16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7459" name="Title Placeholder 1"/>
          <p:cNvSpPr>
            <a:spLocks noGrp="1"/>
          </p:cNvSpPr>
          <p:nvPr>
            <p:ph type="title"/>
          </p:nvPr>
        </p:nvSpPr>
        <p:spPr bwMode="auto">
          <a:xfrm>
            <a:off x="442402" y="350115"/>
            <a:ext cx="9124399" cy="63020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s-ES" dirty="0" smtClean="0"/>
          </a:p>
        </p:txBody>
      </p:sp>
      <p:sp>
        <p:nvSpPr>
          <p:cNvPr id="147460" name="Text Placeholder 2"/>
          <p:cNvSpPr>
            <a:spLocks noGrp="1"/>
          </p:cNvSpPr>
          <p:nvPr>
            <p:ph type="body" idx="1"/>
          </p:nvPr>
        </p:nvSpPr>
        <p:spPr bwMode="auto">
          <a:xfrm>
            <a:off x="439276" y="1190382"/>
            <a:ext cx="9124399" cy="521947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dirty="0" smtClean="0"/>
          </a:p>
        </p:txBody>
      </p:sp>
      <p:sp>
        <p:nvSpPr>
          <p:cNvPr id="7" name="Slide Number Placeholder 9"/>
          <p:cNvSpPr>
            <a:spLocks noGrp="1"/>
          </p:cNvSpPr>
          <p:nvPr>
            <p:ph type="sldNum" sz="quarter" idx="4"/>
          </p:nvPr>
        </p:nvSpPr>
        <p:spPr>
          <a:xfrm>
            <a:off x="450278" y="6554233"/>
            <a:ext cx="306387" cy="144247"/>
          </a:xfrm>
          <a:prstGeom prst="rect">
            <a:avLst/>
          </a:prstGeom>
        </p:spPr>
        <p:txBody>
          <a:bodyPr vert="horz" wrap="square" lIns="0" tIns="0" rIns="0" bIns="0" numCol="1" anchor="t" anchorCtr="0" compatLnSpc="1">
            <a:prstTxWarp prst="textNoShape">
              <a:avLst/>
            </a:prstTxWarp>
            <a:noAutofit/>
          </a:bodyPr>
          <a:lstStyle>
            <a:lvl1pPr defTabSz="913976">
              <a:lnSpc>
                <a:spcPts val="1077"/>
              </a:lnSpc>
              <a:defRPr sz="800" b="0">
                <a:solidFill>
                  <a:schemeClr val="tx2"/>
                </a:solidFill>
              </a:defRPr>
            </a:lvl1pPr>
          </a:lstStyle>
          <a:p>
            <a:pPr fontAlgn="base">
              <a:spcBef>
                <a:spcPct val="0"/>
              </a:spcBef>
              <a:spcAft>
                <a:spcPct val="0"/>
              </a:spcAft>
            </a:pPr>
            <a:fld id="{9935F0BD-0F90-47B1-8F0C-76BF3802F7AA}" type="slidenum">
              <a:rPr lang="es-ES" smtClean="0">
                <a:solidFill>
                  <a:srgbClr val="002776"/>
                </a:solidFill>
                <a:cs typeface="Arial" charset="0"/>
              </a:rPr>
              <a:pPr fontAlgn="base">
                <a:spcBef>
                  <a:spcPct val="0"/>
                </a:spcBef>
                <a:spcAft>
                  <a:spcPct val="0"/>
                </a:spcAft>
              </a:pPr>
              <a:t>‹#›</a:t>
            </a:fld>
            <a:endParaRPr lang="es-ES">
              <a:solidFill>
                <a:srgbClr val="002776"/>
              </a:solidFill>
              <a:cs typeface="Arial" charset="0"/>
            </a:endParaRPr>
          </a:p>
        </p:txBody>
      </p:sp>
      <p:sp>
        <p:nvSpPr>
          <p:cNvPr id="9" name="bmkCopyright"/>
          <p:cNvSpPr txBox="1">
            <a:spLocks/>
          </p:cNvSpPr>
          <p:nvPr userDrawn="1"/>
        </p:nvSpPr>
        <p:spPr>
          <a:xfrm>
            <a:off x="7794216" y="6594197"/>
            <a:ext cx="1780509" cy="111154"/>
          </a:xfrm>
          <a:prstGeom prst="rect">
            <a:avLst/>
          </a:prstGeom>
        </p:spPr>
        <p:txBody>
          <a:bodyPr vert="horz" wrap="none" lIns="0" tIns="0" rIns="0" bIns="0" rtlCol="0" anchor="b" anchorCtr="0">
            <a:noAutofit/>
          </a:bodyPr>
          <a:lstStyle>
            <a:lvl1pPr marL="0" marR="0" indent="0" algn="r" defTabSz="914400" rtl="0" eaLnBrk="0" fontAlgn="auto" latinLnBrk="0" hangingPunct="0">
              <a:lnSpc>
                <a:spcPct val="100000"/>
              </a:lnSpc>
              <a:spcBef>
                <a:spcPts val="0"/>
              </a:spcBef>
              <a:spcAft>
                <a:spcPct val="0"/>
              </a:spcAft>
              <a:buClrTx/>
              <a:buSzTx/>
              <a:buFontTx/>
              <a:buNone/>
              <a:tabLst/>
              <a:defRPr sz="800">
                <a:solidFill>
                  <a:schemeClr val="accent1"/>
                </a:solidFill>
              </a:defRPr>
            </a:lvl1pPr>
          </a:lstStyle>
          <a:p>
            <a:pPr defTabSz="819895">
              <a:defRPr/>
            </a:pPr>
            <a:r>
              <a:rPr lang="en-AU" sz="800" noProof="0" dirty="0" smtClean="0">
                <a:solidFill>
                  <a:srgbClr val="002776"/>
                </a:solidFill>
                <a:cs typeface="Arial" charset="0"/>
              </a:rPr>
              <a:t>© 2016 Deloitte Consulting S.L.U.</a:t>
            </a:r>
            <a:endParaRPr lang="en-AU" sz="800" noProof="0" dirty="0">
              <a:solidFill>
                <a:srgbClr val="002776"/>
              </a:solidFill>
              <a:cs typeface="Arial" charset="0"/>
            </a:endParaRPr>
          </a:p>
        </p:txBody>
      </p:sp>
    </p:spTree>
    <p:extLst>
      <p:ext uri="{BB962C8B-B14F-4D97-AF65-F5344CB8AC3E}">
        <p14:creationId xmlns:p14="http://schemas.microsoft.com/office/powerpoint/2010/main" val="3440265798"/>
      </p:ext>
    </p:extLst>
  </p:cSld>
  <p:clrMap bg1="lt1" tx1="dk1" bg2="lt2" tx2="dk2" accent1="accent1" accent2="accent2" accent3="accent3" accent4="accent4" accent5="accent5" accent6="accent6" hlink="hlink" folHlink="folHlink"/>
  <p:sldLayoutIdLst>
    <p:sldLayoutId id="2147484606" r:id="rId1"/>
    <p:sldLayoutId id="2147484607" r:id="rId2"/>
    <p:sldLayoutId id="2147484608" r:id="rId3"/>
    <p:sldLayoutId id="2147484609" r:id="rId4"/>
  </p:sldLayoutIdLst>
  <p:timing>
    <p:tnLst>
      <p:par>
        <p:cTn id="1" dur="indefinite" restart="never" nodeType="tmRoot"/>
      </p:par>
    </p:tnLst>
  </p:timing>
  <p:hf hdr="0" ftr="0" dt="0"/>
  <p:txStyles>
    <p:titleStyle>
      <a:lvl1pPr algn="l" defTabSz="913976" rtl="0" eaLnBrk="1" fontAlgn="base" hangingPunct="1">
        <a:spcBef>
          <a:spcPct val="0"/>
        </a:spcBef>
        <a:spcAft>
          <a:spcPct val="0"/>
        </a:spcAft>
        <a:defRPr sz="2200" b="1">
          <a:solidFill>
            <a:schemeClr val="tx2"/>
          </a:solidFill>
          <a:latin typeface="+mj-lt"/>
          <a:ea typeface="+mj-ea"/>
          <a:cs typeface="+mj-cs"/>
        </a:defRPr>
      </a:lvl1pPr>
      <a:lvl2pPr algn="l" defTabSz="913976" rtl="0" eaLnBrk="1" fontAlgn="base" hangingPunct="1">
        <a:spcBef>
          <a:spcPct val="0"/>
        </a:spcBef>
        <a:spcAft>
          <a:spcPct val="0"/>
        </a:spcAft>
        <a:defRPr sz="2200" b="1">
          <a:solidFill>
            <a:schemeClr val="tx2"/>
          </a:solidFill>
          <a:latin typeface="Arial" charset="0"/>
        </a:defRPr>
      </a:lvl2pPr>
      <a:lvl3pPr algn="l" defTabSz="913976" rtl="0" eaLnBrk="1" fontAlgn="base" hangingPunct="1">
        <a:spcBef>
          <a:spcPct val="0"/>
        </a:spcBef>
        <a:spcAft>
          <a:spcPct val="0"/>
        </a:spcAft>
        <a:defRPr sz="2200" b="1">
          <a:solidFill>
            <a:schemeClr val="tx2"/>
          </a:solidFill>
          <a:latin typeface="Arial" charset="0"/>
        </a:defRPr>
      </a:lvl3pPr>
      <a:lvl4pPr algn="l" defTabSz="913976" rtl="0" eaLnBrk="1" fontAlgn="base" hangingPunct="1">
        <a:spcBef>
          <a:spcPct val="0"/>
        </a:spcBef>
        <a:spcAft>
          <a:spcPct val="0"/>
        </a:spcAft>
        <a:defRPr sz="2200" b="1">
          <a:solidFill>
            <a:schemeClr val="tx2"/>
          </a:solidFill>
          <a:latin typeface="Arial" charset="0"/>
        </a:defRPr>
      </a:lvl4pPr>
      <a:lvl5pPr algn="l" defTabSz="913976" rtl="0" eaLnBrk="1" fontAlgn="base" hangingPunct="1">
        <a:spcBef>
          <a:spcPct val="0"/>
        </a:spcBef>
        <a:spcAft>
          <a:spcPct val="0"/>
        </a:spcAft>
        <a:defRPr sz="2200" b="1">
          <a:solidFill>
            <a:schemeClr val="tx2"/>
          </a:solidFill>
          <a:latin typeface="Arial" charset="0"/>
        </a:defRPr>
      </a:lvl5pPr>
      <a:lvl6pPr marL="410008" algn="l" defTabSz="913976" rtl="0" eaLnBrk="1" fontAlgn="base" hangingPunct="1">
        <a:spcBef>
          <a:spcPct val="0"/>
        </a:spcBef>
        <a:spcAft>
          <a:spcPct val="0"/>
        </a:spcAft>
        <a:defRPr sz="2200" b="1">
          <a:solidFill>
            <a:schemeClr val="tx2"/>
          </a:solidFill>
          <a:latin typeface="Arial" charset="0"/>
        </a:defRPr>
      </a:lvl6pPr>
      <a:lvl7pPr marL="820016" algn="l" defTabSz="913976" rtl="0" eaLnBrk="1" fontAlgn="base" hangingPunct="1">
        <a:spcBef>
          <a:spcPct val="0"/>
        </a:spcBef>
        <a:spcAft>
          <a:spcPct val="0"/>
        </a:spcAft>
        <a:defRPr sz="2200" b="1">
          <a:solidFill>
            <a:schemeClr val="tx2"/>
          </a:solidFill>
          <a:latin typeface="Arial" charset="0"/>
        </a:defRPr>
      </a:lvl7pPr>
      <a:lvl8pPr marL="1230025" algn="l" defTabSz="913976" rtl="0" eaLnBrk="1" fontAlgn="base" hangingPunct="1">
        <a:spcBef>
          <a:spcPct val="0"/>
        </a:spcBef>
        <a:spcAft>
          <a:spcPct val="0"/>
        </a:spcAft>
        <a:defRPr sz="2200" b="1">
          <a:solidFill>
            <a:schemeClr val="tx2"/>
          </a:solidFill>
          <a:latin typeface="Arial" charset="0"/>
        </a:defRPr>
      </a:lvl8pPr>
      <a:lvl9pPr marL="1640031" algn="l" defTabSz="913976" rtl="0" eaLnBrk="1" fontAlgn="base" hangingPunct="1">
        <a:spcBef>
          <a:spcPct val="0"/>
        </a:spcBef>
        <a:spcAft>
          <a:spcPct val="0"/>
        </a:spcAft>
        <a:defRPr sz="2200" b="1">
          <a:solidFill>
            <a:schemeClr val="tx2"/>
          </a:solidFill>
          <a:latin typeface="Arial" charset="0"/>
        </a:defRPr>
      </a:lvl9pPr>
    </p:titleStyle>
    <p:bodyStyle>
      <a:lvl1pPr algn="l" defTabSz="913976" rtl="0" eaLnBrk="1" fontAlgn="base" hangingPunct="1">
        <a:spcBef>
          <a:spcPct val="0"/>
        </a:spcBef>
        <a:spcAft>
          <a:spcPts val="269"/>
        </a:spcAft>
        <a:buFont typeface="Arial" charset="0"/>
        <a:defRPr sz="1800">
          <a:solidFill>
            <a:schemeClr val="tx2"/>
          </a:solidFill>
          <a:latin typeface="+mn-lt"/>
          <a:ea typeface="+mn-ea"/>
          <a:cs typeface="+mn-cs"/>
        </a:defRPr>
      </a:lvl1pPr>
      <a:lvl2pPr marL="160873" indent="-159448" algn="l" defTabSz="913976" rtl="0" eaLnBrk="1" fontAlgn="base" hangingPunct="1">
        <a:spcBef>
          <a:spcPct val="0"/>
        </a:spcBef>
        <a:spcAft>
          <a:spcPts val="269"/>
        </a:spcAft>
        <a:buChar char="•"/>
        <a:defRPr sz="1800">
          <a:solidFill>
            <a:schemeClr val="tx2"/>
          </a:solidFill>
          <a:latin typeface="+mn-lt"/>
        </a:defRPr>
      </a:lvl2pPr>
      <a:lvl3pPr marL="321743" indent="-159448" algn="l" defTabSz="913976" rtl="0" eaLnBrk="1" fontAlgn="base" hangingPunct="1">
        <a:spcBef>
          <a:spcPct val="0"/>
        </a:spcBef>
        <a:spcAft>
          <a:spcPts val="269"/>
        </a:spcAft>
        <a:buFont typeface="Arial" charset="0"/>
        <a:buChar char="‒"/>
        <a:defRPr sz="1800">
          <a:solidFill>
            <a:schemeClr val="tx2"/>
          </a:solidFill>
          <a:latin typeface="+mn-lt"/>
        </a:defRPr>
      </a:lvl3pPr>
      <a:lvl4pPr marL="482613" indent="-159448" algn="l" defTabSz="913976" rtl="0" eaLnBrk="1" fontAlgn="base" hangingPunct="1">
        <a:spcBef>
          <a:spcPct val="0"/>
        </a:spcBef>
        <a:spcAft>
          <a:spcPts val="538"/>
        </a:spcAft>
        <a:buChar char="•"/>
        <a:defRPr>
          <a:solidFill>
            <a:schemeClr val="tx2"/>
          </a:solidFill>
          <a:latin typeface="+mn-lt"/>
        </a:defRPr>
      </a:lvl4pPr>
      <a:lvl5pPr marL="643485" indent="-159448" algn="l" defTabSz="913976" rtl="0" eaLnBrk="1" fontAlgn="base" hangingPunct="1">
        <a:spcBef>
          <a:spcPct val="0"/>
        </a:spcBef>
        <a:spcAft>
          <a:spcPts val="538"/>
        </a:spcAft>
        <a:buFont typeface="Arial" charset="0"/>
        <a:buChar char="‒"/>
        <a:defRPr>
          <a:solidFill>
            <a:schemeClr val="tx2"/>
          </a:solidFill>
          <a:latin typeface="+mn-lt"/>
        </a:defRPr>
      </a:lvl5pPr>
      <a:lvl6pPr marL="1053493" indent="-159448" algn="l" defTabSz="913976" rtl="0" eaLnBrk="1" fontAlgn="base" hangingPunct="1">
        <a:spcBef>
          <a:spcPct val="0"/>
        </a:spcBef>
        <a:spcAft>
          <a:spcPts val="538"/>
        </a:spcAft>
        <a:buFont typeface="Arial" charset="0"/>
        <a:buChar char="‒"/>
        <a:defRPr>
          <a:solidFill>
            <a:schemeClr val="tx2"/>
          </a:solidFill>
          <a:latin typeface="+mn-lt"/>
        </a:defRPr>
      </a:lvl6pPr>
      <a:lvl7pPr marL="1463500" indent="-159448" algn="l" defTabSz="913976" rtl="0" eaLnBrk="1" fontAlgn="base" hangingPunct="1">
        <a:spcBef>
          <a:spcPct val="0"/>
        </a:spcBef>
        <a:spcAft>
          <a:spcPts val="538"/>
        </a:spcAft>
        <a:buFont typeface="Arial" charset="0"/>
        <a:buChar char="‒"/>
        <a:defRPr>
          <a:solidFill>
            <a:schemeClr val="tx2"/>
          </a:solidFill>
          <a:latin typeface="+mn-lt"/>
        </a:defRPr>
      </a:lvl7pPr>
      <a:lvl8pPr marL="1873509" indent="-159448" algn="l" defTabSz="913976" rtl="0" eaLnBrk="1" fontAlgn="base" hangingPunct="1">
        <a:spcBef>
          <a:spcPct val="0"/>
        </a:spcBef>
        <a:spcAft>
          <a:spcPts val="538"/>
        </a:spcAft>
        <a:buFont typeface="Arial" charset="0"/>
        <a:buChar char="‒"/>
        <a:defRPr>
          <a:solidFill>
            <a:schemeClr val="tx2"/>
          </a:solidFill>
          <a:latin typeface="+mn-lt"/>
        </a:defRPr>
      </a:lvl8pPr>
      <a:lvl9pPr marL="2283516" indent="-159448" algn="l" defTabSz="913976" rtl="0" eaLnBrk="1" fontAlgn="base" hangingPunct="1">
        <a:spcBef>
          <a:spcPct val="0"/>
        </a:spcBef>
        <a:spcAft>
          <a:spcPts val="538"/>
        </a:spcAft>
        <a:buFont typeface="Arial" charset="0"/>
        <a:buChar char="‒"/>
        <a:defRPr>
          <a:solidFill>
            <a:schemeClr val="tx2"/>
          </a:solidFill>
          <a:latin typeface="+mn-lt"/>
        </a:defRPr>
      </a:lvl9pPr>
    </p:bodyStyle>
    <p:otherStyle>
      <a:defPPr>
        <a:defRPr lang="es-ES"/>
      </a:defPPr>
      <a:lvl1pPr marL="0" algn="l" defTabSz="820016" rtl="0" eaLnBrk="1" latinLnBrk="0" hangingPunct="1">
        <a:defRPr sz="1600" kern="1200">
          <a:solidFill>
            <a:schemeClr val="tx1"/>
          </a:solidFill>
          <a:latin typeface="+mn-lt"/>
          <a:ea typeface="+mn-ea"/>
          <a:cs typeface="+mn-cs"/>
        </a:defRPr>
      </a:lvl1pPr>
      <a:lvl2pPr marL="410008" algn="l" defTabSz="820016" rtl="0" eaLnBrk="1" latinLnBrk="0" hangingPunct="1">
        <a:defRPr sz="1600" kern="1200">
          <a:solidFill>
            <a:schemeClr val="tx1"/>
          </a:solidFill>
          <a:latin typeface="+mn-lt"/>
          <a:ea typeface="+mn-ea"/>
          <a:cs typeface="+mn-cs"/>
        </a:defRPr>
      </a:lvl2pPr>
      <a:lvl3pPr marL="820016" algn="l" defTabSz="820016" rtl="0" eaLnBrk="1" latinLnBrk="0" hangingPunct="1">
        <a:defRPr sz="1600" kern="1200">
          <a:solidFill>
            <a:schemeClr val="tx1"/>
          </a:solidFill>
          <a:latin typeface="+mn-lt"/>
          <a:ea typeface="+mn-ea"/>
          <a:cs typeface="+mn-cs"/>
        </a:defRPr>
      </a:lvl3pPr>
      <a:lvl4pPr marL="1230025" algn="l" defTabSz="820016" rtl="0" eaLnBrk="1" latinLnBrk="0" hangingPunct="1">
        <a:defRPr sz="1600" kern="1200">
          <a:solidFill>
            <a:schemeClr val="tx1"/>
          </a:solidFill>
          <a:latin typeface="+mn-lt"/>
          <a:ea typeface="+mn-ea"/>
          <a:cs typeface="+mn-cs"/>
        </a:defRPr>
      </a:lvl4pPr>
      <a:lvl5pPr marL="1640031" algn="l" defTabSz="820016" rtl="0" eaLnBrk="1" latinLnBrk="0" hangingPunct="1">
        <a:defRPr sz="1600" kern="1200">
          <a:solidFill>
            <a:schemeClr val="tx1"/>
          </a:solidFill>
          <a:latin typeface="+mn-lt"/>
          <a:ea typeface="+mn-ea"/>
          <a:cs typeface="+mn-cs"/>
        </a:defRPr>
      </a:lvl5pPr>
      <a:lvl6pPr marL="2050038" algn="l" defTabSz="820016" rtl="0" eaLnBrk="1" latinLnBrk="0" hangingPunct="1">
        <a:defRPr sz="1600" kern="1200">
          <a:solidFill>
            <a:schemeClr val="tx1"/>
          </a:solidFill>
          <a:latin typeface="+mn-lt"/>
          <a:ea typeface="+mn-ea"/>
          <a:cs typeface="+mn-cs"/>
        </a:defRPr>
      </a:lvl6pPr>
      <a:lvl7pPr marL="2460045" algn="l" defTabSz="820016" rtl="0" eaLnBrk="1" latinLnBrk="0" hangingPunct="1">
        <a:defRPr sz="1600" kern="1200">
          <a:solidFill>
            <a:schemeClr val="tx1"/>
          </a:solidFill>
          <a:latin typeface="+mn-lt"/>
          <a:ea typeface="+mn-ea"/>
          <a:cs typeface="+mn-cs"/>
        </a:defRPr>
      </a:lvl7pPr>
      <a:lvl8pPr marL="2870056" algn="l" defTabSz="820016" rtl="0" eaLnBrk="1" latinLnBrk="0" hangingPunct="1">
        <a:defRPr sz="1600" kern="1200">
          <a:solidFill>
            <a:schemeClr val="tx1"/>
          </a:solidFill>
          <a:latin typeface="+mn-lt"/>
          <a:ea typeface="+mn-ea"/>
          <a:cs typeface="+mn-cs"/>
        </a:defRPr>
      </a:lvl8pPr>
      <a:lvl9pPr marL="3280063" algn="l" defTabSz="820016" rtl="0" eaLnBrk="1" latinLnBrk="0" hangingPunct="1">
        <a:defRPr sz="16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7459" name="Title Placeholder 1"/>
          <p:cNvSpPr>
            <a:spLocks noGrp="1"/>
          </p:cNvSpPr>
          <p:nvPr>
            <p:ph type="title"/>
          </p:nvPr>
        </p:nvSpPr>
        <p:spPr bwMode="auto">
          <a:xfrm>
            <a:off x="442402" y="350115"/>
            <a:ext cx="9124399" cy="63020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s-ES" dirty="0" smtClean="0"/>
          </a:p>
        </p:txBody>
      </p:sp>
      <p:sp>
        <p:nvSpPr>
          <p:cNvPr id="147460" name="Text Placeholder 2"/>
          <p:cNvSpPr>
            <a:spLocks noGrp="1"/>
          </p:cNvSpPr>
          <p:nvPr>
            <p:ph type="body" idx="1"/>
          </p:nvPr>
        </p:nvSpPr>
        <p:spPr bwMode="auto">
          <a:xfrm>
            <a:off x="439276" y="1190382"/>
            <a:ext cx="9124399" cy="521947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dirty="0" smtClean="0"/>
          </a:p>
        </p:txBody>
      </p:sp>
      <p:sp>
        <p:nvSpPr>
          <p:cNvPr id="7" name="Slide Number Placeholder 9"/>
          <p:cNvSpPr>
            <a:spLocks noGrp="1"/>
          </p:cNvSpPr>
          <p:nvPr>
            <p:ph type="sldNum" sz="quarter" idx="4"/>
          </p:nvPr>
        </p:nvSpPr>
        <p:spPr>
          <a:xfrm>
            <a:off x="450278" y="6554233"/>
            <a:ext cx="306387" cy="144247"/>
          </a:xfrm>
          <a:prstGeom prst="rect">
            <a:avLst/>
          </a:prstGeom>
        </p:spPr>
        <p:txBody>
          <a:bodyPr vert="horz" wrap="square" lIns="0" tIns="0" rIns="0" bIns="0" numCol="1" anchor="t" anchorCtr="0" compatLnSpc="1">
            <a:prstTxWarp prst="textNoShape">
              <a:avLst/>
            </a:prstTxWarp>
            <a:noAutofit/>
          </a:bodyPr>
          <a:lstStyle>
            <a:lvl1pPr defTabSz="913976">
              <a:lnSpc>
                <a:spcPts val="1077"/>
              </a:lnSpc>
              <a:defRPr sz="800" b="0">
                <a:solidFill>
                  <a:schemeClr val="tx2"/>
                </a:solidFill>
              </a:defRPr>
            </a:lvl1pPr>
          </a:lstStyle>
          <a:p>
            <a:pPr fontAlgn="base">
              <a:spcBef>
                <a:spcPct val="0"/>
              </a:spcBef>
              <a:spcAft>
                <a:spcPct val="0"/>
              </a:spcAft>
            </a:pPr>
            <a:fld id="{9935F0BD-0F90-47B1-8F0C-76BF3802F7AA}" type="slidenum">
              <a:rPr lang="es-ES" smtClean="0">
                <a:solidFill>
                  <a:srgbClr val="002776"/>
                </a:solidFill>
                <a:cs typeface="Arial" charset="0"/>
              </a:rPr>
              <a:pPr fontAlgn="base">
                <a:spcBef>
                  <a:spcPct val="0"/>
                </a:spcBef>
                <a:spcAft>
                  <a:spcPct val="0"/>
                </a:spcAft>
              </a:pPr>
              <a:t>‹#›</a:t>
            </a:fld>
            <a:endParaRPr lang="es-ES">
              <a:solidFill>
                <a:srgbClr val="002776"/>
              </a:solidFill>
              <a:cs typeface="Arial" charset="0"/>
            </a:endParaRPr>
          </a:p>
        </p:txBody>
      </p:sp>
      <p:sp>
        <p:nvSpPr>
          <p:cNvPr id="6" name="bmkCopyright"/>
          <p:cNvSpPr txBox="1">
            <a:spLocks/>
          </p:cNvSpPr>
          <p:nvPr userDrawn="1"/>
        </p:nvSpPr>
        <p:spPr>
          <a:xfrm>
            <a:off x="7794216" y="6594197"/>
            <a:ext cx="1780509" cy="111154"/>
          </a:xfrm>
          <a:prstGeom prst="rect">
            <a:avLst/>
          </a:prstGeom>
        </p:spPr>
        <p:txBody>
          <a:bodyPr vert="horz" wrap="none" lIns="0" tIns="0" rIns="0" bIns="0" rtlCol="0" anchor="b" anchorCtr="0">
            <a:noAutofit/>
          </a:bodyPr>
          <a:lstStyle>
            <a:lvl1pPr marL="0" marR="0" indent="0" algn="r" defTabSz="914400" rtl="0" eaLnBrk="0" fontAlgn="auto" latinLnBrk="0" hangingPunct="0">
              <a:lnSpc>
                <a:spcPct val="100000"/>
              </a:lnSpc>
              <a:spcBef>
                <a:spcPts val="0"/>
              </a:spcBef>
              <a:spcAft>
                <a:spcPct val="0"/>
              </a:spcAft>
              <a:buClrTx/>
              <a:buSzTx/>
              <a:buFontTx/>
              <a:buNone/>
              <a:tabLst/>
              <a:defRPr sz="800">
                <a:solidFill>
                  <a:schemeClr val="accent1"/>
                </a:solidFill>
              </a:defRPr>
            </a:lvl1pPr>
          </a:lstStyle>
          <a:p>
            <a:pPr defTabSz="819895">
              <a:defRPr/>
            </a:pPr>
            <a:r>
              <a:rPr lang="en-AU" sz="800" noProof="0" dirty="0" smtClean="0">
                <a:solidFill>
                  <a:srgbClr val="002776"/>
                </a:solidFill>
                <a:cs typeface="Arial" charset="0"/>
              </a:rPr>
              <a:t>© 2016 Deloitte Consulting S.L.U.</a:t>
            </a:r>
            <a:endParaRPr lang="en-AU" sz="800" noProof="0" dirty="0">
              <a:solidFill>
                <a:srgbClr val="002776"/>
              </a:solidFill>
              <a:cs typeface="Arial" charset="0"/>
            </a:endParaRPr>
          </a:p>
        </p:txBody>
      </p:sp>
    </p:spTree>
    <p:extLst>
      <p:ext uri="{BB962C8B-B14F-4D97-AF65-F5344CB8AC3E}">
        <p14:creationId xmlns:p14="http://schemas.microsoft.com/office/powerpoint/2010/main" val="3269227575"/>
      </p:ext>
    </p:extLst>
  </p:cSld>
  <p:clrMap bg1="lt1" tx1="dk1" bg2="lt2" tx2="dk2" accent1="accent1" accent2="accent2" accent3="accent3" accent4="accent4" accent5="accent5" accent6="accent6" hlink="hlink" folHlink="folHlink"/>
  <p:sldLayoutIdLst>
    <p:sldLayoutId id="2147484611" r:id="rId1"/>
    <p:sldLayoutId id="2147484612" r:id="rId2"/>
    <p:sldLayoutId id="2147484613" r:id="rId3"/>
    <p:sldLayoutId id="2147484614" r:id="rId4"/>
  </p:sldLayoutIdLst>
  <p:timing>
    <p:tnLst>
      <p:par>
        <p:cTn id="1" dur="indefinite" restart="never" nodeType="tmRoot"/>
      </p:par>
    </p:tnLst>
  </p:timing>
  <p:hf hdr="0" ftr="0" dt="0"/>
  <p:txStyles>
    <p:titleStyle>
      <a:lvl1pPr algn="l" defTabSz="913976" rtl="0" eaLnBrk="1" fontAlgn="base" hangingPunct="1">
        <a:spcBef>
          <a:spcPct val="0"/>
        </a:spcBef>
        <a:spcAft>
          <a:spcPct val="0"/>
        </a:spcAft>
        <a:defRPr sz="2200" b="1">
          <a:solidFill>
            <a:schemeClr val="tx2"/>
          </a:solidFill>
          <a:latin typeface="+mj-lt"/>
          <a:ea typeface="+mj-ea"/>
          <a:cs typeface="+mj-cs"/>
        </a:defRPr>
      </a:lvl1pPr>
      <a:lvl2pPr algn="l" defTabSz="913976" rtl="0" eaLnBrk="1" fontAlgn="base" hangingPunct="1">
        <a:spcBef>
          <a:spcPct val="0"/>
        </a:spcBef>
        <a:spcAft>
          <a:spcPct val="0"/>
        </a:spcAft>
        <a:defRPr sz="2200" b="1">
          <a:solidFill>
            <a:schemeClr val="tx2"/>
          </a:solidFill>
          <a:latin typeface="Arial" charset="0"/>
        </a:defRPr>
      </a:lvl2pPr>
      <a:lvl3pPr algn="l" defTabSz="913976" rtl="0" eaLnBrk="1" fontAlgn="base" hangingPunct="1">
        <a:spcBef>
          <a:spcPct val="0"/>
        </a:spcBef>
        <a:spcAft>
          <a:spcPct val="0"/>
        </a:spcAft>
        <a:defRPr sz="2200" b="1">
          <a:solidFill>
            <a:schemeClr val="tx2"/>
          </a:solidFill>
          <a:latin typeface="Arial" charset="0"/>
        </a:defRPr>
      </a:lvl3pPr>
      <a:lvl4pPr algn="l" defTabSz="913976" rtl="0" eaLnBrk="1" fontAlgn="base" hangingPunct="1">
        <a:spcBef>
          <a:spcPct val="0"/>
        </a:spcBef>
        <a:spcAft>
          <a:spcPct val="0"/>
        </a:spcAft>
        <a:defRPr sz="2200" b="1">
          <a:solidFill>
            <a:schemeClr val="tx2"/>
          </a:solidFill>
          <a:latin typeface="Arial" charset="0"/>
        </a:defRPr>
      </a:lvl4pPr>
      <a:lvl5pPr algn="l" defTabSz="913976" rtl="0" eaLnBrk="1" fontAlgn="base" hangingPunct="1">
        <a:spcBef>
          <a:spcPct val="0"/>
        </a:spcBef>
        <a:spcAft>
          <a:spcPct val="0"/>
        </a:spcAft>
        <a:defRPr sz="2200" b="1">
          <a:solidFill>
            <a:schemeClr val="tx2"/>
          </a:solidFill>
          <a:latin typeface="Arial" charset="0"/>
        </a:defRPr>
      </a:lvl5pPr>
      <a:lvl6pPr marL="410008" algn="l" defTabSz="913976" rtl="0" eaLnBrk="1" fontAlgn="base" hangingPunct="1">
        <a:spcBef>
          <a:spcPct val="0"/>
        </a:spcBef>
        <a:spcAft>
          <a:spcPct val="0"/>
        </a:spcAft>
        <a:defRPr sz="2200" b="1">
          <a:solidFill>
            <a:schemeClr val="tx2"/>
          </a:solidFill>
          <a:latin typeface="Arial" charset="0"/>
        </a:defRPr>
      </a:lvl6pPr>
      <a:lvl7pPr marL="820016" algn="l" defTabSz="913976" rtl="0" eaLnBrk="1" fontAlgn="base" hangingPunct="1">
        <a:spcBef>
          <a:spcPct val="0"/>
        </a:spcBef>
        <a:spcAft>
          <a:spcPct val="0"/>
        </a:spcAft>
        <a:defRPr sz="2200" b="1">
          <a:solidFill>
            <a:schemeClr val="tx2"/>
          </a:solidFill>
          <a:latin typeface="Arial" charset="0"/>
        </a:defRPr>
      </a:lvl7pPr>
      <a:lvl8pPr marL="1230025" algn="l" defTabSz="913976" rtl="0" eaLnBrk="1" fontAlgn="base" hangingPunct="1">
        <a:spcBef>
          <a:spcPct val="0"/>
        </a:spcBef>
        <a:spcAft>
          <a:spcPct val="0"/>
        </a:spcAft>
        <a:defRPr sz="2200" b="1">
          <a:solidFill>
            <a:schemeClr val="tx2"/>
          </a:solidFill>
          <a:latin typeface="Arial" charset="0"/>
        </a:defRPr>
      </a:lvl8pPr>
      <a:lvl9pPr marL="1640031" algn="l" defTabSz="913976" rtl="0" eaLnBrk="1" fontAlgn="base" hangingPunct="1">
        <a:spcBef>
          <a:spcPct val="0"/>
        </a:spcBef>
        <a:spcAft>
          <a:spcPct val="0"/>
        </a:spcAft>
        <a:defRPr sz="2200" b="1">
          <a:solidFill>
            <a:schemeClr val="tx2"/>
          </a:solidFill>
          <a:latin typeface="Arial" charset="0"/>
        </a:defRPr>
      </a:lvl9pPr>
    </p:titleStyle>
    <p:bodyStyle>
      <a:lvl1pPr algn="l" defTabSz="913976" rtl="0" eaLnBrk="1" fontAlgn="base" hangingPunct="1">
        <a:spcBef>
          <a:spcPct val="0"/>
        </a:spcBef>
        <a:spcAft>
          <a:spcPts val="269"/>
        </a:spcAft>
        <a:buFont typeface="Arial" charset="0"/>
        <a:defRPr sz="1800">
          <a:solidFill>
            <a:schemeClr val="tx2"/>
          </a:solidFill>
          <a:latin typeface="+mn-lt"/>
          <a:ea typeface="+mn-ea"/>
          <a:cs typeface="+mn-cs"/>
        </a:defRPr>
      </a:lvl1pPr>
      <a:lvl2pPr marL="160873" indent="-159448" algn="l" defTabSz="913976" rtl="0" eaLnBrk="1" fontAlgn="base" hangingPunct="1">
        <a:spcBef>
          <a:spcPct val="0"/>
        </a:spcBef>
        <a:spcAft>
          <a:spcPts val="269"/>
        </a:spcAft>
        <a:buChar char="•"/>
        <a:defRPr sz="1800">
          <a:solidFill>
            <a:schemeClr val="tx2"/>
          </a:solidFill>
          <a:latin typeface="+mn-lt"/>
        </a:defRPr>
      </a:lvl2pPr>
      <a:lvl3pPr marL="321743" indent="-159448" algn="l" defTabSz="913976" rtl="0" eaLnBrk="1" fontAlgn="base" hangingPunct="1">
        <a:spcBef>
          <a:spcPct val="0"/>
        </a:spcBef>
        <a:spcAft>
          <a:spcPts val="269"/>
        </a:spcAft>
        <a:buFont typeface="Arial" charset="0"/>
        <a:buChar char="‒"/>
        <a:defRPr sz="1800">
          <a:solidFill>
            <a:schemeClr val="tx2"/>
          </a:solidFill>
          <a:latin typeface="+mn-lt"/>
        </a:defRPr>
      </a:lvl3pPr>
      <a:lvl4pPr marL="482613" indent="-159448" algn="l" defTabSz="913976" rtl="0" eaLnBrk="1" fontAlgn="base" hangingPunct="1">
        <a:spcBef>
          <a:spcPct val="0"/>
        </a:spcBef>
        <a:spcAft>
          <a:spcPts val="538"/>
        </a:spcAft>
        <a:buChar char="•"/>
        <a:defRPr>
          <a:solidFill>
            <a:schemeClr val="tx2"/>
          </a:solidFill>
          <a:latin typeface="+mn-lt"/>
        </a:defRPr>
      </a:lvl4pPr>
      <a:lvl5pPr marL="643485" indent="-159448" algn="l" defTabSz="913976" rtl="0" eaLnBrk="1" fontAlgn="base" hangingPunct="1">
        <a:spcBef>
          <a:spcPct val="0"/>
        </a:spcBef>
        <a:spcAft>
          <a:spcPts val="538"/>
        </a:spcAft>
        <a:buFont typeface="Arial" charset="0"/>
        <a:buChar char="‒"/>
        <a:defRPr>
          <a:solidFill>
            <a:schemeClr val="tx2"/>
          </a:solidFill>
          <a:latin typeface="+mn-lt"/>
        </a:defRPr>
      </a:lvl5pPr>
      <a:lvl6pPr marL="1053493" indent="-159448" algn="l" defTabSz="913976" rtl="0" eaLnBrk="1" fontAlgn="base" hangingPunct="1">
        <a:spcBef>
          <a:spcPct val="0"/>
        </a:spcBef>
        <a:spcAft>
          <a:spcPts val="538"/>
        </a:spcAft>
        <a:buFont typeface="Arial" charset="0"/>
        <a:buChar char="‒"/>
        <a:defRPr>
          <a:solidFill>
            <a:schemeClr val="tx2"/>
          </a:solidFill>
          <a:latin typeface="+mn-lt"/>
        </a:defRPr>
      </a:lvl6pPr>
      <a:lvl7pPr marL="1463500" indent="-159448" algn="l" defTabSz="913976" rtl="0" eaLnBrk="1" fontAlgn="base" hangingPunct="1">
        <a:spcBef>
          <a:spcPct val="0"/>
        </a:spcBef>
        <a:spcAft>
          <a:spcPts val="538"/>
        </a:spcAft>
        <a:buFont typeface="Arial" charset="0"/>
        <a:buChar char="‒"/>
        <a:defRPr>
          <a:solidFill>
            <a:schemeClr val="tx2"/>
          </a:solidFill>
          <a:latin typeface="+mn-lt"/>
        </a:defRPr>
      </a:lvl7pPr>
      <a:lvl8pPr marL="1873509" indent="-159448" algn="l" defTabSz="913976" rtl="0" eaLnBrk="1" fontAlgn="base" hangingPunct="1">
        <a:spcBef>
          <a:spcPct val="0"/>
        </a:spcBef>
        <a:spcAft>
          <a:spcPts val="538"/>
        </a:spcAft>
        <a:buFont typeface="Arial" charset="0"/>
        <a:buChar char="‒"/>
        <a:defRPr>
          <a:solidFill>
            <a:schemeClr val="tx2"/>
          </a:solidFill>
          <a:latin typeface="+mn-lt"/>
        </a:defRPr>
      </a:lvl8pPr>
      <a:lvl9pPr marL="2283516" indent="-159448" algn="l" defTabSz="913976" rtl="0" eaLnBrk="1" fontAlgn="base" hangingPunct="1">
        <a:spcBef>
          <a:spcPct val="0"/>
        </a:spcBef>
        <a:spcAft>
          <a:spcPts val="538"/>
        </a:spcAft>
        <a:buFont typeface="Arial" charset="0"/>
        <a:buChar char="‒"/>
        <a:defRPr>
          <a:solidFill>
            <a:schemeClr val="tx2"/>
          </a:solidFill>
          <a:latin typeface="+mn-lt"/>
        </a:defRPr>
      </a:lvl9pPr>
    </p:bodyStyle>
    <p:otherStyle>
      <a:defPPr>
        <a:defRPr lang="es-ES"/>
      </a:defPPr>
      <a:lvl1pPr marL="0" algn="l" defTabSz="820016" rtl="0" eaLnBrk="1" latinLnBrk="0" hangingPunct="1">
        <a:defRPr sz="1600" kern="1200">
          <a:solidFill>
            <a:schemeClr val="tx1"/>
          </a:solidFill>
          <a:latin typeface="+mn-lt"/>
          <a:ea typeface="+mn-ea"/>
          <a:cs typeface="+mn-cs"/>
        </a:defRPr>
      </a:lvl1pPr>
      <a:lvl2pPr marL="410008" algn="l" defTabSz="820016" rtl="0" eaLnBrk="1" latinLnBrk="0" hangingPunct="1">
        <a:defRPr sz="1600" kern="1200">
          <a:solidFill>
            <a:schemeClr val="tx1"/>
          </a:solidFill>
          <a:latin typeface="+mn-lt"/>
          <a:ea typeface="+mn-ea"/>
          <a:cs typeface="+mn-cs"/>
        </a:defRPr>
      </a:lvl2pPr>
      <a:lvl3pPr marL="820016" algn="l" defTabSz="820016" rtl="0" eaLnBrk="1" latinLnBrk="0" hangingPunct="1">
        <a:defRPr sz="1600" kern="1200">
          <a:solidFill>
            <a:schemeClr val="tx1"/>
          </a:solidFill>
          <a:latin typeface="+mn-lt"/>
          <a:ea typeface="+mn-ea"/>
          <a:cs typeface="+mn-cs"/>
        </a:defRPr>
      </a:lvl3pPr>
      <a:lvl4pPr marL="1230025" algn="l" defTabSz="820016" rtl="0" eaLnBrk="1" latinLnBrk="0" hangingPunct="1">
        <a:defRPr sz="1600" kern="1200">
          <a:solidFill>
            <a:schemeClr val="tx1"/>
          </a:solidFill>
          <a:latin typeface="+mn-lt"/>
          <a:ea typeface="+mn-ea"/>
          <a:cs typeface="+mn-cs"/>
        </a:defRPr>
      </a:lvl4pPr>
      <a:lvl5pPr marL="1640031" algn="l" defTabSz="820016" rtl="0" eaLnBrk="1" latinLnBrk="0" hangingPunct="1">
        <a:defRPr sz="1600" kern="1200">
          <a:solidFill>
            <a:schemeClr val="tx1"/>
          </a:solidFill>
          <a:latin typeface="+mn-lt"/>
          <a:ea typeface="+mn-ea"/>
          <a:cs typeface="+mn-cs"/>
        </a:defRPr>
      </a:lvl5pPr>
      <a:lvl6pPr marL="2050038" algn="l" defTabSz="820016" rtl="0" eaLnBrk="1" latinLnBrk="0" hangingPunct="1">
        <a:defRPr sz="1600" kern="1200">
          <a:solidFill>
            <a:schemeClr val="tx1"/>
          </a:solidFill>
          <a:latin typeface="+mn-lt"/>
          <a:ea typeface="+mn-ea"/>
          <a:cs typeface="+mn-cs"/>
        </a:defRPr>
      </a:lvl6pPr>
      <a:lvl7pPr marL="2460045" algn="l" defTabSz="820016" rtl="0" eaLnBrk="1" latinLnBrk="0" hangingPunct="1">
        <a:defRPr sz="1600" kern="1200">
          <a:solidFill>
            <a:schemeClr val="tx1"/>
          </a:solidFill>
          <a:latin typeface="+mn-lt"/>
          <a:ea typeface="+mn-ea"/>
          <a:cs typeface="+mn-cs"/>
        </a:defRPr>
      </a:lvl7pPr>
      <a:lvl8pPr marL="2870056" algn="l" defTabSz="820016" rtl="0" eaLnBrk="1" latinLnBrk="0" hangingPunct="1">
        <a:defRPr sz="1600" kern="1200">
          <a:solidFill>
            <a:schemeClr val="tx1"/>
          </a:solidFill>
          <a:latin typeface="+mn-lt"/>
          <a:ea typeface="+mn-ea"/>
          <a:cs typeface="+mn-cs"/>
        </a:defRPr>
      </a:lvl8pPr>
      <a:lvl9pPr marL="3280063" algn="l" defTabSz="820016" rtl="0" eaLnBrk="1" latinLnBrk="0" hangingPunct="1">
        <a:defRPr sz="16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7459" name="Title Placeholder 1"/>
          <p:cNvSpPr>
            <a:spLocks noGrp="1"/>
          </p:cNvSpPr>
          <p:nvPr>
            <p:ph type="title"/>
          </p:nvPr>
        </p:nvSpPr>
        <p:spPr bwMode="auto">
          <a:xfrm>
            <a:off x="442402" y="350115"/>
            <a:ext cx="9124399" cy="63020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s-ES" dirty="0" smtClean="0"/>
          </a:p>
        </p:txBody>
      </p:sp>
      <p:sp>
        <p:nvSpPr>
          <p:cNvPr id="147460" name="Text Placeholder 2"/>
          <p:cNvSpPr>
            <a:spLocks noGrp="1"/>
          </p:cNvSpPr>
          <p:nvPr>
            <p:ph type="body" idx="1"/>
          </p:nvPr>
        </p:nvSpPr>
        <p:spPr bwMode="auto">
          <a:xfrm>
            <a:off x="439271" y="1190382"/>
            <a:ext cx="9124399" cy="521947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dirty="0" smtClean="0"/>
          </a:p>
        </p:txBody>
      </p:sp>
      <p:sp>
        <p:nvSpPr>
          <p:cNvPr id="7" name="Slide Number Placeholder 9"/>
          <p:cNvSpPr>
            <a:spLocks noGrp="1"/>
          </p:cNvSpPr>
          <p:nvPr>
            <p:ph type="sldNum" sz="quarter" idx="4"/>
          </p:nvPr>
        </p:nvSpPr>
        <p:spPr>
          <a:xfrm>
            <a:off x="450248" y="6554197"/>
            <a:ext cx="306387" cy="144247"/>
          </a:xfrm>
          <a:prstGeom prst="rect">
            <a:avLst/>
          </a:prstGeom>
        </p:spPr>
        <p:txBody>
          <a:bodyPr vert="horz" wrap="square" lIns="0" tIns="0" rIns="0" bIns="0" numCol="1" anchor="t" anchorCtr="0" compatLnSpc="1">
            <a:prstTxWarp prst="textNoShape">
              <a:avLst/>
            </a:prstTxWarp>
            <a:noAutofit/>
          </a:bodyPr>
          <a:lstStyle>
            <a:lvl1pPr defTabSz="913976">
              <a:lnSpc>
                <a:spcPts val="1077"/>
              </a:lnSpc>
              <a:defRPr sz="900" b="1">
                <a:solidFill>
                  <a:schemeClr val="tx2"/>
                </a:solidFill>
              </a:defRPr>
            </a:lvl1pPr>
          </a:lstStyle>
          <a:p>
            <a:pPr fontAlgn="base">
              <a:spcBef>
                <a:spcPct val="0"/>
              </a:spcBef>
              <a:spcAft>
                <a:spcPct val="0"/>
              </a:spcAft>
            </a:pPr>
            <a:fld id="{9935F0BD-0F90-47B1-8F0C-76BF3802F7AA}" type="slidenum">
              <a:rPr lang="es-ES">
                <a:solidFill>
                  <a:srgbClr val="002776"/>
                </a:solidFill>
                <a:cs typeface="Arial" charset="0"/>
              </a:rPr>
              <a:pPr fontAlgn="base">
                <a:spcBef>
                  <a:spcPct val="0"/>
                </a:spcBef>
                <a:spcAft>
                  <a:spcPct val="0"/>
                </a:spcAft>
              </a:pPr>
              <a:t>‹#›</a:t>
            </a:fld>
            <a:endParaRPr lang="es-ES">
              <a:solidFill>
                <a:srgbClr val="002776"/>
              </a:solidFill>
              <a:cs typeface="Arial" charset="0"/>
            </a:endParaRPr>
          </a:p>
        </p:txBody>
      </p:sp>
      <p:sp>
        <p:nvSpPr>
          <p:cNvPr id="10" name="Footer Placeholder 10"/>
          <p:cNvSpPr>
            <a:spLocks noGrp="1"/>
          </p:cNvSpPr>
          <p:nvPr>
            <p:ph type="ftr" sz="quarter" idx="3"/>
          </p:nvPr>
        </p:nvSpPr>
        <p:spPr>
          <a:xfrm>
            <a:off x="836319" y="6554197"/>
            <a:ext cx="4677095" cy="144247"/>
          </a:xfrm>
          <a:prstGeom prst="rect">
            <a:avLst/>
          </a:prstGeom>
        </p:spPr>
        <p:txBody>
          <a:bodyPr vert="horz" wrap="square" lIns="0" tIns="0" rIns="0" bIns="0" numCol="1" anchor="t" anchorCtr="0" compatLnSpc="1">
            <a:prstTxWarp prst="textNoShape">
              <a:avLst/>
            </a:prstTxWarp>
            <a:noAutofit/>
          </a:bodyPr>
          <a:lstStyle>
            <a:lvl1pPr defTabSz="913976">
              <a:lnSpc>
                <a:spcPts val="1077"/>
              </a:lnSpc>
              <a:defRPr sz="900">
                <a:solidFill>
                  <a:schemeClr val="tx2"/>
                </a:solidFill>
              </a:defRPr>
            </a:lvl1pPr>
          </a:lstStyle>
          <a:p>
            <a:pPr fontAlgn="base">
              <a:spcBef>
                <a:spcPct val="0"/>
              </a:spcBef>
              <a:spcAft>
                <a:spcPct val="0"/>
              </a:spcAft>
            </a:pPr>
            <a:endParaRPr lang="es-ES">
              <a:solidFill>
                <a:srgbClr val="002776"/>
              </a:solidFill>
              <a:cs typeface="Arial" charset="0"/>
            </a:endParaRPr>
          </a:p>
        </p:txBody>
      </p:sp>
      <p:sp>
        <p:nvSpPr>
          <p:cNvPr id="8" name="bmkCopyright"/>
          <p:cNvSpPr txBox="1">
            <a:spLocks/>
          </p:cNvSpPr>
          <p:nvPr userDrawn="1"/>
        </p:nvSpPr>
        <p:spPr>
          <a:xfrm>
            <a:off x="7794216" y="6594197"/>
            <a:ext cx="1780509" cy="111154"/>
          </a:xfrm>
          <a:prstGeom prst="rect">
            <a:avLst/>
          </a:prstGeom>
        </p:spPr>
        <p:txBody>
          <a:bodyPr vert="horz" wrap="none" lIns="0" tIns="0" rIns="0" bIns="0" rtlCol="0" anchor="b" anchorCtr="0">
            <a:noAutofit/>
          </a:bodyPr>
          <a:lstStyle>
            <a:lvl1pPr marL="0" marR="0" indent="0" algn="r" defTabSz="914400" rtl="0" eaLnBrk="0" fontAlgn="auto" latinLnBrk="0" hangingPunct="0">
              <a:lnSpc>
                <a:spcPct val="100000"/>
              </a:lnSpc>
              <a:spcBef>
                <a:spcPts val="0"/>
              </a:spcBef>
              <a:spcAft>
                <a:spcPct val="0"/>
              </a:spcAft>
              <a:buClrTx/>
              <a:buSzTx/>
              <a:buFontTx/>
              <a:buNone/>
              <a:tabLst/>
              <a:defRPr sz="800">
                <a:solidFill>
                  <a:schemeClr val="accent1"/>
                </a:solidFill>
              </a:defRPr>
            </a:lvl1pPr>
          </a:lstStyle>
          <a:p>
            <a:pPr defTabSz="819895">
              <a:defRPr/>
            </a:pPr>
            <a:r>
              <a:rPr lang="en-AU" sz="800" noProof="0" dirty="0" smtClean="0">
                <a:solidFill>
                  <a:srgbClr val="002776"/>
                </a:solidFill>
                <a:cs typeface="Arial" charset="0"/>
              </a:rPr>
              <a:t>© 2016 Deloitte Consulting S.L.U.</a:t>
            </a:r>
            <a:endParaRPr lang="en-AU" sz="800" noProof="0" dirty="0">
              <a:solidFill>
                <a:srgbClr val="002776"/>
              </a:solidFill>
              <a:cs typeface="Arial" charset="0"/>
            </a:endParaRPr>
          </a:p>
        </p:txBody>
      </p:sp>
    </p:spTree>
    <p:extLst>
      <p:ext uri="{BB962C8B-B14F-4D97-AF65-F5344CB8AC3E}">
        <p14:creationId xmlns:p14="http://schemas.microsoft.com/office/powerpoint/2010/main" val="3078517290"/>
      </p:ext>
    </p:extLst>
  </p:cSld>
  <p:clrMap bg1="lt1" tx1="dk1" bg2="lt2" tx2="dk2" accent1="accent1" accent2="accent2" accent3="accent3" accent4="accent4" accent5="accent5" accent6="accent6" hlink="hlink" folHlink="folHlink"/>
  <p:sldLayoutIdLst>
    <p:sldLayoutId id="2147484819" r:id="rId1"/>
    <p:sldLayoutId id="2147484820" r:id="rId2"/>
    <p:sldLayoutId id="2147484821" r:id="rId3"/>
    <p:sldLayoutId id="2147484822" r:id="rId4"/>
    <p:sldLayoutId id="2147484823" r:id="rId5"/>
    <p:sldLayoutId id="2147484824" r:id="rId6"/>
    <p:sldLayoutId id="2147484825" r:id="rId7"/>
    <p:sldLayoutId id="2147484826" r:id="rId8"/>
  </p:sldLayoutIdLst>
  <p:timing>
    <p:tnLst>
      <p:par>
        <p:cTn id="1" dur="indefinite" restart="never" nodeType="tmRoot"/>
      </p:par>
    </p:tnLst>
  </p:timing>
  <p:hf hdr="0" ftr="0" dt="0"/>
  <p:txStyles>
    <p:titleStyle>
      <a:lvl1pPr algn="l" defTabSz="913976" rtl="0" eaLnBrk="1" fontAlgn="base" hangingPunct="1">
        <a:spcBef>
          <a:spcPct val="0"/>
        </a:spcBef>
        <a:spcAft>
          <a:spcPct val="0"/>
        </a:spcAft>
        <a:defRPr sz="2200" b="1">
          <a:solidFill>
            <a:schemeClr val="tx2"/>
          </a:solidFill>
          <a:latin typeface="+mj-lt"/>
          <a:ea typeface="+mj-ea"/>
          <a:cs typeface="+mj-cs"/>
        </a:defRPr>
      </a:lvl1pPr>
      <a:lvl2pPr algn="l" defTabSz="913976" rtl="0" eaLnBrk="1" fontAlgn="base" hangingPunct="1">
        <a:spcBef>
          <a:spcPct val="0"/>
        </a:spcBef>
        <a:spcAft>
          <a:spcPct val="0"/>
        </a:spcAft>
        <a:defRPr sz="2200" b="1">
          <a:solidFill>
            <a:schemeClr val="tx2"/>
          </a:solidFill>
          <a:latin typeface="Arial" charset="0"/>
        </a:defRPr>
      </a:lvl2pPr>
      <a:lvl3pPr algn="l" defTabSz="913976" rtl="0" eaLnBrk="1" fontAlgn="base" hangingPunct="1">
        <a:spcBef>
          <a:spcPct val="0"/>
        </a:spcBef>
        <a:spcAft>
          <a:spcPct val="0"/>
        </a:spcAft>
        <a:defRPr sz="2200" b="1">
          <a:solidFill>
            <a:schemeClr val="tx2"/>
          </a:solidFill>
          <a:latin typeface="Arial" charset="0"/>
        </a:defRPr>
      </a:lvl3pPr>
      <a:lvl4pPr algn="l" defTabSz="913976" rtl="0" eaLnBrk="1" fontAlgn="base" hangingPunct="1">
        <a:spcBef>
          <a:spcPct val="0"/>
        </a:spcBef>
        <a:spcAft>
          <a:spcPct val="0"/>
        </a:spcAft>
        <a:defRPr sz="2200" b="1">
          <a:solidFill>
            <a:schemeClr val="tx2"/>
          </a:solidFill>
          <a:latin typeface="Arial" charset="0"/>
        </a:defRPr>
      </a:lvl4pPr>
      <a:lvl5pPr algn="l" defTabSz="913976" rtl="0" eaLnBrk="1" fontAlgn="base" hangingPunct="1">
        <a:spcBef>
          <a:spcPct val="0"/>
        </a:spcBef>
        <a:spcAft>
          <a:spcPct val="0"/>
        </a:spcAft>
        <a:defRPr sz="2200" b="1">
          <a:solidFill>
            <a:schemeClr val="tx2"/>
          </a:solidFill>
          <a:latin typeface="Arial" charset="0"/>
        </a:defRPr>
      </a:lvl5pPr>
      <a:lvl6pPr marL="410008" algn="l" defTabSz="913976" rtl="0" eaLnBrk="1" fontAlgn="base" hangingPunct="1">
        <a:spcBef>
          <a:spcPct val="0"/>
        </a:spcBef>
        <a:spcAft>
          <a:spcPct val="0"/>
        </a:spcAft>
        <a:defRPr sz="2200" b="1">
          <a:solidFill>
            <a:schemeClr val="tx2"/>
          </a:solidFill>
          <a:latin typeface="Arial" charset="0"/>
        </a:defRPr>
      </a:lvl6pPr>
      <a:lvl7pPr marL="820016" algn="l" defTabSz="913976" rtl="0" eaLnBrk="1" fontAlgn="base" hangingPunct="1">
        <a:spcBef>
          <a:spcPct val="0"/>
        </a:spcBef>
        <a:spcAft>
          <a:spcPct val="0"/>
        </a:spcAft>
        <a:defRPr sz="2200" b="1">
          <a:solidFill>
            <a:schemeClr val="tx2"/>
          </a:solidFill>
          <a:latin typeface="Arial" charset="0"/>
        </a:defRPr>
      </a:lvl7pPr>
      <a:lvl8pPr marL="1230025" algn="l" defTabSz="913976" rtl="0" eaLnBrk="1" fontAlgn="base" hangingPunct="1">
        <a:spcBef>
          <a:spcPct val="0"/>
        </a:spcBef>
        <a:spcAft>
          <a:spcPct val="0"/>
        </a:spcAft>
        <a:defRPr sz="2200" b="1">
          <a:solidFill>
            <a:schemeClr val="tx2"/>
          </a:solidFill>
          <a:latin typeface="Arial" charset="0"/>
        </a:defRPr>
      </a:lvl8pPr>
      <a:lvl9pPr marL="1640031" algn="l" defTabSz="913976" rtl="0" eaLnBrk="1" fontAlgn="base" hangingPunct="1">
        <a:spcBef>
          <a:spcPct val="0"/>
        </a:spcBef>
        <a:spcAft>
          <a:spcPct val="0"/>
        </a:spcAft>
        <a:defRPr sz="2200" b="1">
          <a:solidFill>
            <a:schemeClr val="tx2"/>
          </a:solidFill>
          <a:latin typeface="Arial" charset="0"/>
        </a:defRPr>
      </a:lvl9pPr>
    </p:titleStyle>
    <p:bodyStyle>
      <a:lvl1pPr algn="l" defTabSz="913976" rtl="0" eaLnBrk="1" fontAlgn="base" hangingPunct="1">
        <a:spcBef>
          <a:spcPct val="0"/>
        </a:spcBef>
        <a:spcAft>
          <a:spcPts val="269"/>
        </a:spcAft>
        <a:buFont typeface="Arial" charset="0"/>
        <a:defRPr sz="1800">
          <a:solidFill>
            <a:schemeClr val="tx2"/>
          </a:solidFill>
          <a:latin typeface="+mn-lt"/>
          <a:ea typeface="+mn-ea"/>
          <a:cs typeface="+mn-cs"/>
        </a:defRPr>
      </a:lvl1pPr>
      <a:lvl2pPr marL="160873" indent="-159448" algn="l" defTabSz="913976" rtl="0" eaLnBrk="1" fontAlgn="base" hangingPunct="1">
        <a:spcBef>
          <a:spcPct val="0"/>
        </a:spcBef>
        <a:spcAft>
          <a:spcPts val="269"/>
        </a:spcAft>
        <a:buChar char="•"/>
        <a:defRPr sz="1800">
          <a:solidFill>
            <a:schemeClr val="tx2"/>
          </a:solidFill>
          <a:latin typeface="+mn-lt"/>
        </a:defRPr>
      </a:lvl2pPr>
      <a:lvl3pPr marL="321743" indent="-159448" algn="l" defTabSz="913976" rtl="0" eaLnBrk="1" fontAlgn="base" hangingPunct="1">
        <a:spcBef>
          <a:spcPct val="0"/>
        </a:spcBef>
        <a:spcAft>
          <a:spcPts val="269"/>
        </a:spcAft>
        <a:buFont typeface="Arial" charset="0"/>
        <a:buChar char="‒"/>
        <a:defRPr sz="1800">
          <a:solidFill>
            <a:schemeClr val="tx2"/>
          </a:solidFill>
          <a:latin typeface="+mn-lt"/>
        </a:defRPr>
      </a:lvl3pPr>
      <a:lvl4pPr marL="482613" indent="-159448" algn="l" defTabSz="913976" rtl="0" eaLnBrk="1" fontAlgn="base" hangingPunct="1">
        <a:spcBef>
          <a:spcPct val="0"/>
        </a:spcBef>
        <a:spcAft>
          <a:spcPts val="538"/>
        </a:spcAft>
        <a:buChar char="•"/>
        <a:defRPr>
          <a:solidFill>
            <a:schemeClr val="tx2"/>
          </a:solidFill>
          <a:latin typeface="+mn-lt"/>
        </a:defRPr>
      </a:lvl4pPr>
      <a:lvl5pPr marL="643485" indent="-159448" algn="l" defTabSz="913976" rtl="0" eaLnBrk="1" fontAlgn="base" hangingPunct="1">
        <a:spcBef>
          <a:spcPct val="0"/>
        </a:spcBef>
        <a:spcAft>
          <a:spcPts val="538"/>
        </a:spcAft>
        <a:buFont typeface="Arial" charset="0"/>
        <a:buChar char="‒"/>
        <a:defRPr>
          <a:solidFill>
            <a:schemeClr val="tx2"/>
          </a:solidFill>
          <a:latin typeface="+mn-lt"/>
        </a:defRPr>
      </a:lvl5pPr>
      <a:lvl6pPr marL="1053493" indent="-159448" algn="l" defTabSz="913976" rtl="0" eaLnBrk="1" fontAlgn="base" hangingPunct="1">
        <a:spcBef>
          <a:spcPct val="0"/>
        </a:spcBef>
        <a:spcAft>
          <a:spcPts val="538"/>
        </a:spcAft>
        <a:buFont typeface="Arial" charset="0"/>
        <a:buChar char="‒"/>
        <a:defRPr>
          <a:solidFill>
            <a:schemeClr val="tx2"/>
          </a:solidFill>
          <a:latin typeface="+mn-lt"/>
        </a:defRPr>
      </a:lvl6pPr>
      <a:lvl7pPr marL="1463500" indent="-159448" algn="l" defTabSz="913976" rtl="0" eaLnBrk="1" fontAlgn="base" hangingPunct="1">
        <a:spcBef>
          <a:spcPct val="0"/>
        </a:spcBef>
        <a:spcAft>
          <a:spcPts val="538"/>
        </a:spcAft>
        <a:buFont typeface="Arial" charset="0"/>
        <a:buChar char="‒"/>
        <a:defRPr>
          <a:solidFill>
            <a:schemeClr val="tx2"/>
          </a:solidFill>
          <a:latin typeface="+mn-lt"/>
        </a:defRPr>
      </a:lvl7pPr>
      <a:lvl8pPr marL="1873509" indent="-159448" algn="l" defTabSz="913976" rtl="0" eaLnBrk="1" fontAlgn="base" hangingPunct="1">
        <a:spcBef>
          <a:spcPct val="0"/>
        </a:spcBef>
        <a:spcAft>
          <a:spcPts val="538"/>
        </a:spcAft>
        <a:buFont typeface="Arial" charset="0"/>
        <a:buChar char="‒"/>
        <a:defRPr>
          <a:solidFill>
            <a:schemeClr val="tx2"/>
          </a:solidFill>
          <a:latin typeface="+mn-lt"/>
        </a:defRPr>
      </a:lvl8pPr>
      <a:lvl9pPr marL="2283516" indent="-159448" algn="l" defTabSz="913976" rtl="0" eaLnBrk="1" fontAlgn="base" hangingPunct="1">
        <a:spcBef>
          <a:spcPct val="0"/>
        </a:spcBef>
        <a:spcAft>
          <a:spcPts val="538"/>
        </a:spcAft>
        <a:buFont typeface="Arial" charset="0"/>
        <a:buChar char="‒"/>
        <a:defRPr>
          <a:solidFill>
            <a:schemeClr val="tx2"/>
          </a:solidFill>
          <a:latin typeface="+mn-lt"/>
        </a:defRPr>
      </a:lvl9pPr>
    </p:bodyStyle>
    <p:otherStyle>
      <a:defPPr>
        <a:defRPr lang="es-ES"/>
      </a:defPPr>
      <a:lvl1pPr marL="0" algn="l" defTabSz="820016" rtl="0" eaLnBrk="1" latinLnBrk="0" hangingPunct="1">
        <a:defRPr sz="1600" kern="1200">
          <a:solidFill>
            <a:schemeClr val="tx1"/>
          </a:solidFill>
          <a:latin typeface="+mn-lt"/>
          <a:ea typeface="+mn-ea"/>
          <a:cs typeface="+mn-cs"/>
        </a:defRPr>
      </a:lvl1pPr>
      <a:lvl2pPr marL="410008" algn="l" defTabSz="820016" rtl="0" eaLnBrk="1" latinLnBrk="0" hangingPunct="1">
        <a:defRPr sz="1600" kern="1200">
          <a:solidFill>
            <a:schemeClr val="tx1"/>
          </a:solidFill>
          <a:latin typeface="+mn-lt"/>
          <a:ea typeface="+mn-ea"/>
          <a:cs typeface="+mn-cs"/>
        </a:defRPr>
      </a:lvl2pPr>
      <a:lvl3pPr marL="820016" algn="l" defTabSz="820016" rtl="0" eaLnBrk="1" latinLnBrk="0" hangingPunct="1">
        <a:defRPr sz="1600" kern="1200">
          <a:solidFill>
            <a:schemeClr val="tx1"/>
          </a:solidFill>
          <a:latin typeface="+mn-lt"/>
          <a:ea typeface="+mn-ea"/>
          <a:cs typeface="+mn-cs"/>
        </a:defRPr>
      </a:lvl3pPr>
      <a:lvl4pPr marL="1230025" algn="l" defTabSz="820016" rtl="0" eaLnBrk="1" latinLnBrk="0" hangingPunct="1">
        <a:defRPr sz="1600" kern="1200">
          <a:solidFill>
            <a:schemeClr val="tx1"/>
          </a:solidFill>
          <a:latin typeface="+mn-lt"/>
          <a:ea typeface="+mn-ea"/>
          <a:cs typeface="+mn-cs"/>
        </a:defRPr>
      </a:lvl4pPr>
      <a:lvl5pPr marL="1640031" algn="l" defTabSz="820016" rtl="0" eaLnBrk="1" latinLnBrk="0" hangingPunct="1">
        <a:defRPr sz="1600" kern="1200">
          <a:solidFill>
            <a:schemeClr val="tx1"/>
          </a:solidFill>
          <a:latin typeface="+mn-lt"/>
          <a:ea typeface="+mn-ea"/>
          <a:cs typeface="+mn-cs"/>
        </a:defRPr>
      </a:lvl5pPr>
      <a:lvl6pPr marL="2050038" algn="l" defTabSz="820016" rtl="0" eaLnBrk="1" latinLnBrk="0" hangingPunct="1">
        <a:defRPr sz="1600" kern="1200">
          <a:solidFill>
            <a:schemeClr val="tx1"/>
          </a:solidFill>
          <a:latin typeface="+mn-lt"/>
          <a:ea typeface="+mn-ea"/>
          <a:cs typeface="+mn-cs"/>
        </a:defRPr>
      </a:lvl6pPr>
      <a:lvl7pPr marL="2460045" algn="l" defTabSz="820016" rtl="0" eaLnBrk="1" latinLnBrk="0" hangingPunct="1">
        <a:defRPr sz="1600" kern="1200">
          <a:solidFill>
            <a:schemeClr val="tx1"/>
          </a:solidFill>
          <a:latin typeface="+mn-lt"/>
          <a:ea typeface="+mn-ea"/>
          <a:cs typeface="+mn-cs"/>
        </a:defRPr>
      </a:lvl7pPr>
      <a:lvl8pPr marL="2870056" algn="l" defTabSz="820016" rtl="0" eaLnBrk="1" latinLnBrk="0" hangingPunct="1">
        <a:defRPr sz="1600" kern="1200">
          <a:solidFill>
            <a:schemeClr val="tx1"/>
          </a:solidFill>
          <a:latin typeface="+mn-lt"/>
          <a:ea typeface="+mn-ea"/>
          <a:cs typeface="+mn-cs"/>
        </a:defRPr>
      </a:lvl8pPr>
      <a:lvl9pPr marL="3280063" algn="l" defTabSz="820016" rtl="0" eaLnBrk="1" latinLnBrk="0" hangingPunct="1">
        <a:defRPr sz="16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7459" name="Title Placeholder 1"/>
          <p:cNvSpPr>
            <a:spLocks noGrp="1"/>
          </p:cNvSpPr>
          <p:nvPr>
            <p:ph type="title"/>
          </p:nvPr>
        </p:nvSpPr>
        <p:spPr bwMode="auto">
          <a:xfrm>
            <a:off x="442402" y="350115"/>
            <a:ext cx="9124399" cy="63020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s-ES" dirty="0" smtClean="0"/>
          </a:p>
        </p:txBody>
      </p:sp>
      <p:sp>
        <p:nvSpPr>
          <p:cNvPr id="147460" name="Text Placeholder 2"/>
          <p:cNvSpPr>
            <a:spLocks noGrp="1"/>
          </p:cNvSpPr>
          <p:nvPr>
            <p:ph type="body" idx="1"/>
          </p:nvPr>
        </p:nvSpPr>
        <p:spPr bwMode="auto">
          <a:xfrm>
            <a:off x="439271" y="1190382"/>
            <a:ext cx="9124399" cy="521947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dirty="0" smtClean="0"/>
          </a:p>
        </p:txBody>
      </p:sp>
      <p:sp>
        <p:nvSpPr>
          <p:cNvPr id="7" name="Slide Number Placeholder 9"/>
          <p:cNvSpPr>
            <a:spLocks noGrp="1"/>
          </p:cNvSpPr>
          <p:nvPr>
            <p:ph type="sldNum" sz="quarter" idx="4"/>
          </p:nvPr>
        </p:nvSpPr>
        <p:spPr>
          <a:xfrm>
            <a:off x="450266" y="6554211"/>
            <a:ext cx="306387" cy="144247"/>
          </a:xfrm>
          <a:prstGeom prst="rect">
            <a:avLst/>
          </a:prstGeom>
        </p:spPr>
        <p:txBody>
          <a:bodyPr vert="horz" wrap="square" lIns="0" tIns="0" rIns="0" bIns="0" numCol="1" anchor="t" anchorCtr="0" compatLnSpc="1">
            <a:prstTxWarp prst="textNoShape">
              <a:avLst/>
            </a:prstTxWarp>
            <a:noAutofit/>
          </a:bodyPr>
          <a:lstStyle>
            <a:lvl1pPr defTabSz="913976">
              <a:lnSpc>
                <a:spcPts val="1077"/>
              </a:lnSpc>
              <a:defRPr sz="900" b="1">
                <a:solidFill>
                  <a:schemeClr val="tx2"/>
                </a:solidFill>
              </a:defRPr>
            </a:lvl1pPr>
          </a:lstStyle>
          <a:p>
            <a:pPr fontAlgn="base">
              <a:spcBef>
                <a:spcPct val="0"/>
              </a:spcBef>
              <a:spcAft>
                <a:spcPct val="0"/>
              </a:spcAft>
            </a:pPr>
            <a:fld id="{9935F0BD-0F90-47B1-8F0C-76BF3802F7AA}" type="slidenum">
              <a:rPr lang="es-ES">
                <a:solidFill>
                  <a:srgbClr val="002776"/>
                </a:solidFill>
                <a:cs typeface="Arial" charset="0"/>
              </a:rPr>
              <a:pPr fontAlgn="base">
                <a:spcBef>
                  <a:spcPct val="0"/>
                </a:spcBef>
                <a:spcAft>
                  <a:spcPct val="0"/>
                </a:spcAft>
              </a:pPr>
              <a:t>‹#›</a:t>
            </a:fld>
            <a:endParaRPr lang="es-ES">
              <a:solidFill>
                <a:srgbClr val="002776"/>
              </a:solidFill>
              <a:cs typeface="Arial" charset="0"/>
            </a:endParaRPr>
          </a:p>
        </p:txBody>
      </p:sp>
      <p:sp>
        <p:nvSpPr>
          <p:cNvPr id="10" name="Footer Placeholder 10"/>
          <p:cNvSpPr>
            <a:spLocks noGrp="1"/>
          </p:cNvSpPr>
          <p:nvPr>
            <p:ph type="ftr" sz="quarter" idx="3"/>
          </p:nvPr>
        </p:nvSpPr>
        <p:spPr>
          <a:xfrm>
            <a:off x="836319" y="6554211"/>
            <a:ext cx="4677095" cy="144247"/>
          </a:xfrm>
          <a:prstGeom prst="rect">
            <a:avLst/>
          </a:prstGeom>
        </p:spPr>
        <p:txBody>
          <a:bodyPr vert="horz" wrap="square" lIns="0" tIns="0" rIns="0" bIns="0" numCol="1" anchor="t" anchorCtr="0" compatLnSpc="1">
            <a:prstTxWarp prst="textNoShape">
              <a:avLst/>
            </a:prstTxWarp>
            <a:noAutofit/>
          </a:bodyPr>
          <a:lstStyle>
            <a:lvl1pPr defTabSz="913976">
              <a:lnSpc>
                <a:spcPts val="1077"/>
              </a:lnSpc>
              <a:defRPr sz="900">
                <a:solidFill>
                  <a:schemeClr val="tx2"/>
                </a:solidFill>
              </a:defRPr>
            </a:lvl1pPr>
          </a:lstStyle>
          <a:p>
            <a:pPr fontAlgn="base">
              <a:spcBef>
                <a:spcPct val="0"/>
              </a:spcBef>
              <a:spcAft>
                <a:spcPct val="0"/>
              </a:spcAft>
            </a:pPr>
            <a:endParaRPr lang="es-ES">
              <a:solidFill>
                <a:srgbClr val="002776"/>
              </a:solidFill>
              <a:cs typeface="Arial" charset="0"/>
            </a:endParaRPr>
          </a:p>
        </p:txBody>
      </p:sp>
      <p:sp>
        <p:nvSpPr>
          <p:cNvPr id="8" name="bmkCopyright"/>
          <p:cNvSpPr txBox="1">
            <a:spLocks/>
          </p:cNvSpPr>
          <p:nvPr userDrawn="1"/>
        </p:nvSpPr>
        <p:spPr>
          <a:xfrm>
            <a:off x="7794216" y="6594197"/>
            <a:ext cx="1780509" cy="111154"/>
          </a:xfrm>
          <a:prstGeom prst="rect">
            <a:avLst/>
          </a:prstGeom>
        </p:spPr>
        <p:txBody>
          <a:bodyPr vert="horz" wrap="none" lIns="0" tIns="0" rIns="0" bIns="0" rtlCol="0" anchor="b" anchorCtr="0">
            <a:noAutofit/>
          </a:bodyPr>
          <a:lstStyle>
            <a:lvl1pPr marL="0" marR="0" indent="0" algn="r" defTabSz="914400" rtl="0" eaLnBrk="0" fontAlgn="auto" latinLnBrk="0" hangingPunct="0">
              <a:lnSpc>
                <a:spcPct val="100000"/>
              </a:lnSpc>
              <a:spcBef>
                <a:spcPts val="0"/>
              </a:spcBef>
              <a:spcAft>
                <a:spcPct val="0"/>
              </a:spcAft>
              <a:buClrTx/>
              <a:buSzTx/>
              <a:buFontTx/>
              <a:buNone/>
              <a:tabLst/>
              <a:defRPr sz="800">
                <a:solidFill>
                  <a:schemeClr val="accent1"/>
                </a:solidFill>
              </a:defRPr>
            </a:lvl1pPr>
          </a:lstStyle>
          <a:p>
            <a:pPr defTabSz="819895">
              <a:defRPr/>
            </a:pPr>
            <a:r>
              <a:rPr lang="en-AU" sz="800" noProof="0" dirty="0" smtClean="0">
                <a:solidFill>
                  <a:srgbClr val="002776"/>
                </a:solidFill>
                <a:cs typeface="Arial" charset="0"/>
              </a:rPr>
              <a:t>© 2016 Deloitte Consulting S.L.U.</a:t>
            </a:r>
            <a:endParaRPr lang="en-AU" sz="800" noProof="0" dirty="0">
              <a:solidFill>
                <a:srgbClr val="002776"/>
              </a:solidFill>
              <a:cs typeface="Arial" charset="0"/>
            </a:endParaRPr>
          </a:p>
        </p:txBody>
      </p:sp>
    </p:spTree>
    <p:extLst>
      <p:ext uri="{BB962C8B-B14F-4D97-AF65-F5344CB8AC3E}">
        <p14:creationId xmlns:p14="http://schemas.microsoft.com/office/powerpoint/2010/main" val="4202946019"/>
      </p:ext>
    </p:extLst>
  </p:cSld>
  <p:clrMap bg1="lt1" tx1="dk1" bg2="lt2" tx2="dk2" accent1="accent1" accent2="accent2" accent3="accent3" accent4="accent4" accent5="accent5" accent6="accent6" hlink="hlink" folHlink="folHlink"/>
  <p:sldLayoutIdLst>
    <p:sldLayoutId id="2147484828" r:id="rId1"/>
    <p:sldLayoutId id="2147484829" r:id="rId2"/>
    <p:sldLayoutId id="2147484830" r:id="rId3"/>
    <p:sldLayoutId id="2147484831" r:id="rId4"/>
    <p:sldLayoutId id="2147484832" r:id="rId5"/>
    <p:sldLayoutId id="2147484833" r:id="rId6"/>
    <p:sldLayoutId id="2147484834" r:id="rId7"/>
  </p:sldLayoutIdLst>
  <p:timing>
    <p:tnLst>
      <p:par>
        <p:cTn id="1" dur="indefinite" restart="never" nodeType="tmRoot"/>
      </p:par>
    </p:tnLst>
  </p:timing>
  <p:hf hdr="0" ftr="0" dt="0"/>
  <p:txStyles>
    <p:titleStyle>
      <a:lvl1pPr algn="l" defTabSz="913976" rtl="0" eaLnBrk="1" fontAlgn="base" hangingPunct="1">
        <a:spcBef>
          <a:spcPct val="0"/>
        </a:spcBef>
        <a:spcAft>
          <a:spcPct val="0"/>
        </a:spcAft>
        <a:defRPr sz="2200" b="1">
          <a:solidFill>
            <a:schemeClr val="tx2"/>
          </a:solidFill>
          <a:latin typeface="+mj-lt"/>
          <a:ea typeface="+mj-ea"/>
          <a:cs typeface="+mj-cs"/>
        </a:defRPr>
      </a:lvl1pPr>
      <a:lvl2pPr algn="l" defTabSz="913976" rtl="0" eaLnBrk="1" fontAlgn="base" hangingPunct="1">
        <a:spcBef>
          <a:spcPct val="0"/>
        </a:spcBef>
        <a:spcAft>
          <a:spcPct val="0"/>
        </a:spcAft>
        <a:defRPr sz="2200" b="1">
          <a:solidFill>
            <a:schemeClr val="tx2"/>
          </a:solidFill>
          <a:latin typeface="Arial" charset="0"/>
        </a:defRPr>
      </a:lvl2pPr>
      <a:lvl3pPr algn="l" defTabSz="913976" rtl="0" eaLnBrk="1" fontAlgn="base" hangingPunct="1">
        <a:spcBef>
          <a:spcPct val="0"/>
        </a:spcBef>
        <a:spcAft>
          <a:spcPct val="0"/>
        </a:spcAft>
        <a:defRPr sz="2200" b="1">
          <a:solidFill>
            <a:schemeClr val="tx2"/>
          </a:solidFill>
          <a:latin typeface="Arial" charset="0"/>
        </a:defRPr>
      </a:lvl3pPr>
      <a:lvl4pPr algn="l" defTabSz="913976" rtl="0" eaLnBrk="1" fontAlgn="base" hangingPunct="1">
        <a:spcBef>
          <a:spcPct val="0"/>
        </a:spcBef>
        <a:spcAft>
          <a:spcPct val="0"/>
        </a:spcAft>
        <a:defRPr sz="2200" b="1">
          <a:solidFill>
            <a:schemeClr val="tx2"/>
          </a:solidFill>
          <a:latin typeface="Arial" charset="0"/>
        </a:defRPr>
      </a:lvl4pPr>
      <a:lvl5pPr algn="l" defTabSz="913976" rtl="0" eaLnBrk="1" fontAlgn="base" hangingPunct="1">
        <a:spcBef>
          <a:spcPct val="0"/>
        </a:spcBef>
        <a:spcAft>
          <a:spcPct val="0"/>
        </a:spcAft>
        <a:defRPr sz="2200" b="1">
          <a:solidFill>
            <a:schemeClr val="tx2"/>
          </a:solidFill>
          <a:latin typeface="Arial" charset="0"/>
        </a:defRPr>
      </a:lvl5pPr>
      <a:lvl6pPr marL="410008" algn="l" defTabSz="913976" rtl="0" eaLnBrk="1" fontAlgn="base" hangingPunct="1">
        <a:spcBef>
          <a:spcPct val="0"/>
        </a:spcBef>
        <a:spcAft>
          <a:spcPct val="0"/>
        </a:spcAft>
        <a:defRPr sz="2200" b="1">
          <a:solidFill>
            <a:schemeClr val="tx2"/>
          </a:solidFill>
          <a:latin typeface="Arial" charset="0"/>
        </a:defRPr>
      </a:lvl6pPr>
      <a:lvl7pPr marL="820016" algn="l" defTabSz="913976" rtl="0" eaLnBrk="1" fontAlgn="base" hangingPunct="1">
        <a:spcBef>
          <a:spcPct val="0"/>
        </a:spcBef>
        <a:spcAft>
          <a:spcPct val="0"/>
        </a:spcAft>
        <a:defRPr sz="2200" b="1">
          <a:solidFill>
            <a:schemeClr val="tx2"/>
          </a:solidFill>
          <a:latin typeface="Arial" charset="0"/>
        </a:defRPr>
      </a:lvl7pPr>
      <a:lvl8pPr marL="1230025" algn="l" defTabSz="913976" rtl="0" eaLnBrk="1" fontAlgn="base" hangingPunct="1">
        <a:spcBef>
          <a:spcPct val="0"/>
        </a:spcBef>
        <a:spcAft>
          <a:spcPct val="0"/>
        </a:spcAft>
        <a:defRPr sz="2200" b="1">
          <a:solidFill>
            <a:schemeClr val="tx2"/>
          </a:solidFill>
          <a:latin typeface="Arial" charset="0"/>
        </a:defRPr>
      </a:lvl8pPr>
      <a:lvl9pPr marL="1640031" algn="l" defTabSz="913976" rtl="0" eaLnBrk="1" fontAlgn="base" hangingPunct="1">
        <a:spcBef>
          <a:spcPct val="0"/>
        </a:spcBef>
        <a:spcAft>
          <a:spcPct val="0"/>
        </a:spcAft>
        <a:defRPr sz="2200" b="1">
          <a:solidFill>
            <a:schemeClr val="tx2"/>
          </a:solidFill>
          <a:latin typeface="Arial" charset="0"/>
        </a:defRPr>
      </a:lvl9pPr>
    </p:titleStyle>
    <p:bodyStyle>
      <a:lvl1pPr algn="l" defTabSz="913976" rtl="0" eaLnBrk="1" fontAlgn="base" hangingPunct="1">
        <a:spcBef>
          <a:spcPct val="0"/>
        </a:spcBef>
        <a:spcAft>
          <a:spcPts val="269"/>
        </a:spcAft>
        <a:buFont typeface="Arial" charset="0"/>
        <a:defRPr sz="1800">
          <a:solidFill>
            <a:schemeClr val="tx2"/>
          </a:solidFill>
          <a:latin typeface="+mn-lt"/>
          <a:ea typeface="+mn-ea"/>
          <a:cs typeface="+mn-cs"/>
        </a:defRPr>
      </a:lvl1pPr>
      <a:lvl2pPr marL="160873" indent="-159448" algn="l" defTabSz="913976" rtl="0" eaLnBrk="1" fontAlgn="base" hangingPunct="1">
        <a:spcBef>
          <a:spcPct val="0"/>
        </a:spcBef>
        <a:spcAft>
          <a:spcPts val="269"/>
        </a:spcAft>
        <a:buChar char="•"/>
        <a:defRPr sz="1800">
          <a:solidFill>
            <a:schemeClr val="tx2"/>
          </a:solidFill>
          <a:latin typeface="+mn-lt"/>
        </a:defRPr>
      </a:lvl2pPr>
      <a:lvl3pPr marL="321743" indent="-159448" algn="l" defTabSz="913976" rtl="0" eaLnBrk="1" fontAlgn="base" hangingPunct="1">
        <a:spcBef>
          <a:spcPct val="0"/>
        </a:spcBef>
        <a:spcAft>
          <a:spcPts val="269"/>
        </a:spcAft>
        <a:buFont typeface="Arial" charset="0"/>
        <a:buChar char="‒"/>
        <a:defRPr sz="1800">
          <a:solidFill>
            <a:schemeClr val="tx2"/>
          </a:solidFill>
          <a:latin typeface="+mn-lt"/>
        </a:defRPr>
      </a:lvl3pPr>
      <a:lvl4pPr marL="482613" indent="-159448" algn="l" defTabSz="913976" rtl="0" eaLnBrk="1" fontAlgn="base" hangingPunct="1">
        <a:spcBef>
          <a:spcPct val="0"/>
        </a:spcBef>
        <a:spcAft>
          <a:spcPts val="538"/>
        </a:spcAft>
        <a:buChar char="•"/>
        <a:defRPr>
          <a:solidFill>
            <a:schemeClr val="tx2"/>
          </a:solidFill>
          <a:latin typeface="+mn-lt"/>
        </a:defRPr>
      </a:lvl4pPr>
      <a:lvl5pPr marL="643485" indent="-159448" algn="l" defTabSz="913976" rtl="0" eaLnBrk="1" fontAlgn="base" hangingPunct="1">
        <a:spcBef>
          <a:spcPct val="0"/>
        </a:spcBef>
        <a:spcAft>
          <a:spcPts val="538"/>
        </a:spcAft>
        <a:buFont typeface="Arial" charset="0"/>
        <a:buChar char="‒"/>
        <a:defRPr>
          <a:solidFill>
            <a:schemeClr val="tx2"/>
          </a:solidFill>
          <a:latin typeface="+mn-lt"/>
        </a:defRPr>
      </a:lvl5pPr>
      <a:lvl6pPr marL="1053493" indent="-159448" algn="l" defTabSz="913976" rtl="0" eaLnBrk="1" fontAlgn="base" hangingPunct="1">
        <a:spcBef>
          <a:spcPct val="0"/>
        </a:spcBef>
        <a:spcAft>
          <a:spcPts val="538"/>
        </a:spcAft>
        <a:buFont typeface="Arial" charset="0"/>
        <a:buChar char="‒"/>
        <a:defRPr>
          <a:solidFill>
            <a:schemeClr val="tx2"/>
          </a:solidFill>
          <a:latin typeface="+mn-lt"/>
        </a:defRPr>
      </a:lvl6pPr>
      <a:lvl7pPr marL="1463500" indent="-159448" algn="l" defTabSz="913976" rtl="0" eaLnBrk="1" fontAlgn="base" hangingPunct="1">
        <a:spcBef>
          <a:spcPct val="0"/>
        </a:spcBef>
        <a:spcAft>
          <a:spcPts val="538"/>
        </a:spcAft>
        <a:buFont typeface="Arial" charset="0"/>
        <a:buChar char="‒"/>
        <a:defRPr>
          <a:solidFill>
            <a:schemeClr val="tx2"/>
          </a:solidFill>
          <a:latin typeface="+mn-lt"/>
        </a:defRPr>
      </a:lvl7pPr>
      <a:lvl8pPr marL="1873509" indent="-159448" algn="l" defTabSz="913976" rtl="0" eaLnBrk="1" fontAlgn="base" hangingPunct="1">
        <a:spcBef>
          <a:spcPct val="0"/>
        </a:spcBef>
        <a:spcAft>
          <a:spcPts val="538"/>
        </a:spcAft>
        <a:buFont typeface="Arial" charset="0"/>
        <a:buChar char="‒"/>
        <a:defRPr>
          <a:solidFill>
            <a:schemeClr val="tx2"/>
          </a:solidFill>
          <a:latin typeface="+mn-lt"/>
        </a:defRPr>
      </a:lvl8pPr>
      <a:lvl9pPr marL="2283516" indent="-159448" algn="l" defTabSz="913976" rtl="0" eaLnBrk="1" fontAlgn="base" hangingPunct="1">
        <a:spcBef>
          <a:spcPct val="0"/>
        </a:spcBef>
        <a:spcAft>
          <a:spcPts val="538"/>
        </a:spcAft>
        <a:buFont typeface="Arial" charset="0"/>
        <a:buChar char="‒"/>
        <a:defRPr>
          <a:solidFill>
            <a:schemeClr val="tx2"/>
          </a:solidFill>
          <a:latin typeface="+mn-lt"/>
        </a:defRPr>
      </a:lvl9pPr>
    </p:bodyStyle>
    <p:otherStyle>
      <a:defPPr>
        <a:defRPr lang="es-ES"/>
      </a:defPPr>
      <a:lvl1pPr marL="0" algn="l" defTabSz="820016" rtl="0" eaLnBrk="1" latinLnBrk="0" hangingPunct="1">
        <a:defRPr sz="1600" kern="1200">
          <a:solidFill>
            <a:schemeClr val="tx1"/>
          </a:solidFill>
          <a:latin typeface="+mn-lt"/>
          <a:ea typeface="+mn-ea"/>
          <a:cs typeface="+mn-cs"/>
        </a:defRPr>
      </a:lvl1pPr>
      <a:lvl2pPr marL="410008" algn="l" defTabSz="820016" rtl="0" eaLnBrk="1" latinLnBrk="0" hangingPunct="1">
        <a:defRPr sz="1600" kern="1200">
          <a:solidFill>
            <a:schemeClr val="tx1"/>
          </a:solidFill>
          <a:latin typeface="+mn-lt"/>
          <a:ea typeface="+mn-ea"/>
          <a:cs typeface="+mn-cs"/>
        </a:defRPr>
      </a:lvl2pPr>
      <a:lvl3pPr marL="820016" algn="l" defTabSz="820016" rtl="0" eaLnBrk="1" latinLnBrk="0" hangingPunct="1">
        <a:defRPr sz="1600" kern="1200">
          <a:solidFill>
            <a:schemeClr val="tx1"/>
          </a:solidFill>
          <a:latin typeface="+mn-lt"/>
          <a:ea typeface="+mn-ea"/>
          <a:cs typeface="+mn-cs"/>
        </a:defRPr>
      </a:lvl3pPr>
      <a:lvl4pPr marL="1230025" algn="l" defTabSz="820016" rtl="0" eaLnBrk="1" latinLnBrk="0" hangingPunct="1">
        <a:defRPr sz="1600" kern="1200">
          <a:solidFill>
            <a:schemeClr val="tx1"/>
          </a:solidFill>
          <a:latin typeface="+mn-lt"/>
          <a:ea typeface="+mn-ea"/>
          <a:cs typeface="+mn-cs"/>
        </a:defRPr>
      </a:lvl4pPr>
      <a:lvl5pPr marL="1640031" algn="l" defTabSz="820016" rtl="0" eaLnBrk="1" latinLnBrk="0" hangingPunct="1">
        <a:defRPr sz="1600" kern="1200">
          <a:solidFill>
            <a:schemeClr val="tx1"/>
          </a:solidFill>
          <a:latin typeface="+mn-lt"/>
          <a:ea typeface="+mn-ea"/>
          <a:cs typeface="+mn-cs"/>
        </a:defRPr>
      </a:lvl5pPr>
      <a:lvl6pPr marL="2050038" algn="l" defTabSz="820016" rtl="0" eaLnBrk="1" latinLnBrk="0" hangingPunct="1">
        <a:defRPr sz="1600" kern="1200">
          <a:solidFill>
            <a:schemeClr val="tx1"/>
          </a:solidFill>
          <a:latin typeface="+mn-lt"/>
          <a:ea typeface="+mn-ea"/>
          <a:cs typeface="+mn-cs"/>
        </a:defRPr>
      </a:lvl6pPr>
      <a:lvl7pPr marL="2460045" algn="l" defTabSz="820016" rtl="0" eaLnBrk="1" latinLnBrk="0" hangingPunct="1">
        <a:defRPr sz="1600" kern="1200">
          <a:solidFill>
            <a:schemeClr val="tx1"/>
          </a:solidFill>
          <a:latin typeface="+mn-lt"/>
          <a:ea typeface="+mn-ea"/>
          <a:cs typeface="+mn-cs"/>
        </a:defRPr>
      </a:lvl7pPr>
      <a:lvl8pPr marL="2870056" algn="l" defTabSz="820016" rtl="0" eaLnBrk="1" latinLnBrk="0" hangingPunct="1">
        <a:defRPr sz="1600" kern="1200">
          <a:solidFill>
            <a:schemeClr val="tx1"/>
          </a:solidFill>
          <a:latin typeface="+mn-lt"/>
          <a:ea typeface="+mn-ea"/>
          <a:cs typeface="+mn-cs"/>
        </a:defRPr>
      </a:lvl8pPr>
      <a:lvl9pPr marL="3280063" algn="l" defTabSz="820016" rtl="0" eaLnBrk="1" latinLnBrk="0" hangingPunct="1">
        <a:defRPr sz="16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7459" name="Title Placeholder 1"/>
          <p:cNvSpPr>
            <a:spLocks noGrp="1"/>
          </p:cNvSpPr>
          <p:nvPr>
            <p:ph type="title"/>
          </p:nvPr>
        </p:nvSpPr>
        <p:spPr bwMode="auto">
          <a:xfrm>
            <a:off x="442402" y="350115"/>
            <a:ext cx="9124399" cy="63020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s-ES" dirty="0" smtClean="0"/>
          </a:p>
        </p:txBody>
      </p:sp>
      <p:sp>
        <p:nvSpPr>
          <p:cNvPr id="147460" name="Text Placeholder 2"/>
          <p:cNvSpPr>
            <a:spLocks noGrp="1"/>
          </p:cNvSpPr>
          <p:nvPr>
            <p:ph type="body" idx="1"/>
          </p:nvPr>
        </p:nvSpPr>
        <p:spPr bwMode="auto">
          <a:xfrm>
            <a:off x="439276" y="1190382"/>
            <a:ext cx="9124399" cy="521947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dirty="0" smtClean="0"/>
          </a:p>
        </p:txBody>
      </p:sp>
      <p:sp>
        <p:nvSpPr>
          <p:cNvPr id="7" name="Slide Number Placeholder 9"/>
          <p:cNvSpPr>
            <a:spLocks noGrp="1"/>
          </p:cNvSpPr>
          <p:nvPr>
            <p:ph type="sldNum" sz="quarter" idx="4"/>
          </p:nvPr>
        </p:nvSpPr>
        <p:spPr>
          <a:xfrm>
            <a:off x="450278" y="6554233"/>
            <a:ext cx="306387" cy="144247"/>
          </a:xfrm>
          <a:prstGeom prst="rect">
            <a:avLst/>
          </a:prstGeom>
        </p:spPr>
        <p:txBody>
          <a:bodyPr vert="horz" wrap="square" lIns="0" tIns="0" rIns="0" bIns="0" numCol="1" anchor="t" anchorCtr="0" compatLnSpc="1">
            <a:prstTxWarp prst="textNoShape">
              <a:avLst/>
            </a:prstTxWarp>
            <a:noAutofit/>
          </a:bodyPr>
          <a:lstStyle>
            <a:lvl1pPr defTabSz="913976">
              <a:lnSpc>
                <a:spcPts val="1077"/>
              </a:lnSpc>
              <a:defRPr sz="800" b="0">
                <a:solidFill>
                  <a:schemeClr val="tx2"/>
                </a:solidFill>
              </a:defRPr>
            </a:lvl1pPr>
          </a:lstStyle>
          <a:p>
            <a:pPr fontAlgn="base">
              <a:spcBef>
                <a:spcPct val="0"/>
              </a:spcBef>
              <a:spcAft>
                <a:spcPct val="0"/>
              </a:spcAft>
            </a:pPr>
            <a:fld id="{9935F0BD-0F90-47B1-8F0C-76BF3802F7AA}" type="slidenum">
              <a:rPr lang="es-ES" smtClean="0">
                <a:solidFill>
                  <a:srgbClr val="002776"/>
                </a:solidFill>
                <a:cs typeface="Arial" charset="0"/>
              </a:rPr>
              <a:pPr fontAlgn="base">
                <a:spcBef>
                  <a:spcPct val="0"/>
                </a:spcBef>
                <a:spcAft>
                  <a:spcPct val="0"/>
                </a:spcAft>
              </a:pPr>
              <a:t>‹#›</a:t>
            </a:fld>
            <a:endParaRPr lang="es-ES">
              <a:solidFill>
                <a:srgbClr val="002776"/>
              </a:solidFill>
              <a:cs typeface="Arial" charset="0"/>
            </a:endParaRPr>
          </a:p>
        </p:txBody>
      </p:sp>
      <p:sp>
        <p:nvSpPr>
          <p:cNvPr id="6" name="bmkCopyright"/>
          <p:cNvSpPr txBox="1">
            <a:spLocks/>
          </p:cNvSpPr>
          <p:nvPr userDrawn="1"/>
        </p:nvSpPr>
        <p:spPr>
          <a:xfrm>
            <a:off x="7794216" y="6594197"/>
            <a:ext cx="1780509" cy="111154"/>
          </a:xfrm>
          <a:prstGeom prst="rect">
            <a:avLst/>
          </a:prstGeom>
        </p:spPr>
        <p:txBody>
          <a:bodyPr vert="horz" wrap="none" lIns="0" tIns="0" rIns="0" bIns="0" rtlCol="0" anchor="b" anchorCtr="0">
            <a:noAutofit/>
          </a:bodyPr>
          <a:lstStyle>
            <a:lvl1pPr marL="0" marR="0" indent="0" algn="r" defTabSz="914400" rtl="0" eaLnBrk="0" fontAlgn="auto" latinLnBrk="0" hangingPunct="0">
              <a:lnSpc>
                <a:spcPct val="100000"/>
              </a:lnSpc>
              <a:spcBef>
                <a:spcPts val="0"/>
              </a:spcBef>
              <a:spcAft>
                <a:spcPct val="0"/>
              </a:spcAft>
              <a:buClrTx/>
              <a:buSzTx/>
              <a:buFontTx/>
              <a:buNone/>
              <a:tabLst/>
              <a:defRPr sz="800">
                <a:solidFill>
                  <a:schemeClr val="accent1"/>
                </a:solidFill>
              </a:defRPr>
            </a:lvl1pPr>
          </a:lstStyle>
          <a:p>
            <a:pPr defTabSz="819895">
              <a:defRPr/>
            </a:pPr>
            <a:r>
              <a:rPr lang="en-AU" sz="800" noProof="0" dirty="0" smtClean="0">
                <a:solidFill>
                  <a:srgbClr val="002776"/>
                </a:solidFill>
                <a:cs typeface="Arial" charset="0"/>
              </a:rPr>
              <a:t>© 2016 Deloitte Consulting S.L.U.</a:t>
            </a:r>
            <a:endParaRPr lang="en-AU" sz="800" noProof="0" dirty="0">
              <a:solidFill>
                <a:srgbClr val="002776"/>
              </a:solidFill>
              <a:cs typeface="Arial" charset="0"/>
            </a:endParaRPr>
          </a:p>
        </p:txBody>
      </p:sp>
    </p:spTree>
    <p:extLst>
      <p:ext uri="{BB962C8B-B14F-4D97-AF65-F5344CB8AC3E}">
        <p14:creationId xmlns:p14="http://schemas.microsoft.com/office/powerpoint/2010/main" val="2043551353"/>
      </p:ext>
    </p:extLst>
  </p:cSld>
  <p:clrMap bg1="lt1" tx1="dk1" bg2="lt2" tx2="dk2" accent1="accent1" accent2="accent2" accent3="accent3" accent4="accent4" accent5="accent5" accent6="accent6" hlink="hlink" folHlink="folHlink"/>
  <p:sldLayoutIdLst>
    <p:sldLayoutId id="2147484895" r:id="rId1"/>
    <p:sldLayoutId id="2147484896" r:id="rId2"/>
    <p:sldLayoutId id="2147484897" r:id="rId3"/>
    <p:sldLayoutId id="2147484898" r:id="rId4"/>
  </p:sldLayoutIdLst>
  <p:timing>
    <p:tnLst>
      <p:par>
        <p:cTn id="1" dur="indefinite" restart="never" nodeType="tmRoot"/>
      </p:par>
    </p:tnLst>
  </p:timing>
  <p:hf hdr="0" ftr="0" dt="0"/>
  <p:txStyles>
    <p:titleStyle>
      <a:lvl1pPr algn="l" defTabSz="913976" rtl="0" eaLnBrk="1" fontAlgn="base" hangingPunct="1">
        <a:spcBef>
          <a:spcPct val="0"/>
        </a:spcBef>
        <a:spcAft>
          <a:spcPct val="0"/>
        </a:spcAft>
        <a:defRPr sz="2200" b="1">
          <a:solidFill>
            <a:schemeClr val="tx2"/>
          </a:solidFill>
          <a:latin typeface="+mj-lt"/>
          <a:ea typeface="+mj-ea"/>
          <a:cs typeface="+mj-cs"/>
        </a:defRPr>
      </a:lvl1pPr>
      <a:lvl2pPr algn="l" defTabSz="913976" rtl="0" eaLnBrk="1" fontAlgn="base" hangingPunct="1">
        <a:spcBef>
          <a:spcPct val="0"/>
        </a:spcBef>
        <a:spcAft>
          <a:spcPct val="0"/>
        </a:spcAft>
        <a:defRPr sz="2200" b="1">
          <a:solidFill>
            <a:schemeClr val="tx2"/>
          </a:solidFill>
          <a:latin typeface="Arial" charset="0"/>
        </a:defRPr>
      </a:lvl2pPr>
      <a:lvl3pPr algn="l" defTabSz="913976" rtl="0" eaLnBrk="1" fontAlgn="base" hangingPunct="1">
        <a:spcBef>
          <a:spcPct val="0"/>
        </a:spcBef>
        <a:spcAft>
          <a:spcPct val="0"/>
        </a:spcAft>
        <a:defRPr sz="2200" b="1">
          <a:solidFill>
            <a:schemeClr val="tx2"/>
          </a:solidFill>
          <a:latin typeface="Arial" charset="0"/>
        </a:defRPr>
      </a:lvl3pPr>
      <a:lvl4pPr algn="l" defTabSz="913976" rtl="0" eaLnBrk="1" fontAlgn="base" hangingPunct="1">
        <a:spcBef>
          <a:spcPct val="0"/>
        </a:spcBef>
        <a:spcAft>
          <a:spcPct val="0"/>
        </a:spcAft>
        <a:defRPr sz="2200" b="1">
          <a:solidFill>
            <a:schemeClr val="tx2"/>
          </a:solidFill>
          <a:latin typeface="Arial" charset="0"/>
        </a:defRPr>
      </a:lvl4pPr>
      <a:lvl5pPr algn="l" defTabSz="913976" rtl="0" eaLnBrk="1" fontAlgn="base" hangingPunct="1">
        <a:spcBef>
          <a:spcPct val="0"/>
        </a:spcBef>
        <a:spcAft>
          <a:spcPct val="0"/>
        </a:spcAft>
        <a:defRPr sz="2200" b="1">
          <a:solidFill>
            <a:schemeClr val="tx2"/>
          </a:solidFill>
          <a:latin typeface="Arial" charset="0"/>
        </a:defRPr>
      </a:lvl5pPr>
      <a:lvl6pPr marL="410008" algn="l" defTabSz="913976" rtl="0" eaLnBrk="1" fontAlgn="base" hangingPunct="1">
        <a:spcBef>
          <a:spcPct val="0"/>
        </a:spcBef>
        <a:spcAft>
          <a:spcPct val="0"/>
        </a:spcAft>
        <a:defRPr sz="2200" b="1">
          <a:solidFill>
            <a:schemeClr val="tx2"/>
          </a:solidFill>
          <a:latin typeface="Arial" charset="0"/>
        </a:defRPr>
      </a:lvl6pPr>
      <a:lvl7pPr marL="820016" algn="l" defTabSz="913976" rtl="0" eaLnBrk="1" fontAlgn="base" hangingPunct="1">
        <a:spcBef>
          <a:spcPct val="0"/>
        </a:spcBef>
        <a:spcAft>
          <a:spcPct val="0"/>
        </a:spcAft>
        <a:defRPr sz="2200" b="1">
          <a:solidFill>
            <a:schemeClr val="tx2"/>
          </a:solidFill>
          <a:latin typeface="Arial" charset="0"/>
        </a:defRPr>
      </a:lvl7pPr>
      <a:lvl8pPr marL="1230025" algn="l" defTabSz="913976" rtl="0" eaLnBrk="1" fontAlgn="base" hangingPunct="1">
        <a:spcBef>
          <a:spcPct val="0"/>
        </a:spcBef>
        <a:spcAft>
          <a:spcPct val="0"/>
        </a:spcAft>
        <a:defRPr sz="2200" b="1">
          <a:solidFill>
            <a:schemeClr val="tx2"/>
          </a:solidFill>
          <a:latin typeface="Arial" charset="0"/>
        </a:defRPr>
      </a:lvl8pPr>
      <a:lvl9pPr marL="1640031" algn="l" defTabSz="913976" rtl="0" eaLnBrk="1" fontAlgn="base" hangingPunct="1">
        <a:spcBef>
          <a:spcPct val="0"/>
        </a:spcBef>
        <a:spcAft>
          <a:spcPct val="0"/>
        </a:spcAft>
        <a:defRPr sz="2200" b="1">
          <a:solidFill>
            <a:schemeClr val="tx2"/>
          </a:solidFill>
          <a:latin typeface="Arial" charset="0"/>
        </a:defRPr>
      </a:lvl9pPr>
    </p:titleStyle>
    <p:bodyStyle>
      <a:lvl1pPr algn="l" defTabSz="913976" rtl="0" eaLnBrk="1" fontAlgn="base" hangingPunct="1">
        <a:spcBef>
          <a:spcPct val="0"/>
        </a:spcBef>
        <a:spcAft>
          <a:spcPts val="269"/>
        </a:spcAft>
        <a:buFont typeface="Arial" charset="0"/>
        <a:defRPr sz="1800">
          <a:solidFill>
            <a:schemeClr val="tx2"/>
          </a:solidFill>
          <a:latin typeface="+mn-lt"/>
          <a:ea typeface="+mn-ea"/>
          <a:cs typeface="+mn-cs"/>
        </a:defRPr>
      </a:lvl1pPr>
      <a:lvl2pPr marL="160873" indent="-159448" algn="l" defTabSz="913976" rtl="0" eaLnBrk="1" fontAlgn="base" hangingPunct="1">
        <a:spcBef>
          <a:spcPct val="0"/>
        </a:spcBef>
        <a:spcAft>
          <a:spcPts val="269"/>
        </a:spcAft>
        <a:buChar char="•"/>
        <a:defRPr sz="1800">
          <a:solidFill>
            <a:schemeClr val="tx2"/>
          </a:solidFill>
          <a:latin typeface="+mn-lt"/>
        </a:defRPr>
      </a:lvl2pPr>
      <a:lvl3pPr marL="321743" indent="-159448" algn="l" defTabSz="913976" rtl="0" eaLnBrk="1" fontAlgn="base" hangingPunct="1">
        <a:spcBef>
          <a:spcPct val="0"/>
        </a:spcBef>
        <a:spcAft>
          <a:spcPts val="269"/>
        </a:spcAft>
        <a:buFont typeface="Arial" charset="0"/>
        <a:buChar char="‒"/>
        <a:defRPr sz="1800">
          <a:solidFill>
            <a:schemeClr val="tx2"/>
          </a:solidFill>
          <a:latin typeface="+mn-lt"/>
        </a:defRPr>
      </a:lvl3pPr>
      <a:lvl4pPr marL="482613" indent="-159448" algn="l" defTabSz="913976" rtl="0" eaLnBrk="1" fontAlgn="base" hangingPunct="1">
        <a:spcBef>
          <a:spcPct val="0"/>
        </a:spcBef>
        <a:spcAft>
          <a:spcPts val="538"/>
        </a:spcAft>
        <a:buChar char="•"/>
        <a:defRPr>
          <a:solidFill>
            <a:schemeClr val="tx2"/>
          </a:solidFill>
          <a:latin typeface="+mn-lt"/>
        </a:defRPr>
      </a:lvl4pPr>
      <a:lvl5pPr marL="643485" indent="-159448" algn="l" defTabSz="913976" rtl="0" eaLnBrk="1" fontAlgn="base" hangingPunct="1">
        <a:spcBef>
          <a:spcPct val="0"/>
        </a:spcBef>
        <a:spcAft>
          <a:spcPts val="538"/>
        </a:spcAft>
        <a:buFont typeface="Arial" charset="0"/>
        <a:buChar char="‒"/>
        <a:defRPr>
          <a:solidFill>
            <a:schemeClr val="tx2"/>
          </a:solidFill>
          <a:latin typeface="+mn-lt"/>
        </a:defRPr>
      </a:lvl5pPr>
      <a:lvl6pPr marL="1053493" indent="-159448" algn="l" defTabSz="913976" rtl="0" eaLnBrk="1" fontAlgn="base" hangingPunct="1">
        <a:spcBef>
          <a:spcPct val="0"/>
        </a:spcBef>
        <a:spcAft>
          <a:spcPts val="538"/>
        </a:spcAft>
        <a:buFont typeface="Arial" charset="0"/>
        <a:buChar char="‒"/>
        <a:defRPr>
          <a:solidFill>
            <a:schemeClr val="tx2"/>
          </a:solidFill>
          <a:latin typeface="+mn-lt"/>
        </a:defRPr>
      </a:lvl6pPr>
      <a:lvl7pPr marL="1463500" indent="-159448" algn="l" defTabSz="913976" rtl="0" eaLnBrk="1" fontAlgn="base" hangingPunct="1">
        <a:spcBef>
          <a:spcPct val="0"/>
        </a:spcBef>
        <a:spcAft>
          <a:spcPts val="538"/>
        </a:spcAft>
        <a:buFont typeface="Arial" charset="0"/>
        <a:buChar char="‒"/>
        <a:defRPr>
          <a:solidFill>
            <a:schemeClr val="tx2"/>
          </a:solidFill>
          <a:latin typeface="+mn-lt"/>
        </a:defRPr>
      </a:lvl7pPr>
      <a:lvl8pPr marL="1873509" indent="-159448" algn="l" defTabSz="913976" rtl="0" eaLnBrk="1" fontAlgn="base" hangingPunct="1">
        <a:spcBef>
          <a:spcPct val="0"/>
        </a:spcBef>
        <a:spcAft>
          <a:spcPts val="538"/>
        </a:spcAft>
        <a:buFont typeface="Arial" charset="0"/>
        <a:buChar char="‒"/>
        <a:defRPr>
          <a:solidFill>
            <a:schemeClr val="tx2"/>
          </a:solidFill>
          <a:latin typeface="+mn-lt"/>
        </a:defRPr>
      </a:lvl8pPr>
      <a:lvl9pPr marL="2283516" indent="-159448" algn="l" defTabSz="913976" rtl="0" eaLnBrk="1" fontAlgn="base" hangingPunct="1">
        <a:spcBef>
          <a:spcPct val="0"/>
        </a:spcBef>
        <a:spcAft>
          <a:spcPts val="538"/>
        </a:spcAft>
        <a:buFont typeface="Arial" charset="0"/>
        <a:buChar char="‒"/>
        <a:defRPr>
          <a:solidFill>
            <a:schemeClr val="tx2"/>
          </a:solidFill>
          <a:latin typeface="+mn-lt"/>
        </a:defRPr>
      </a:lvl9pPr>
    </p:bodyStyle>
    <p:otherStyle>
      <a:defPPr>
        <a:defRPr lang="es-ES"/>
      </a:defPPr>
      <a:lvl1pPr marL="0" algn="l" defTabSz="820016" rtl="0" eaLnBrk="1" latinLnBrk="0" hangingPunct="1">
        <a:defRPr sz="1600" kern="1200">
          <a:solidFill>
            <a:schemeClr val="tx1"/>
          </a:solidFill>
          <a:latin typeface="+mn-lt"/>
          <a:ea typeface="+mn-ea"/>
          <a:cs typeface="+mn-cs"/>
        </a:defRPr>
      </a:lvl1pPr>
      <a:lvl2pPr marL="410008" algn="l" defTabSz="820016" rtl="0" eaLnBrk="1" latinLnBrk="0" hangingPunct="1">
        <a:defRPr sz="1600" kern="1200">
          <a:solidFill>
            <a:schemeClr val="tx1"/>
          </a:solidFill>
          <a:latin typeface="+mn-lt"/>
          <a:ea typeface="+mn-ea"/>
          <a:cs typeface="+mn-cs"/>
        </a:defRPr>
      </a:lvl2pPr>
      <a:lvl3pPr marL="820016" algn="l" defTabSz="820016" rtl="0" eaLnBrk="1" latinLnBrk="0" hangingPunct="1">
        <a:defRPr sz="1600" kern="1200">
          <a:solidFill>
            <a:schemeClr val="tx1"/>
          </a:solidFill>
          <a:latin typeface="+mn-lt"/>
          <a:ea typeface="+mn-ea"/>
          <a:cs typeface="+mn-cs"/>
        </a:defRPr>
      </a:lvl3pPr>
      <a:lvl4pPr marL="1230025" algn="l" defTabSz="820016" rtl="0" eaLnBrk="1" latinLnBrk="0" hangingPunct="1">
        <a:defRPr sz="1600" kern="1200">
          <a:solidFill>
            <a:schemeClr val="tx1"/>
          </a:solidFill>
          <a:latin typeface="+mn-lt"/>
          <a:ea typeface="+mn-ea"/>
          <a:cs typeface="+mn-cs"/>
        </a:defRPr>
      </a:lvl4pPr>
      <a:lvl5pPr marL="1640031" algn="l" defTabSz="820016" rtl="0" eaLnBrk="1" latinLnBrk="0" hangingPunct="1">
        <a:defRPr sz="1600" kern="1200">
          <a:solidFill>
            <a:schemeClr val="tx1"/>
          </a:solidFill>
          <a:latin typeface="+mn-lt"/>
          <a:ea typeface="+mn-ea"/>
          <a:cs typeface="+mn-cs"/>
        </a:defRPr>
      </a:lvl5pPr>
      <a:lvl6pPr marL="2050038" algn="l" defTabSz="820016" rtl="0" eaLnBrk="1" latinLnBrk="0" hangingPunct="1">
        <a:defRPr sz="1600" kern="1200">
          <a:solidFill>
            <a:schemeClr val="tx1"/>
          </a:solidFill>
          <a:latin typeface="+mn-lt"/>
          <a:ea typeface="+mn-ea"/>
          <a:cs typeface="+mn-cs"/>
        </a:defRPr>
      </a:lvl6pPr>
      <a:lvl7pPr marL="2460045" algn="l" defTabSz="820016" rtl="0" eaLnBrk="1" latinLnBrk="0" hangingPunct="1">
        <a:defRPr sz="1600" kern="1200">
          <a:solidFill>
            <a:schemeClr val="tx1"/>
          </a:solidFill>
          <a:latin typeface="+mn-lt"/>
          <a:ea typeface="+mn-ea"/>
          <a:cs typeface="+mn-cs"/>
        </a:defRPr>
      </a:lvl7pPr>
      <a:lvl8pPr marL="2870056" algn="l" defTabSz="820016" rtl="0" eaLnBrk="1" latinLnBrk="0" hangingPunct="1">
        <a:defRPr sz="1600" kern="1200">
          <a:solidFill>
            <a:schemeClr val="tx1"/>
          </a:solidFill>
          <a:latin typeface="+mn-lt"/>
          <a:ea typeface="+mn-ea"/>
          <a:cs typeface="+mn-cs"/>
        </a:defRPr>
      </a:lvl8pPr>
      <a:lvl9pPr marL="3280063" algn="l" defTabSz="820016" rtl="0" eaLnBrk="1" latinLnBrk="0" hangingPunct="1">
        <a:defRPr sz="16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42913" y="350843"/>
            <a:ext cx="9123362" cy="6302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title style</a:t>
            </a:r>
            <a:endParaRPr lang="es-ES" dirty="0" smtClean="0"/>
          </a:p>
        </p:txBody>
      </p:sp>
      <p:sp>
        <p:nvSpPr>
          <p:cNvPr id="3075" name="Text Placeholder 2"/>
          <p:cNvSpPr>
            <a:spLocks noGrp="1"/>
          </p:cNvSpPr>
          <p:nvPr>
            <p:ph type="body" idx="1"/>
          </p:nvPr>
        </p:nvSpPr>
        <p:spPr bwMode="auto">
          <a:xfrm>
            <a:off x="439738" y="1190629"/>
            <a:ext cx="9123362" cy="52197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s-ES" dirty="0" smtClean="0"/>
          </a:p>
        </p:txBody>
      </p:sp>
      <p:sp>
        <p:nvSpPr>
          <p:cNvPr id="7" name="Slide Number Placeholder 9"/>
          <p:cNvSpPr>
            <a:spLocks noGrp="1"/>
          </p:cNvSpPr>
          <p:nvPr>
            <p:ph type="sldNum" sz="quarter" idx="4"/>
          </p:nvPr>
        </p:nvSpPr>
        <p:spPr>
          <a:xfrm>
            <a:off x="450850" y="6554788"/>
            <a:ext cx="306388" cy="142875"/>
          </a:xfrm>
          <a:prstGeom prst="rect">
            <a:avLst/>
          </a:prstGeom>
        </p:spPr>
        <p:txBody>
          <a:bodyPr vert="horz" wrap="square" lIns="0" tIns="0" rIns="0" bIns="0" numCol="1" anchor="t" anchorCtr="0" compatLnSpc="1">
            <a:prstTxWarp prst="textNoShape">
              <a:avLst/>
            </a:prstTxWarp>
            <a:noAutofit/>
          </a:bodyPr>
          <a:lstStyle>
            <a:lvl1pPr>
              <a:lnSpc>
                <a:spcPts val="1125"/>
              </a:lnSpc>
              <a:defRPr sz="900" b="1">
                <a:solidFill>
                  <a:schemeClr val="tx2"/>
                </a:solidFill>
              </a:defRPr>
            </a:lvl1pPr>
          </a:lstStyle>
          <a:p>
            <a:pPr defTabSz="914272" fontAlgn="base">
              <a:spcBef>
                <a:spcPct val="0"/>
              </a:spcBef>
              <a:spcAft>
                <a:spcPct val="0"/>
              </a:spcAft>
              <a:defRPr/>
            </a:pPr>
            <a:fld id="{74A190D9-90A7-4CC2-95BF-7E8E0CAF014E}" type="slidenum">
              <a:rPr lang="es-ES" smtClean="0">
                <a:solidFill>
                  <a:srgbClr val="002776"/>
                </a:solidFill>
                <a:cs typeface="Arial" charset="0"/>
              </a:rPr>
              <a:pPr defTabSz="914272" fontAlgn="base">
                <a:spcBef>
                  <a:spcPct val="0"/>
                </a:spcBef>
                <a:spcAft>
                  <a:spcPct val="0"/>
                </a:spcAft>
                <a:defRPr/>
              </a:pPr>
              <a:t>‹#›</a:t>
            </a:fld>
            <a:endParaRPr lang="es-ES">
              <a:solidFill>
                <a:srgbClr val="002776"/>
              </a:solidFill>
              <a:cs typeface="Arial" charset="0"/>
            </a:endParaRPr>
          </a:p>
        </p:txBody>
      </p:sp>
      <p:sp>
        <p:nvSpPr>
          <p:cNvPr id="10" name="Footer Placeholder 10"/>
          <p:cNvSpPr>
            <a:spLocks noGrp="1"/>
          </p:cNvSpPr>
          <p:nvPr>
            <p:ph type="ftr" sz="quarter" idx="3"/>
          </p:nvPr>
        </p:nvSpPr>
        <p:spPr>
          <a:xfrm>
            <a:off x="836618" y="6554788"/>
            <a:ext cx="4676775" cy="142875"/>
          </a:xfrm>
          <a:prstGeom prst="rect">
            <a:avLst/>
          </a:prstGeom>
        </p:spPr>
        <p:txBody>
          <a:bodyPr vert="horz" wrap="square" lIns="0" tIns="0" rIns="0" bIns="0" numCol="1" anchor="t" anchorCtr="0" compatLnSpc="1">
            <a:prstTxWarp prst="textNoShape">
              <a:avLst/>
            </a:prstTxWarp>
            <a:noAutofit/>
          </a:bodyPr>
          <a:lstStyle>
            <a:lvl1pPr>
              <a:lnSpc>
                <a:spcPts val="1125"/>
              </a:lnSpc>
              <a:defRPr sz="900">
                <a:solidFill>
                  <a:schemeClr val="tx2"/>
                </a:solidFill>
              </a:defRPr>
            </a:lvl1pPr>
          </a:lstStyle>
          <a:p>
            <a:pPr defTabSz="914272" fontAlgn="base">
              <a:spcBef>
                <a:spcPct val="0"/>
              </a:spcBef>
              <a:spcAft>
                <a:spcPct val="0"/>
              </a:spcAft>
              <a:defRPr/>
            </a:pPr>
            <a:endParaRPr lang="es-ES">
              <a:solidFill>
                <a:srgbClr val="002776"/>
              </a:solidFill>
              <a:cs typeface="Arial" charset="0"/>
            </a:endParaRPr>
          </a:p>
        </p:txBody>
      </p:sp>
      <p:sp>
        <p:nvSpPr>
          <p:cNvPr id="8" name="bmkCopyright"/>
          <p:cNvSpPr txBox="1">
            <a:spLocks/>
          </p:cNvSpPr>
          <p:nvPr userDrawn="1"/>
        </p:nvSpPr>
        <p:spPr>
          <a:xfrm>
            <a:off x="7794216" y="6594197"/>
            <a:ext cx="1780509" cy="111154"/>
          </a:xfrm>
          <a:prstGeom prst="rect">
            <a:avLst/>
          </a:prstGeom>
        </p:spPr>
        <p:txBody>
          <a:bodyPr vert="horz" wrap="none" lIns="0" tIns="0" rIns="0" bIns="0" rtlCol="0" anchor="b" anchorCtr="0">
            <a:noAutofit/>
          </a:bodyPr>
          <a:lstStyle>
            <a:lvl1pPr marL="0" marR="0" indent="0" algn="r" defTabSz="914400" rtl="0" eaLnBrk="0" fontAlgn="auto" latinLnBrk="0" hangingPunct="0">
              <a:lnSpc>
                <a:spcPct val="100000"/>
              </a:lnSpc>
              <a:spcBef>
                <a:spcPts val="0"/>
              </a:spcBef>
              <a:spcAft>
                <a:spcPct val="0"/>
              </a:spcAft>
              <a:buClrTx/>
              <a:buSzTx/>
              <a:buFontTx/>
              <a:buNone/>
              <a:tabLst/>
              <a:defRPr sz="800">
                <a:solidFill>
                  <a:schemeClr val="accent1"/>
                </a:solidFill>
              </a:defRPr>
            </a:lvl1pPr>
          </a:lstStyle>
          <a:p>
            <a:pPr defTabSz="819895">
              <a:defRPr/>
            </a:pPr>
            <a:r>
              <a:rPr lang="en-AU" sz="800" noProof="0" dirty="0" smtClean="0">
                <a:solidFill>
                  <a:srgbClr val="002776"/>
                </a:solidFill>
                <a:cs typeface="Arial" charset="0"/>
              </a:rPr>
              <a:t>© 2016 Deloitte Consulting S.L.U.</a:t>
            </a:r>
            <a:endParaRPr lang="en-AU" sz="800" noProof="0" dirty="0">
              <a:solidFill>
                <a:srgbClr val="002776"/>
              </a:solidFill>
              <a:cs typeface="Arial" charset="0"/>
            </a:endParaRPr>
          </a:p>
        </p:txBody>
      </p:sp>
    </p:spTree>
    <p:extLst>
      <p:ext uri="{BB962C8B-B14F-4D97-AF65-F5344CB8AC3E}">
        <p14:creationId xmlns:p14="http://schemas.microsoft.com/office/powerpoint/2010/main" val="3648169874"/>
      </p:ext>
    </p:extLst>
  </p:cSld>
  <p:clrMap bg1="lt1" tx1="dk1" bg2="lt2" tx2="dk2" accent1="accent1" accent2="accent2" accent3="accent3" accent4="accent4" accent5="accent5" accent6="accent6" hlink="hlink" folHlink="folHlink"/>
  <p:sldLayoutIdLst>
    <p:sldLayoutId id="2147484958" r:id="rId1"/>
    <p:sldLayoutId id="2147484959" r:id="rId2"/>
    <p:sldLayoutId id="2147484960" r:id="rId3"/>
    <p:sldLayoutId id="2147484961" r:id="rId4"/>
    <p:sldLayoutId id="2147484962" r:id="rId5"/>
    <p:sldLayoutId id="2147484963" r:id="rId6"/>
    <p:sldLayoutId id="2147484964" r:id="rId7"/>
  </p:sldLayoutIdLst>
  <p:hf hdr="0" ftr="0" dt="0"/>
  <p:txStyles>
    <p:titleStyle>
      <a:lvl1pPr algn="l" defTabSz="957130" rtl="0" eaLnBrk="0" fontAlgn="base" hangingPunct="0">
        <a:spcBef>
          <a:spcPct val="0"/>
        </a:spcBef>
        <a:spcAft>
          <a:spcPct val="0"/>
        </a:spcAft>
        <a:defRPr sz="2300" b="1">
          <a:solidFill>
            <a:schemeClr val="tx2"/>
          </a:solidFill>
          <a:latin typeface="+mj-lt"/>
          <a:ea typeface="+mj-ea"/>
          <a:cs typeface="+mj-cs"/>
        </a:defRPr>
      </a:lvl1pPr>
      <a:lvl2pPr algn="l" defTabSz="957130" rtl="0" eaLnBrk="0" fontAlgn="base" hangingPunct="0">
        <a:spcBef>
          <a:spcPct val="0"/>
        </a:spcBef>
        <a:spcAft>
          <a:spcPct val="0"/>
        </a:spcAft>
        <a:defRPr sz="2300" b="1">
          <a:solidFill>
            <a:schemeClr val="tx2"/>
          </a:solidFill>
          <a:latin typeface="Arial" charset="0"/>
        </a:defRPr>
      </a:lvl2pPr>
      <a:lvl3pPr algn="l" defTabSz="957130" rtl="0" eaLnBrk="0" fontAlgn="base" hangingPunct="0">
        <a:spcBef>
          <a:spcPct val="0"/>
        </a:spcBef>
        <a:spcAft>
          <a:spcPct val="0"/>
        </a:spcAft>
        <a:defRPr sz="2300" b="1">
          <a:solidFill>
            <a:schemeClr val="tx2"/>
          </a:solidFill>
          <a:latin typeface="Arial" charset="0"/>
        </a:defRPr>
      </a:lvl3pPr>
      <a:lvl4pPr algn="l" defTabSz="957130" rtl="0" eaLnBrk="0" fontAlgn="base" hangingPunct="0">
        <a:spcBef>
          <a:spcPct val="0"/>
        </a:spcBef>
        <a:spcAft>
          <a:spcPct val="0"/>
        </a:spcAft>
        <a:defRPr sz="2300" b="1">
          <a:solidFill>
            <a:schemeClr val="tx2"/>
          </a:solidFill>
          <a:latin typeface="Arial" charset="0"/>
        </a:defRPr>
      </a:lvl4pPr>
      <a:lvl5pPr algn="l" defTabSz="957130" rtl="0" eaLnBrk="0" fontAlgn="base" hangingPunct="0">
        <a:spcBef>
          <a:spcPct val="0"/>
        </a:spcBef>
        <a:spcAft>
          <a:spcPct val="0"/>
        </a:spcAft>
        <a:defRPr sz="2300" b="1">
          <a:solidFill>
            <a:schemeClr val="tx2"/>
          </a:solidFill>
          <a:latin typeface="Arial" charset="0"/>
        </a:defRPr>
      </a:lvl5pPr>
      <a:lvl6pPr marL="429708" algn="l" defTabSz="957891" rtl="0" eaLnBrk="1" fontAlgn="base" hangingPunct="1">
        <a:spcBef>
          <a:spcPct val="0"/>
        </a:spcBef>
        <a:spcAft>
          <a:spcPct val="0"/>
        </a:spcAft>
        <a:defRPr sz="2300" b="1">
          <a:solidFill>
            <a:schemeClr val="tx2"/>
          </a:solidFill>
          <a:latin typeface="Arial" charset="0"/>
        </a:defRPr>
      </a:lvl6pPr>
      <a:lvl7pPr marL="859416" algn="l" defTabSz="957891" rtl="0" eaLnBrk="1" fontAlgn="base" hangingPunct="1">
        <a:spcBef>
          <a:spcPct val="0"/>
        </a:spcBef>
        <a:spcAft>
          <a:spcPct val="0"/>
        </a:spcAft>
        <a:defRPr sz="2300" b="1">
          <a:solidFill>
            <a:schemeClr val="tx2"/>
          </a:solidFill>
          <a:latin typeface="Arial" charset="0"/>
        </a:defRPr>
      </a:lvl7pPr>
      <a:lvl8pPr marL="1289124" algn="l" defTabSz="957891" rtl="0" eaLnBrk="1" fontAlgn="base" hangingPunct="1">
        <a:spcBef>
          <a:spcPct val="0"/>
        </a:spcBef>
        <a:spcAft>
          <a:spcPct val="0"/>
        </a:spcAft>
        <a:defRPr sz="2300" b="1">
          <a:solidFill>
            <a:schemeClr val="tx2"/>
          </a:solidFill>
          <a:latin typeface="Arial" charset="0"/>
        </a:defRPr>
      </a:lvl8pPr>
      <a:lvl9pPr marL="1718832" algn="l" defTabSz="957891" rtl="0" eaLnBrk="1" fontAlgn="base" hangingPunct="1">
        <a:spcBef>
          <a:spcPct val="0"/>
        </a:spcBef>
        <a:spcAft>
          <a:spcPct val="0"/>
        </a:spcAft>
        <a:defRPr sz="2300" b="1">
          <a:solidFill>
            <a:schemeClr val="tx2"/>
          </a:solidFill>
          <a:latin typeface="Arial" charset="0"/>
        </a:defRPr>
      </a:lvl9pPr>
    </p:titleStyle>
    <p:bodyStyle>
      <a:lvl1pPr marL="342852" indent="-342852" algn="l" defTabSz="957130" rtl="0" eaLnBrk="0" fontAlgn="base" hangingPunct="0">
        <a:spcBef>
          <a:spcPct val="0"/>
        </a:spcBef>
        <a:spcAft>
          <a:spcPts val="288"/>
        </a:spcAft>
        <a:buFont typeface="Arial" charset="0"/>
        <a:defRPr sz="1900">
          <a:solidFill>
            <a:schemeClr val="tx2"/>
          </a:solidFill>
          <a:latin typeface="+mn-lt"/>
          <a:ea typeface="+mn-ea"/>
          <a:cs typeface="+mn-cs"/>
        </a:defRPr>
      </a:lvl1pPr>
      <a:lvl2pPr marL="168252" indent="-166666" algn="l" defTabSz="957130" rtl="0" eaLnBrk="0" fontAlgn="base" hangingPunct="0">
        <a:spcBef>
          <a:spcPct val="0"/>
        </a:spcBef>
        <a:spcAft>
          <a:spcPts val="288"/>
        </a:spcAft>
        <a:buChar char="•"/>
        <a:defRPr sz="1900">
          <a:solidFill>
            <a:schemeClr val="tx2"/>
          </a:solidFill>
          <a:latin typeface="+mn-lt"/>
        </a:defRPr>
      </a:lvl2pPr>
      <a:lvl3pPr marL="336502" indent="-166666" algn="l" defTabSz="957130" rtl="0" eaLnBrk="0" fontAlgn="base" hangingPunct="0">
        <a:spcBef>
          <a:spcPct val="0"/>
        </a:spcBef>
        <a:spcAft>
          <a:spcPts val="288"/>
        </a:spcAft>
        <a:buFont typeface="Arial" charset="0"/>
        <a:buChar char="‒"/>
        <a:defRPr sz="1900">
          <a:solidFill>
            <a:schemeClr val="tx2"/>
          </a:solidFill>
          <a:latin typeface="+mn-lt"/>
        </a:defRPr>
      </a:lvl3pPr>
      <a:lvl4pPr marL="504755" indent="-166666" algn="l" defTabSz="957130" rtl="0" eaLnBrk="0" fontAlgn="base" hangingPunct="0">
        <a:spcBef>
          <a:spcPct val="0"/>
        </a:spcBef>
        <a:spcAft>
          <a:spcPts val="563"/>
        </a:spcAft>
        <a:buChar char="•"/>
        <a:defRPr>
          <a:solidFill>
            <a:schemeClr val="tx2"/>
          </a:solidFill>
          <a:latin typeface="+mn-lt"/>
        </a:defRPr>
      </a:lvl4pPr>
      <a:lvl5pPr marL="673006" indent="-166666" algn="l" defTabSz="957130" rtl="0" eaLnBrk="0" fontAlgn="base" hangingPunct="0">
        <a:spcBef>
          <a:spcPct val="0"/>
        </a:spcBef>
        <a:spcAft>
          <a:spcPts val="563"/>
        </a:spcAft>
        <a:buFont typeface="Arial" charset="0"/>
        <a:buChar char="‒"/>
        <a:defRPr>
          <a:solidFill>
            <a:schemeClr val="tx2"/>
          </a:solidFill>
          <a:latin typeface="+mn-lt"/>
        </a:defRPr>
      </a:lvl5pPr>
      <a:lvl6pPr marL="1104110" indent="-167109" algn="l" defTabSz="957891" rtl="0" eaLnBrk="1" fontAlgn="base" hangingPunct="1">
        <a:spcBef>
          <a:spcPct val="0"/>
        </a:spcBef>
        <a:spcAft>
          <a:spcPts val="564"/>
        </a:spcAft>
        <a:buFont typeface="Arial" charset="0"/>
        <a:buChar char="‒"/>
        <a:defRPr>
          <a:solidFill>
            <a:schemeClr val="tx2"/>
          </a:solidFill>
          <a:latin typeface="+mn-lt"/>
        </a:defRPr>
      </a:lvl6pPr>
      <a:lvl7pPr marL="1533818" indent="-167109" algn="l" defTabSz="957891" rtl="0" eaLnBrk="1" fontAlgn="base" hangingPunct="1">
        <a:spcBef>
          <a:spcPct val="0"/>
        </a:spcBef>
        <a:spcAft>
          <a:spcPts val="564"/>
        </a:spcAft>
        <a:buFont typeface="Arial" charset="0"/>
        <a:buChar char="‒"/>
        <a:defRPr>
          <a:solidFill>
            <a:schemeClr val="tx2"/>
          </a:solidFill>
          <a:latin typeface="+mn-lt"/>
        </a:defRPr>
      </a:lvl7pPr>
      <a:lvl8pPr marL="1963526" indent="-167109" algn="l" defTabSz="957891" rtl="0" eaLnBrk="1" fontAlgn="base" hangingPunct="1">
        <a:spcBef>
          <a:spcPct val="0"/>
        </a:spcBef>
        <a:spcAft>
          <a:spcPts val="564"/>
        </a:spcAft>
        <a:buFont typeface="Arial" charset="0"/>
        <a:buChar char="‒"/>
        <a:defRPr>
          <a:solidFill>
            <a:schemeClr val="tx2"/>
          </a:solidFill>
          <a:latin typeface="+mn-lt"/>
        </a:defRPr>
      </a:lvl8pPr>
      <a:lvl9pPr marL="2393234" indent="-167109" algn="l" defTabSz="957891" rtl="0" eaLnBrk="1" fontAlgn="base" hangingPunct="1">
        <a:spcBef>
          <a:spcPct val="0"/>
        </a:spcBef>
        <a:spcAft>
          <a:spcPts val="564"/>
        </a:spcAft>
        <a:buFont typeface="Arial" charset="0"/>
        <a:buChar char="‒"/>
        <a:defRPr>
          <a:solidFill>
            <a:schemeClr val="tx2"/>
          </a:solidFill>
          <a:latin typeface="+mn-lt"/>
        </a:defRPr>
      </a:lvl9pPr>
    </p:bodyStyle>
    <p:otherStyle>
      <a:defPPr>
        <a:defRPr lang="es-ES"/>
      </a:defPPr>
      <a:lvl1pPr marL="0" algn="l" defTabSz="859416" rtl="0" eaLnBrk="1" latinLnBrk="0" hangingPunct="1">
        <a:defRPr sz="1700" kern="1200">
          <a:solidFill>
            <a:schemeClr val="tx1"/>
          </a:solidFill>
          <a:latin typeface="+mn-lt"/>
          <a:ea typeface="+mn-ea"/>
          <a:cs typeface="+mn-cs"/>
        </a:defRPr>
      </a:lvl1pPr>
      <a:lvl2pPr marL="429708" algn="l" defTabSz="859416" rtl="0" eaLnBrk="1" latinLnBrk="0" hangingPunct="1">
        <a:defRPr sz="1700" kern="1200">
          <a:solidFill>
            <a:schemeClr val="tx1"/>
          </a:solidFill>
          <a:latin typeface="+mn-lt"/>
          <a:ea typeface="+mn-ea"/>
          <a:cs typeface="+mn-cs"/>
        </a:defRPr>
      </a:lvl2pPr>
      <a:lvl3pPr marL="859416" algn="l" defTabSz="859416" rtl="0" eaLnBrk="1" latinLnBrk="0" hangingPunct="1">
        <a:defRPr sz="1700" kern="1200">
          <a:solidFill>
            <a:schemeClr val="tx1"/>
          </a:solidFill>
          <a:latin typeface="+mn-lt"/>
          <a:ea typeface="+mn-ea"/>
          <a:cs typeface="+mn-cs"/>
        </a:defRPr>
      </a:lvl3pPr>
      <a:lvl4pPr marL="1289124" algn="l" defTabSz="859416" rtl="0" eaLnBrk="1" latinLnBrk="0" hangingPunct="1">
        <a:defRPr sz="1700" kern="1200">
          <a:solidFill>
            <a:schemeClr val="tx1"/>
          </a:solidFill>
          <a:latin typeface="+mn-lt"/>
          <a:ea typeface="+mn-ea"/>
          <a:cs typeface="+mn-cs"/>
        </a:defRPr>
      </a:lvl4pPr>
      <a:lvl5pPr marL="1718832" algn="l" defTabSz="859416" rtl="0" eaLnBrk="1" latinLnBrk="0" hangingPunct="1">
        <a:defRPr sz="1700" kern="1200">
          <a:solidFill>
            <a:schemeClr val="tx1"/>
          </a:solidFill>
          <a:latin typeface="+mn-lt"/>
          <a:ea typeface="+mn-ea"/>
          <a:cs typeface="+mn-cs"/>
        </a:defRPr>
      </a:lvl5pPr>
      <a:lvl6pPr marL="2148540" algn="l" defTabSz="859416" rtl="0" eaLnBrk="1" latinLnBrk="0" hangingPunct="1">
        <a:defRPr sz="1700" kern="1200">
          <a:solidFill>
            <a:schemeClr val="tx1"/>
          </a:solidFill>
          <a:latin typeface="+mn-lt"/>
          <a:ea typeface="+mn-ea"/>
          <a:cs typeface="+mn-cs"/>
        </a:defRPr>
      </a:lvl6pPr>
      <a:lvl7pPr marL="2578247" algn="l" defTabSz="859416" rtl="0" eaLnBrk="1" latinLnBrk="0" hangingPunct="1">
        <a:defRPr sz="1700" kern="1200">
          <a:solidFill>
            <a:schemeClr val="tx1"/>
          </a:solidFill>
          <a:latin typeface="+mn-lt"/>
          <a:ea typeface="+mn-ea"/>
          <a:cs typeface="+mn-cs"/>
        </a:defRPr>
      </a:lvl7pPr>
      <a:lvl8pPr marL="3007955" algn="l" defTabSz="859416" rtl="0" eaLnBrk="1" latinLnBrk="0" hangingPunct="1">
        <a:defRPr sz="1700" kern="1200">
          <a:solidFill>
            <a:schemeClr val="tx1"/>
          </a:solidFill>
          <a:latin typeface="+mn-lt"/>
          <a:ea typeface="+mn-ea"/>
          <a:cs typeface="+mn-cs"/>
        </a:defRPr>
      </a:lvl8pPr>
      <a:lvl9pPr marL="3437662" algn="l" defTabSz="859416" rtl="0" eaLnBrk="1" latinLnBrk="0" hangingPunct="1">
        <a:defRPr sz="17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7459" name="Title Placeholder 1"/>
          <p:cNvSpPr>
            <a:spLocks noGrp="1"/>
          </p:cNvSpPr>
          <p:nvPr>
            <p:ph type="title"/>
          </p:nvPr>
        </p:nvSpPr>
        <p:spPr bwMode="auto">
          <a:xfrm>
            <a:off x="442393" y="350115"/>
            <a:ext cx="9124399" cy="63020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s-ES_tradnl" dirty="0" err="1" smtClean="0"/>
              <a:t>Click</a:t>
            </a:r>
            <a:r>
              <a:rPr lang="es-ES_tradnl" dirty="0" smtClean="0"/>
              <a:t> to </a:t>
            </a:r>
            <a:r>
              <a:rPr lang="es-ES_tradnl" dirty="0" err="1" smtClean="0"/>
              <a:t>edit</a:t>
            </a:r>
            <a:r>
              <a:rPr lang="es-ES_tradnl" dirty="0" smtClean="0"/>
              <a:t> Master </a:t>
            </a:r>
            <a:r>
              <a:rPr lang="es-ES_tradnl" dirty="0" err="1" smtClean="0"/>
              <a:t>title</a:t>
            </a:r>
            <a:r>
              <a:rPr lang="es-ES_tradnl" dirty="0" smtClean="0"/>
              <a:t> </a:t>
            </a:r>
            <a:r>
              <a:rPr lang="es-ES_tradnl" dirty="0" err="1" smtClean="0"/>
              <a:t>style</a:t>
            </a:r>
            <a:endParaRPr lang="es-ES_tradnl" dirty="0" smtClean="0"/>
          </a:p>
        </p:txBody>
      </p:sp>
      <p:sp>
        <p:nvSpPr>
          <p:cNvPr id="147460" name="Text Placeholder 2"/>
          <p:cNvSpPr>
            <a:spLocks noGrp="1"/>
          </p:cNvSpPr>
          <p:nvPr>
            <p:ph type="body" idx="1"/>
          </p:nvPr>
        </p:nvSpPr>
        <p:spPr bwMode="auto">
          <a:xfrm>
            <a:off x="439265" y="1190382"/>
            <a:ext cx="9124399" cy="521947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s-ES_tradnl" dirty="0" err="1" smtClean="0"/>
              <a:t>Click</a:t>
            </a:r>
            <a:r>
              <a:rPr lang="es-ES_tradnl" dirty="0" smtClean="0"/>
              <a:t> to </a:t>
            </a:r>
            <a:r>
              <a:rPr lang="es-ES_tradnl" dirty="0" err="1" smtClean="0"/>
              <a:t>edit</a:t>
            </a:r>
            <a:r>
              <a:rPr lang="es-ES_tradnl" dirty="0" smtClean="0"/>
              <a:t> Master </a:t>
            </a:r>
            <a:r>
              <a:rPr lang="es-ES_tradnl" dirty="0" err="1" smtClean="0"/>
              <a:t>text</a:t>
            </a:r>
            <a:r>
              <a:rPr lang="es-ES_tradnl" dirty="0" smtClean="0"/>
              <a:t> </a:t>
            </a:r>
            <a:r>
              <a:rPr lang="es-ES_tradnl" dirty="0" err="1" smtClean="0"/>
              <a:t>styles</a:t>
            </a:r>
            <a:endParaRPr lang="es-ES_tradnl" dirty="0" smtClean="0"/>
          </a:p>
          <a:p>
            <a:pPr lvl="1"/>
            <a:r>
              <a:rPr lang="es-ES_tradnl" dirty="0" err="1" smtClean="0"/>
              <a:t>Second</a:t>
            </a:r>
            <a:r>
              <a:rPr lang="es-ES_tradnl" dirty="0" smtClean="0"/>
              <a:t> </a:t>
            </a:r>
            <a:r>
              <a:rPr lang="es-ES_tradnl" dirty="0" err="1" smtClean="0"/>
              <a:t>level</a:t>
            </a:r>
            <a:endParaRPr lang="es-ES_tradnl" dirty="0" smtClean="0"/>
          </a:p>
          <a:p>
            <a:pPr lvl="2"/>
            <a:r>
              <a:rPr lang="es-ES_tradnl" dirty="0" err="1" smtClean="0"/>
              <a:t>Third</a:t>
            </a:r>
            <a:r>
              <a:rPr lang="es-ES_tradnl" dirty="0" smtClean="0"/>
              <a:t> </a:t>
            </a:r>
            <a:r>
              <a:rPr lang="es-ES_tradnl" dirty="0" err="1" smtClean="0"/>
              <a:t>level</a:t>
            </a:r>
            <a:endParaRPr lang="es-ES_tradnl" dirty="0" smtClean="0"/>
          </a:p>
          <a:p>
            <a:pPr lvl="3"/>
            <a:r>
              <a:rPr lang="es-ES_tradnl" dirty="0" err="1" smtClean="0"/>
              <a:t>Fourth</a:t>
            </a:r>
            <a:r>
              <a:rPr lang="es-ES_tradnl" dirty="0" smtClean="0"/>
              <a:t> </a:t>
            </a:r>
            <a:r>
              <a:rPr lang="es-ES_tradnl" dirty="0" err="1" smtClean="0"/>
              <a:t>level</a:t>
            </a:r>
            <a:endParaRPr lang="es-ES_tradnl" dirty="0" smtClean="0"/>
          </a:p>
          <a:p>
            <a:pPr lvl="4"/>
            <a:r>
              <a:rPr lang="es-ES_tradnl" dirty="0" err="1" smtClean="0"/>
              <a:t>Fifth</a:t>
            </a:r>
            <a:r>
              <a:rPr lang="es-ES_tradnl" dirty="0" smtClean="0"/>
              <a:t> </a:t>
            </a:r>
            <a:r>
              <a:rPr lang="es-ES_tradnl" dirty="0" err="1" smtClean="0"/>
              <a:t>level</a:t>
            </a:r>
            <a:endParaRPr lang="es-ES_tradnl" dirty="0" smtClean="0"/>
          </a:p>
        </p:txBody>
      </p:sp>
      <p:sp>
        <p:nvSpPr>
          <p:cNvPr id="7" name="Slide Number Placeholder 9"/>
          <p:cNvSpPr>
            <a:spLocks noGrp="1"/>
          </p:cNvSpPr>
          <p:nvPr>
            <p:ph type="sldNum" sz="quarter" idx="4"/>
          </p:nvPr>
        </p:nvSpPr>
        <p:spPr>
          <a:xfrm>
            <a:off x="450208" y="6554108"/>
            <a:ext cx="306387" cy="144247"/>
          </a:xfrm>
          <a:prstGeom prst="rect">
            <a:avLst/>
          </a:prstGeom>
        </p:spPr>
        <p:txBody>
          <a:bodyPr vert="horz" wrap="square" lIns="0" tIns="0" rIns="0" bIns="0" numCol="1" anchor="t" anchorCtr="0" compatLnSpc="1">
            <a:prstTxWarp prst="textNoShape">
              <a:avLst/>
            </a:prstTxWarp>
            <a:noAutofit/>
          </a:bodyPr>
          <a:lstStyle>
            <a:lvl1pPr defTabSz="898846">
              <a:lnSpc>
                <a:spcPts val="1059"/>
              </a:lnSpc>
              <a:defRPr sz="800" b="1">
                <a:solidFill>
                  <a:schemeClr val="tx2"/>
                </a:solidFill>
              </a:defRPr>
            </a:lvl1pPr>
          </a:lstStyle>
          <a:p>
            <a:pPr fontAlgn="base">
              <a:spcBef>
                <a:spcPct val="0"/>
              </a:spcBef>
              <a:spcAft>
                <a:spcPct val="0"/>
              </a:spcAft>
            </a:pPr>
            <a:fld id="{9935F0BD-0F90-47B1-8F0C-76BF3802F7AA}" type="slidenum">
              <a:rPr lang="es-ES_tradnl" smtClean="0">
                <a:solidFill>
                  <a:srgbClr val="002776"/>
                </a:solidFill>
                <a:cs typeface="Arial" charset="0"/>
              </a:rPr>
              <a:pPr fontAlgn="base">
                <a:spcBef>
                  <a:spcPct val="0"/>
                </a:spcBef>
                <a:spcAft>
                  <a:spcPct val="0"/>
                </a:spcAft>
              </a:pPr>
              <a:t>‹#›</a:t>
            </a:fld>
            <a:endParaRPr lang="es-ES_tradnl" dirty="0">
              <a:solidFill>
                <a:srgbClr val="002776"/>
              </a:solidFill>
              <a:cs typeface="Arial" charset="0"/>
            </a:endParaRPr>
          </a:p>
        </p:txBody>
      </p:sp>
      <p:sp>
        <p:nvSpPr>
          <p:cNvPr id="10" name="Footer Placeholder 10"/>
          <p:cNvSpPr>
            <a:spLocks noGrp="1"/>
          </p:cNvSpPr>
          <p:nvPr>
            <p:ph type="ftr" sz="quarter" idx="3"/>
          </p:nvPr>
        </p:nvSpPr>
        <p:spPr>
          <a:xfrm>
            <a:off x="836316" y="6554108"/>
            <a:ext cx="4677095" cy="144247"/>
          </a:xfrm>
          <a:prstGeom prst="rect">
            <a:avLst/>
          </a:prstGeom>
        </p:spPr>
        <p:txBody>
          <a:bodyPr vert="horz" wrap="square" lIns="0" tIns="0" rIns="0" bIns="0" numCol="1" anchor="t" anchorCtr="0" compatLnSpc="1">
            <a:prstTxWarp prst="textNoShape">
              <a:avLst/>
            </a:prstTxWarp>
            <a:noAutofit/>
          </a:bodyPr>
          <a:lstStyle>
            <a:lvl1pPr defTabSz="898846">
              <a:lnSpc>
                <a:spcPts val="1059"/>
              </a:lnSpc>
              <a:defRPr sz="800">
                <a:solidFill>
                  <a:schemeClr val="tx2"/>
                </a:solidFill>
              </a:defRPr>
            </a:lvl1pPr>
          </a:lstStyle>
          <a:p>
            <a:pPr fontAlgn="base">
              <a:spcBef>
                <a:spcPct val="0"/>
              </a:spcBef>
              <a:spcAft>
                <a:spcPct val="0"/>
              </a:spcAft>
            </a:pPr>
            <a:endParaRPr lang="es-ES_tradnl" dirty="0">
              <a:solidFill>
                <a:srgbClr val="002776"/>
              </a:solidFill>
              <a:cs typeface="Arial" charset="0"/>
            </a:endParaRPr>
          </a:p>
        </p:txBody>
      </p:sp>
      <p:pic>
        <p:nvPicPr>
          <p:cNvPr id="8" name="Picture 7"/>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8759196" y="116632"/>
            <a:ext cx="815406" cy="407610"/>
          </a:xfrm>
          <a:prstGeom prst="rect">
            <a:avLst/>
          </a:prstGeom>
          <a:noFill/>
          <a:ln>
            <a:noFill/>
          </a:ln>
        </p:spPr>
      </p:pic>
      <p:sp>
        <p:nvSpPr>
          <p:cNvPr id="11" name="bmkCopyright"/>
          <p:cNvSpPr txBox="1">
            <a:spLocks/>
          </p:cNvSpPr>
          <p:nvPr userDrawn="1"/>
        </p:nvSpPr>
        <p:spPr>
          <a:xfrm>
            <a:off x="7794216" y="6594197"/>
            <a:ext cx="1780509" cy="111154"/>
          </a:xfrm>
          <a:prstGeom prst="rect">
            <a:avLst/>
          </a:prstGeom>
        </p:spPr>
        <p:txBody>
          <a:bodyPr vert="horz" wrap="none" lIns="0" tIns="0" rIns="0" bIns="0" rtlCol="0" anchor="b" anchorCtr="0">
            <a:noAutofit/>
          </a:bodyPr>
          <a:lstStyle>
            <a:lvl1pPr marL="0" marR="0" indent="0" algn="r" defTabSz="914400" rtl="0" eaLnBrk="0" fontAlgn="auto" latinLnBrk="0" hangingPunct="0">
              <a:lnSpc>
                <a:spcPct val="100000"/>
              </a:lnSpc>
              <a:spcBef>
                <a:spcPts val="0"/>
              </a:spcBef>
              <a:spcAft>
                <a:spcPct val="0"/>
              </a:spcAft>
              <a:buClrTx/>
              <a:buSzTx/>
              <a:buFontTx/>
              <a:buNone/>
              <a:tabLst/>
              <a:defRPr sz="800">
                <a:solidFill>
                  <a:schemeClr val="accent1"/>
                </a:solidFill>
              </a:defRPr>
            </a:lvl1pPr>
          </a:lstStyle>
          <a:p>
            <a:pPr defTabSz="819895">
              <a:defRPr/>
            </a:pPr>
            <a:r>
              <a:rPr lang="en-AU" sz="800" noProof="0" dirty="0" smtClean="0">
                <a:solidFill>
                  <a:srgbClr val="002776"/>
                </a:solidFill>
                <a:cs typeface="Arial" charset="0"/>
              </a:rPr>
              <a:t>© 2016 Deloitte Consulting S.L.U.</a:t>
            </a:r>
            <a:endParaRPr lang="en-AU" sz="800" noProof="0" dirty="0">
              <a:solidFill>
                <a:srgbClr val="002776"/>
              </a:solidFill>
              <a:cs typeface="Arial" charset="0"/>
            </a:endParaRPr>
          </a:p>
        </p:txBody>
      </p:sp>
    </p:spTree>
    <p:extLst>
      <p:ext uri="{BB962C8B-B14F-4D97-AF65-F5344CB8AC3E}">
        <p14:creationId xmlns:p14="http://schemas.microsoft.com/office/powerpoint/2010/main" val="3289963886"/>
      </p:ext>
    </p:extLst>
  </p:cSld>
  <p:clrMap bg1="lt1" tx1="dk1" bg2="lt2" tx2="dk2" accent1="accent1" accent2="accent2" accent3="accent3" accent4="accent4" accent5="accent5" accent6="accent6" hlink="hlink" folHlink="folHlink"/>
  <p:sldLayoutIdLst>
    <p:sldLayoutId id="2147484966" r:id="rId1"/>
    <p:sldLayoutId id="2147484967" r:id="rId2"/>
    <p:sldLayoutId id="2147484968" r:id="rId3"/>
    <p:sldLayoutId id="2147484969" r:id="rId4"/>
    <p:sldLayoutId id="2147484970" r:id="rId5"/>
    <p:sldLayoutId id="2147484971" r:id="rId6"/>
    <p:sldLayoutId id="2147484972" r:id="rId7"/>
  </p:sldLayoutIdLst>
  <p:timing>
    <p:tnLst>
      <p:par>
        <p:cTn id="1" dur="indefinite" restart="never" nodeType="tmRoot"/>
      </p:par>
    </p:tnLst>
  </p:timing>
  <p:hf hdr="0" ftr="0" dt="0"/>
  <p:txStyles>
    <p:titleStyle>
      <a:lvl1pPr algn="l" defTabSz="898846" rtl="0" eaLnBrk="1" fontAlgn="base" hangingPunct="1">
        <a:spcBef>
          <a:spcPct val="0"/>
        </a:spcBef>
        <a:spcAft>
          <a:spcPct val="0"/>
        </a:spcAft>
        <a:defRPr sz="2200" b="1">
          <a:solidFill>
            <a:schemeClr val="tx2"/>
          </a:solidFill>
          <a:latin typeface="+mj-lt"/>
          <a:ea typeface="+mj-ea"/>
          <a:cs typeface="+mj-cs"/>
        </a:defRPr>
      </a:lvl1pPr>
      <a:lvl2pPr algn="l" defTabSz="898846" rtl="0" eaLnBrk="1" fontAlgn="base" hangingPunct="1">
        <a:spcBef>
          <a:spcPct val="0"/>
        </a:spcBef>
        <a:spcAft>
          <a:spcPct val="0"/>
        </a:spcAft>
        <a:defRPr sz="2200" b="1">
          <a:solidFill>
            <a:schemeClr val="tx2"/>
          </a:solidFill>
          <a:latin typeface="Arial" charset="0"/>
        </a:defRPr>
      </a:lvl2pPr>
      <a:lvl3pPr algn="l" defTabSz="898846" rtl="0" eaLnBrk="1" fontAlgn="base" hangingPunct="1">
        <a:spcBef>
          <a:spcPct val="0"/>
        </a:spcBef>
        <a:spcAft>
          <a:spcPct val="0"/>
        </a:spcAft>
        <a:defRPr sz="2200" b="1">
          <a:solidFill>
            <a:schemeClr val="tx2"/>
          </a:solidFill>
          <a:latin typeface="Arial" charset="0"/>
        </a:defRPr>
      </a:lvl3pPr>
      <a:lvl4pPr algn="l" defTabSz="898846" rtl="0" eaLnBrk="1" fontAlgn="base" hangingPunct="1">
        <a:spcBef>
          <a:spcPct val="0"/>
        </a:spcBef>
        <a:spcAft>
          <a:spcPct val="0"/>
        </a:spcAft>
        <a:defRPr sz="2200" b="1">
          <a:solidFill>
            <a:schemeClr val="tx2"/>
          </a:solidFill>
          <a:latin typeface="Arial" charset="0"/>
        </a:defRPr>
      </a:lvl4pPr>
      <a:lvl5pPr algn="l" defTabSz="898846" rtl="0" eaLnBrk="1" fontAlgn="base" hangingPunct="1">
        <a:spcBef>
          <a:spcPct val="0"/>
        </a:spcBef>
        <a:spcAft>
          <a:spcPct val="0"/>
        </a:spcAft>
        <a:defRPr sz="2200" b="1">
          <a:solidFill>
            <a:schemeClr val="tx2"/>
          </a:solidFill>
          <a:latin typeface="Arial" charset="0"/>
        </a:defRPr>
      </a:lvl5pPr>
      <a:lvl6pPr marL="403221" algn="l" defTabSz="898846" rtl="0" eaLnBrk="1" fontAlgn="base" hangingPunct="1">
        <a:spcBef>
          <a:spcPct val="0"/>
        </a:spcBef>
        <a:spcAft>
          <a:spcPct val="0"/>
        </a:spcAft>
        <a:defRPr sz="2200" b="1">
          <a:solidFill>
            <a:schemeClr val="tx2"/>
          </a:solidFill>
          <a:latin typeface="Arial" charset="0"/>
        </a:defRPr>
      </a:lvl6pPr>
      <a:lvl7pPr marL="806442" algn="l" defTabSz="898846" rtl="0" eaLnBrk="1" fontAlgn="base" hangingPunct="1">
        <a:spcBef>
          <a:spcPct val="0"/>
        </a:spcBef>
        <a:spcAft>
          <a:spcPct val="0"/>
        </a:spcAft>
        <a:defRPr sz="2200" b="1">
          <a:solidFill>
            <a:schemeClr val="tx2"/>
          </a:solidFill>
          <a:latin typeface="Arial" charset="0"/>
        </a:defRPr>
      </a:lvl7pPr>
      <a:lvl8pPr marL="1209663" algn="l" defTabSz="898846" rtl="0" eaLnBrk="1" fontAlgn="base" hangingPunct="1">
        <a:spcBef>
          <a:spcPct val="0"/>
        </a:spcBef>
        <a:spcAft>
          <a:spcPct val="0"/>
        </a:spcAft>
        <a:defRPr sz="2200" b="1">
          <a:solidFill>
            <a:schemeClr val="tx2"/>
          </a:solidFill>
          <a:latin typeface="Arial" charset="0"/>
        </a:defRPr>
      </a:lvl8pPr>
      <a:lvl9pPr marL="1612881" algn="l" defTabSz="898846" rtl="0" eaLnBrk="1" fontAlgn="base" hangingPunct="1">
        <a:spcBef>
          <a:spcPct val="0"/>
        </a:spcBef>
        <a:spcAft>
          <a:spcPct val="0"/>
        </a:spcAft>
        <a:defRPr sz="2200" b="1">
          <a:solidFill>
            <a:schemeClr val="tx2"/>
          </a:solidFill>
          <a:latin typeface="Arial" charset="0"/>
        </a:defRPr>
      </a:lvl9pPr>
    </p:titleStyle>
    <p:bodyStyle>
      <a:lvl1pPr algn="l" defTabSz="898846" rtl="0" eaLnBrk="1" fontAlgn="base" hangingPunct="1">
        <a:spcBef>
          <a:spcPct val="0"/>
        </a:spcBef>
        <a:spcAft>
          <a:spcPts val="265"/>
        </a:spcAft>
        <a:buFont typeface="Arial" charset="0"/>
        <a:defRPr sz="1800">
          <a:solidFill>
            <a:schemeClr val="tx2"/>
          </a:solidFill>
          <a:latin typeface="+mn-lt"/>
          <a:ea typeface="+mn-ea"/>
          <a:cs typeface="+mn-cs"/>
        </a:defRPr>
      </a:lvl1pPr>
      <a:lvl2pPr marL="158209" indent="-156808" algn="l" defTabSz="898846" rtl="0" eaLnBrk="1" fontAlgn="base" hangingPunct="1">
        <a:spcBef>
          <a:spcPct val="0"/>
        </a:spcBef>
        <a:spcAft>
          <a:spcPts val="265"/>
        </a:spcAft>
        <a:buChar char="•"/>
        <a:defRPr sz="1800">
          <a:solidFill>
            <a:schemeClr val="tx2"/>
          </a:solidFill>
          <a:latin typeface="+mn-lt"/>
        </a:defRPr>
      </a:lvl2pPr>
      <a:lvl3pPr marL="316416" indent="-156808" algn="l" defTabSz="898846" rtl="0" eaLnBrk="1" fontAlgn="base" hangingPunct="1">
        <a:spcBef>
          <a:spcPct val="0"/>
        </a:spcBef>
        <a:spcAft>
          <a:spcPts val="265"/>
        </a:spcAft>
        <a:buFont typeface="Arial" charset="0"/>
        <a:buChar char="‒"/>
        <a:defRPr sz="1800">
          <a:solidFill>
            <a:schemeClr val="tx2"/>
          </a:solidFill>
          <a:latin typeface="+mn-lt"/>
        </a:defRPr>
      </a:lvl3pPr>
      <a:lvl4pPr marL="474625" indent="-156808" algn="l" defTabSz="898846" rtl="0" eaLnBrk="1" fontAlgn="base" hangingPunct="1">
        <a:spcBef>
          <a:spcPct val="0"/>
        </a:spcBef>
        <a:spcAft>
          <a:spcPts val="529"/>
        </a:spcAft>
        <a:buChar char="•"/>
        <a:defRPr>
          <a:solidFill>
            <a:schemeClr val="tx2"/>
          </a:solidFill>
          <a:latin typeface="+mn-lt"/>
        </a:defRPr>
      </a:lvl4pPr>
      <a:lvl5pPr marL="632832" indent="-156808" algn="l" defTabSz="898846" rtl="0" eaLnBrk="1" fontAlgn="base" hangingPunct="1">
        <a:spcBef>
          <a:spcPct val="0"/>
        </a:spcBef>
        <a:spcAft>
          <a:spcPts val="529"/>
        </a:spcAft>
        <a:buFont typeface="Arial" charset="0"/>
        <a:buChar char="‒"/>
        <a:defRPr>
          <a:solidFill>
            <a:schemeClr val="tx2"/>
          </a:solidFill>
          <a:latin typeface="+mn-lt"/>
        </a:defRPr>
      </a:lvl5pPr>
      <a:lvl6pPr marL="1036054" indent="-156808" algn="l" defTabSz="898846" rtl="0" eaLnBrk="1" fontAlgn="base" hangingPunct="1">
        <a:spcBef>
          <a:spcPct val="0"/>
        </a:spcBef>
        <a:spcAft>
          <a:spcPts val="529"/>
        </a:spcAft>
        <a:buFont typeface="Arial" charset="0"/>
        <a:buChar char="‒"/>
        <a:defRPr>
          <a:solidFill>
            <a:schemeClr val="tx2"/>
          </a:solidFill>
          <a:latin typeface="+mn-lt"/>
        </a:defRPr>
      </a:lvl6pPr>
      <a:lvl7pPr marL="1439274" indent="-156808" algn="l" defTabSz="898846" rtl="0" eaLnBrk="1" fontAlgn="base" hangingPunct="1">
        <a:spcBef>
          <a:spcPct val="0"/>
        </a:spcBef>
        <a:spcAft>
          <a:spcPts val="529"/>
        </a:spcAft>
        <a:buFont typeface="Arial" charset="0"/>
        <a:buChar char="‒"/>
        <a:defRPr>
          <a:solidFill>
            <a:schemeClr val="tx2"/>
          </a:solidFill>
          <a:latin typeface="+mn-lt"/>
        </a:defRPr>
      </a:lvl7pPr>
      <a:lvl8pPr marL="1842495" indent="-156808" algn="l" defTabSz="898846" rtl="0" eaLnBrk="1" fontAlgn="base" hangingPunct="1">
        <a:spcBef>
          <a:spcPct val="0"/>
        </a:spcBef>
        <a:spcAft>
          <a:spcPts val="529"/>
        </a:spcAft>
        <a:buFont typeface="Arial" charset="0"/>
        <a:buChar char="‒"/>
        <a:defRPr>
          <a:solidFill>
            <a:schemeClr val="tx2"/>
          </a:solidFill>
          <a:latin typeface="+mn-lt"/>
        </a:defRPr>
      </a:lvl8pPr>
      <a:lvl9pPr marL="2245715" indent="-156808" algn="l" defTabSz="898846" rtl="0" eaLnBrk="1" fontAlgn="base" hangingPunct="1">
        <a:spcBef>
          <a:spcPct val="0"/>
        </a:spcBef>
        <a:spcAft>
          <a:spcPts val="529"/>
        </a:spcAft>
        <a:buFont typeface="Arial" charset="0"/>
        <a:buChar char="‒"/>
        <a:defRPr>
          <a:solidFill>
            <a:schemeClr val="tx2"/>
          </a:solidFill>
          <a:latin typeface="+mn-lt"/>
        </a:defRPr>
      </a:lvl9pPr>
    </p:bodyStyle>
    <p:otherStyle>
      <a:defPPr>
        <a:defRPr lang="es-ES"/>
      </a:defPPr>
      <a:lvl1pPr marL="0" algn="l" defTabSz="806442" rtl="0" eaLnBrk="1" latinLnBrk="0" hangingPunct="1">
        <a:defRPr sz="1600" kern="1200">
          <a:solidFill>
            <a:schemeClr val="tx1"/>
          </a:solidFill>
          <a:latin typeface="+mn-lt"/>
          <a:ea typeface="+mn-ea"/>
          <a:cs typeface="+mn-cs"/>
        </a:defRPr>
      </a:lvl1pPr>
      <a:lvl2pPr marL="403221" algn="l" defTabSz="806442" rtl="0" eaLnBrk="1" latinLnBrk="0" hangingPunct="1">
        <a:defRPr sz="1600" kern="1200">
          <a:solidFill>
            <a:schemeClr val="tx1"/>
          </a:solidFill>
          <a:latin typeface="+mn-lt"/>
          <a:ea typeface="+mn-ea"/>
          <a:cs typeface="+mn-cs"/>
        </a:defRPr>
      </a:lvl2pPr>
      <a:lvl3pPr marL="806442" algn="l" defTabSz="806442" rtl="0" eaLnBrk="1" latinLnBrk="0" hangingPunct="1">
        <a:defRPr sz="1600" kern="1200">
          <a:solidFill>
            <a:schemeClr val="tx1"/>
          </a:solidFill>
          <a:latin typeface="+mn-lt"/>
          <a:ea typeface="+mn-ea"/>
          <a:cs typeface="+mn-cs"/>
        </a:defRPr>
      </a:lvl3pPr>
      <a:lvl4pPr marL="1209663" algn="l" defTabSz="806442" rtl="0" eaLnBrk="1" latinLnBrk="0" hangingPunct="1">
        <a:defRPr sz="1600" kern="1200">
          <a:solidFill>
            <a:schemeClr val="tx1"/>
          </a:solidFill>
          <a:latin typeface="+mn-lt"/>
          <a:ea typeface="+mn-ea"/>
          <a:cs typeface="+mn-cs"/>
        </a:defRPr>
      </a:lvl4pPr>
      <a:lvl5pPr marL="1612881" algn="l" defTabSz="806442" rtl="0" eaLnBrk="1" latinLnBrk="0" hangingPunct="1">
        <a:defRPr sz="1600" kern="1200">
          <a:solidFill>
            <a:schemeClr val="tx1"/>
          </a:solidFill>
          <a:latin typeface="+mn-lt"/>
          <a:ea typeface="+mn-ea"/>
          <a:cs typeface="+mn-cs"/>
        </a:defRPr>
      </a:lvl5pPr>
      <a:lvl6pPr marL="2016103" algn="l" defTabSz="806442" rtl="0" eaLnBrk="1" latinLnBrk="0" hangingPunct="1">
        <a:defRPr sz="1600" kern="1200">
          <a:solidFill>
            <a:schemeClr val="tx1"/>
          </a:solidFill>
          <a:latin typeface="+mn-lt"/>
          <a:ea typeface="+mn-ea"/>
          <a:cs typeface="+mn-cs"/>
        </a:defRPr>
      </a:lvl6pPr>
      <a:lvl7pPr marL="2419323" algn="l" defTabSz="806442" rtl="0" eaLnBrk="1" latinLnBrk="0" hangingPunct="1">
        <a:defRPr sz="1600" kern="1200">
          <a:solidFill>
            <a:schemeClr val="tx1"/>
          </a:solidFill>
          <a:latin typeface="+mn-lt"/>
          <a:ea typeface="+mn-ea"/>
          <a:cs typeface="+mn-cs"/>
        </a:defRPr>
      </a:lvl7pPr>
      <a:lvl8pPr marL="2822545" algn="l" defTabSz="806442" rtl="0" eaLnBrk="1" latinLnBrk="0" hangingPunct="1">
        <a:defRPr sz="1600" kern="1200">
          <a:solidFill>
            <a:schemeClr val="tx1"/>
          </a:solidFill>
          <a:latin typeface="+mn-lt"/>
          <a:ea typeface="+mn-ea"/>
          <a:cs typeface="+mn-cs"/>
        </a:defRPr>
      </a:lvl8pPr>
      <a:lvl9pPr marL="3225766" algn="l" defTabSz="806442" rtl="0" eaLnBrk="1" latinLnBrk="0" hangingPunct="1">
        <a:defRPr sz="16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7459" name="Title Placeholder 1"/>
          <p:cNvSpPr>
            <a:spLocks noGrp="1"/>
          </p:cNvSpPr>
          <p:nvPr>
            <p:ph type="title"/>
          </p:nvPr>
        </p:nvSpPr>
        <p:spPr bwMode="auto">
          <a:xfrm>
            <a:off x="442393" y="350115"/>
            <a:ext cx="9124399" cy="63020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s-ES_tradnl" dirty="0" err="1" smtClean="0"/>
              <a:t>Click</a:t>
            </a:r>
            <a:r>
              <a:rPr lang="es-ES_tradnl" dirty="0" smtClean="0"/>
              <a:t> to </a:t>
            </a:r>
            <a:r>
              <a:rPr lang="es-ES_tradnl" dirty="0" err="1" smtClean="0"/>
              <a:t>edit</a:t>
            </a:r>
            <a:r>
              <a:rPr lang="es-ES_tradnl" dirty="0" smtClean="0"/>
              <a:t> Master </a:t>
            </a:r>
            <a:r>
              <a:rPr lang="es-ES_tradnl" dirty="0" err="1" smtClean="0"/>
              <a:t>title</a:t>
            </a:r>
            <a:r>
              <a:rPr lang="es-ES_tradnl" dirty="0" smtClean="0"/>
              <a:t> </a:t>
            </a:r>
            <a:r>
              <a:rPr lang="es-ES_tradnl" dirty="0" err="1" smtClean="0"/>
              <a:t>style</a:t>
            </a:r>
            <a:endParaRPr lang="es-ES_tradnl" dirty="0" smtClean="0"/>
          </a:p>
        </p:txBody>
      </p:sp>
      <p:sp>
        <p:nvSpPr>
          <p:cNvPr id="147460" name="Text Placeholder 2"/>
          <p:cNvSpPr>
            <a:spLocks noGrp="1"/>
          </p:cNvSpPr>
          <p:nvPr>
            <p:ph type="body" idx="1"/>
          </p:nvPr>
        </p:nvSpPr>
        <p:spPr bwMode="auto">
          <a:xfrm>
            <a:off x="439265" y="1190382"/>
            <a:ext cx="9124399" cy="521947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s-ES_tradnl" dirty="0" err="1" smtClean="0"/>
              <a:t>Click</a:t>
            </a:r>
            <a:r>
              <a:rPr lang="es-ES_tradnl" dirty="0" smtClean="0"/>
              <a:t> to </a:t>
            </a:r>
            <a:r>
              <a:rPr lang="es-ES_tradnl" dirty="0" err="1" smtClean="0"/>
              <a:t>edit</a:t>
            </a:r>
            <a:r>
              <a:rPr lang="es-ES_tradnl" dirty="0" smtClean="0"/>
              <a:t> Master </a:t>
            </a:r>
            <a:r>
              <a:rPr lang="es-ES_tradnl" dirty="0" err="1" smtClean="0"/>
              <a:t>text</a:t>
            </a:r>
            <a:r>
              <a:rPr lang="es-ES_tradnl" dirty="0" smtClean="0"/>
              <a:t> </a:t>
            </a:r>
            <a:r>
              <a:rPr lang="es-ES_tradnl" dirty="0" err="1" smtClean="0"/>
              <a:t>styles</a:t>
            </a:r>
            <a:endParaRPr lang="es-ES_tradnl" dirty="0" smtClean="0"/>
          </a:p>
          <a:p>
            <a:pPr lvl="1"/>
            <a:r>
              <a:rPr lang="es-ES_tradnl" dirty="0" err="1" smtClean="0"/>
              <a:t>Second</a:t>
            </a:r>
            <a:r>
              <a:rPr lang="es-ES_tradnl" dirty="0" smtClean="0"/>
              <a:t> </a:t>
            </a:r>
            <a:r>
              <a:rPr lang="es-ES_tradnl" dirty="0" err="1" smtClean="0"/>
              <a:t>level</a:t>
            </a:r>
            <a:endParaRPr lang="es-ES_tradnl" dirty="0" smtClean="0"/>
          </a:p>
          <a:p>
            <a:pPr lvl="2"/>
            <a:r>
              <a:rPr lang="es-ES_tradnl" dirty="0" err="1" smtClean="0"/>
              <a:t>Third</a:t>
            </a:r>
            <a:r>
              <a:rPr lang="es-ES_tradnl" dirty="0" smtClean="0"/>
              <a:t> </a:t>
            </a:r>
            <a:r>
              <a:rPr lang="es-ES_tradnl" dirty="0" err="1" smtClean="0"/>
              <a:t>level</a:t>
            </a:r>
            <a:endParaRPr lang="es-ES_tradnl" dirty="0" smtClean="0"/>
          </a:p>
          <a:p>
            <a:pPr lvl="3"/>
            <a:r>
              <a:rPr lang="es-ES_tradnl" dirty="0" err="1" smtClean="0"/>
              <a:t>Fourth</a:t>
            </a:r>
            <a:r>
              <a:rPr lang="es-ES_tradnl" dirty="0" smtClean="0"/>
              <a:t> </a:t>
            </a:r>
            <a:r>
              <a:rPr lang="es-ES_tradnl" dirty="0" err="1" smtClean="0"/>
              <a:t>level</a:t>
            </a:r>
            <a:endParaRPr lang="es-ES_tradnl" dirty="0" smtClean="0"/>
          </a:p>
          <a:p>
            <a:pPr lvl="4"/>
            <a:r>
              <a:rPr lang="es-ES_tradnl" dirty="0" err="1" smtClean="0"/>
              <a:t>Fifth</a:t>
            </a:r>
            <a:r>
              <a:rPr lang="es-ES_tradnl" dirty="0" smtClean="0"/>
              <a:t> </a:t>
            </a:r>
            <a:r>
              <a:rPr lang="es-ES_tradnl" dirty="0" err="1" smtClean="0"/>
              <a:t>level</a:t>
            </a:r>
            <a:endParaRPr lang="es-ES_tradnl" dirty="0" smtClean="0"/>
          </a:p>
        </p:txBody>
      </p:sp>
      <p:sp>
        <p:nvSpPr>
          <p:cNvPr id="7" name="Slide Number Placeholder 9"/>
          <p:cNvSpPr>
            <a:spLocks noGrp="1"/>
          </p:cNvSpPr>
          <p:nvPr>
            <p:ph type="sldNum" sz="quarter" idx="4"/>
          </p:nvPr>
        </p:nvSpPr>
        <p:spPr>
          <a:xfrm>
            <a:off x="450208" y="6554108"/>
            <a:ext cx="306387" cy="144247"/>
          </a:xfrm>
          <a:prstGeom prst="rect">
            <a:avLst/>
          </a:prstGeom>
        </p:spPr>
        <p:txBody>
          <a:bodyPr vert="horz" wrap="square" lIns="0" tIns="0" rIns="0" bIns="0" numCol="1" anchor="t" anchorCtr="0" compatLnSpc="1">
            <a:prstTxWarp prst="textNoShape">
              <a:avLst/>
            </a:prstTxWarp>
            <a:noAutofit/>
          </a:bodyPr>
          <a:lstStyle>
            <a:lvl1pPr defTabSz="898846">
              <a:lnSpc>
                <a:spcPts val="1059"/>
              </a:lnSpc>
              <a:defRPr sz="800" b="1">
                <a:solidFill>
                  <a:schemeClr val="tx2"/>
                </a:solidFill>
              </a:defRPr>
            </a:lvl1pPr>
          </a:lstStyle>
          <a:p>
            <a:pPr fontAlgn="base">
              <a:spcBef>
                <a:spcPct val="0"/>
              </a:spcBef>
              <a:spcAft>
                <a:spcPct val="0"/>
              </a:spcAft>
            </a:pPr>
            <a:fld id="{9935F0BD-0F90-47B1-8F0C-76BF3802F7AA}" type="slidenum">
              <a:rPr lang="es-ES_tradnl" smtClean="0">
                <a:solidFill>
                  <a:srgbClr val="002776"/>
                </a:solidFill>
                <a:cs typeface="Arial" charset="0"/>
              </a:rPr>
              <a:pPr fontAlgn="base">
                <a:spcBef>
                  <a:spcPct val="0"/>
                </a:spcBef>
                <a:spcAft>
                  <a:spcPct val="0"/>
                </a:spcAft>
              </a:pPr>
              <a:t>‹#›</a:t>
            </a:fld>
            <a:endParaRPr lang="es-ES_tradnl" dirty="0">
              <a:solidFill>
                <a:srgbClr val="002776"/>
              </a:solidFill>
              <a:cs typeface="Arial" charset="0"/>
            </a:endParaRPr>
          </a:p>
        </p:txBody>
      </p:sp>
      <p:sp>
        <p:nvSpPr>
          <p:cNvPr id="10" name="Footer Placeholder 10"/>
          <p:cNvSpPr>
            <a:spLocks noGrp="1"/>
          </p:cNvSpPr>
          <p:nvPr>
            <p:ph type="ftr" sz="quarter" idx="3"/>
          </p:nvPr>
        </p:nvSpPr>
        <p:spPr>
          <a:xfrm>
            <a:off x="836316" y="6554108"/>
            <a:ext cx="4677095" cy="144247"/>
          </a:xfrm>
          <a:prstGeom prst="rect">
            <a:avLst/>
          </a:prstGeom>
        </p:spPr>
        <p:txBody>
          <a:bodyPr vert="horz" wrap="square" lIns="0" tIns="0" rIns="0" bIns="0" numCol="1" anchor="t" anchorCtr="0" compatLnSpc="1">
            <a:prstTxWarp prst="textNoShape">
              <a:avLst/>
            </a:prstTxWarp>
            <a:noAutofit/>
          </a:bodyPr>
          <a:lstStyle>
            <a:lvl1pPr defTabSz="898846">
              <a:lnSpc>
                <a:spcPts val="1059"/>
              </a:lnSpc>
              <a:defRPr sz="800">
                <a:solidFill>
                  <a:schemeClr val="tx2"/>
                </a:solidFill>
              </a:defRPr>
            </a:lvl1pPr>
          </a:lstStyle>
          <a:p>
            <a:pPr fontAlgn="base">
              <a:spcBef>
                <a:spcPct val="0"/>
              </a:spcBef>
              <a:spcAft>
                <a:spcPct val="0"/>
              </a:spcAft>
            </a:pPr>
            <a:endParaRPr lang="es-ES_tradnl" dirty="0">
              <a:solidFill>
                <a:srgbClr val="002776"/>
              </a:solidFill>
              <a:cs typeface="Arial" charset="0"/>
            </a:endParaRPr>
          </a:p>
        </p:txBody>
      </p:sp>
      <p:pic>
        <p:nvPicPr>
          <p:cNvPr id="8" name="Picture 7"/>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8759196" y="116632"/>
            <a:ext cx="815406" cy="407610"/>
          </a:xfrm>
          <a:prstGeom prst="rect">
            <a:avLst/>
          </a:prstGeom>
          <a:noFill/>
          <a:ln>
            <a:noFill/>
          </a:ln>
        </p:spPr>
      </p:pic>
      <p:sp>
        <p:nvSpPr>
          <p:cNvPr id="11" name="bmkCopyright"/>
          <p:cNvSpPr txBox="1">
            <a:spLocks/>
          </p:cNvSpPr>
          <p:nvPr userDrawn="1"/>
        </p:nvSpPr>
        <p:spPr>
          <a:xfrm>
            <a:off x="7794216" y="6594197"/>
            <a:ext cx="1780509" cy="111154"/>
          </a:xfrm>
          <a:prstGeom prst="rect">
            <a:avLst/>
          </a:prstGeom>
        </p:spPr>
        <p:txBody>
          <a:bodyPr vert="horz" wrap="none" lIns="0" tIns="0" rIns="0" bIns="0" rtlCol="0" anchor="b" anchorCtr="0">
            <a:noAutofit/>
          </a:bodyPr>
          <a:lstStyle>
            <a:lvl1pPr marL="0" marR="0" indent="0" algn="r" defTabSz="914400" rtl="0" eaLnBrk="0" fontAlgn="auto" latinLnBrk="0" hangingPunct="0">
              <a:lnSpc>
                <a:spcPct val="100000"/>
              </a:lnSpc>
              <a:spcBef>
                <a:spcPts val="0"/>
              </a:spcBef>
              <a:spcAft>
                <a:spcPct val="0"/>
              </a:spcAft>
              <a:buClrTx/>
              <a:buSzTx/>
              <a:buFontTx/>
              <a:buNone/>
              <a:tabLst/>
              <a:defRPr sz="800">
                <a:solidFill>
                  <a:schemeClr val="accent1"/>
                </a:solidFill>
              </a:defRPr>
            </a:lvl1pPr>
          </a:lstStyle>
          <a:p>
            <a:pPr defTabSz="819895">
              <a:defRPr/>
            </a:pPr>
            <a:r>
              <a:rPr lang="en-AU" sz="800" noProof="0" dirty="0" smtClean="0">
                <a:solidFill>
                  <a:srgbClr val="002776"/>
                </a:solidFill>
                <a:cs typeface="Arial" charset="0"/>
              </a:rPr>
              <a:t>© 2016 Deloitte Consulting S.L.U.</a:t>
            </a:r>
            <a:endParaRPr lang="en-AU" sz="800" noProof="0" dirty="0">
              <a:solidFill>
                <a:srgbClr val="002776"/>
              </a:solidFill>
              <a:cs typeface="Arial" charset="0"/>
            </a:endParaRPr>
          </a:p>
        </p:txBody>
      </p:sp>
    </p:spTree>
    <p:extLst>
      <p:ext uri="{BB962C8B-B14F-4D97-AF65-F5344CB8AC3E}">
        <p14:creationId xmlns:p14="http://schemas.microsoft.com/office/powerpoint/2010/main" val="369195006"/>
      </p:ext>
    </p:extLst>
  </p:cSld>
  <p:clrMap bg1="lt1" tx1="dk1" bg2="lt2" tx2="dk2" accent1="accent1" accent2="accent2" accent3="accent3" accent4="accent4" accent5="accent5" accent6="accent6" hlink="hlink" folHlink="folHlink"/>
  <p:sldLayoutIdLst>
    <p:sldLayoutId id="2147484974" r:id="rId1"/>
    <p:sldLayoutId id="2147484975" r:id="rId2"/>
    <p:sldLayoutId id="2147484976" r:id="rId3"/>
    <p:sldLayoutId id="2147484977" r:id="rId4"/>
    <p:sldLayoutId id="2147484978" r:id="rId5"/>
    <p:sldLayoutId id="2147484979" r:id="rId6"/>
    <p:sldLayoutId id="2147484980" r:id="rId7"/>
  </p:sldLayoutIdLst>
  <p:timing>
    <p:tnLst>
      <p:par>
        <p:cTn id="1" dur="indefinite" restart="never" nodeType="tmRoot"/>
      </p:par>
    </p:tnLst>
  </p:timing>
  <p:hf hdr="0" ftr="0" dt="0"/>
  <p:txStyles>
    <p:titleStyle>
      <a:lvl1pPr algn="l" defTabSz="898846" rtl="0" eaLnBrk="1" fontAlgn="base" hangingPunct="1">
        <a:spcBef>
          <a:spcPct val="0"/>
        </a:spcBef>
        <a:spcAft>
          <a:spcPct val="0"/>
        </a:spcAft>
        <a:defRPr sz="2200" b="1">
          <a:solidFill>
            <a:schemeClr val="tx2"/>
          </a:solidFill>
          <a:latin typeface="+mj-lt"/>
          <a:ea typeface="+mj-ea"/>
          <a:cs typeface="+mj-cs"/>
        </a:defRPr>
      </a:lvl1pPr>
      <a:lvl2pPr algn="l" defTabSz="898846" rtl="0" eaLnBrk="1" fontAlgn="base" hangingPunct="1">
        <a:spcBef>
          <a:spcPct val="0"/>
        </a:spcBef>
        <a:spcAft>
          <a:spcPct val="0"/>
        </a:spcAft>
        <a:defRPr sz="2200" b="1">
          <a:solidFill>
            <a:schemeClr val="tx2"/>
          </a:solidFill>
          <a:latin typeface="Arial" charset="0"/>
        </a:defRPr>
      </a:lvl2pPr>
      <a:lvl3pPr algn="l" defTabSz="898846" rtl="0" eaLnBrk="1" fontAlgn="base" hangingPunct="1">
        <a:spcBef>
          <a:spcPct val="0"/>
        </a:spcBef>
        <a:spcAft>
          <a:spcPct val="0"/>
        </a:spcAft>
        <a:defRPr sz="2200" b="1">
          <a:solidFill>
            <a:schemeClr val="tx2"/>
          </a:solidFill>
          <a:latin typeface="Arial" charset="0"/>
        </a:defRPr>
      </a:lvl3pPr>
      <a:lvl4pPr algn="l" defTabSz="898846" rtl="0" eaLnBrk="1" fontAlgn="base" hangingPunct="1">
        <a:spcBef>
          <a:spcPct val="0"/>
        </a:spcBef>
        <a:spcAft>
          <a:spcPct val="0"/>
        </a:spcAft>
        <a:defRPr sz="2200" b="1">
          <a:solidFill>
            <a:schemeClr val="tx2"/>
          </a:solidFill>
          <a:latin typeface="Arial" charset="0"/>
        </a:defRPr>
      </a:lvl4pPr>
      <a:lvl5pPr algn="l" defTabSz="898846" rtl="0" eaLnBrk="1" fontAlgn="base" hangingPunct="1">
        <a:spcBef>
          <a:spcPct val="0"/>
        </a:spcBef>
        <a:spcAft>
          <a:spcPct val="0"/>
        </a:spcAft>
        <a:defRPr sz="2200" b="1">
          <a:solidFill>
            <a:schemeClr val="tx2"/>
          </a:solidFill>
          <a:latin typeface="Arial" charset="0"/>
        </a:defRPr>
      </a:lvl5pPr>
      <a:lvl6pPr marL="403221" algn="l" defTabSz="898846" rtl="0" eaLnBrk="1" fontAlgn="base" hangingPunct="1">
        <a:spcBef>
          <a:spcPct val="0"/>
        </a:spcBef>
        <a:spcAft>
          <a:spcPct val="0"/>
        </a:spcAft>
        <a:defRPr sz="2200" b="1">
          <a:solidFill>
            <a:schemeClr val="tx2"/>
          </a:solidFill>
          <a:latin typeface="Arial" charset="0"/>
        </a:defRPr>
      </a:lvl6pPr>
      <a:lvl7pPr marL="806442" algn="l" defTabSz="898846" rtl="0" eaLnBrk="1" fontAlgn="base" hangingPunct="1">
        <a:spcBef>
          <a:spcPct val="0"/>
        </a:spcBef>
        <a:spcAft>
          <a:spcPct val="0"/>
        </a:spcAft>
        <a:defRPr sz="2200" b="1">
          <a:solidFill>
            <a:schemeClr val="tx2"/>
          </a:solidFill>
          <a:latin typeface="Arial" charset="0"/>
        </a:defRPr>
      </a:lvl7pPr>
      <a:lvl8pPr marL="1209663" algn="l" defTabSz="898846" rtl="0" eaLnBrk="1" fontAlgn="base" hangingPunct="1">
        <a:spcBef>
          <a:spcPct val="0"/>
        </a:spcBef>
        <a:spcAft>
          <a:spcPct val="0"/>
        </a:spcAft>
        <a:defRPr sz="2200" b="1">
          <a:solidFill>
            <a:schemeClr val="tx2"/>
          </a:solidFill>
          <a:latin typeface="Arial" charset="0"/>
        </a:defRPr>
      </a:lvl8pPr>
      <a:lvl9pPr marL="1612881" algn="l" defTabSz="898846" rtl="0" eaLnBrk="1" fontAlgn="base" hangingPunct="1">
        <a:spcBef>
          <a:spcPct val="0"/>
        </a:spcBef>
        <a:spcAft>
          <a:spcPct val="0"/>
        </a:spcAft>
        <a:defRPr sz="2200" b="1">
          <a:solidFill>
            <a:schemeClr val="tx2"/>
          </a:solidFill>
          <a:latin typeface="Arial" charset="0"/>
        </a:defRPr>
      </a:lvl9pPr>
    </p:titleStyle>
    <p:bodyStyle>
      <a:lvl1pPr algn="l" defTabSz="898846" rtl="0" eaLnBrk="1" fontAlgn="base" hangingPunct="1">
        <a:spcBef>
          <a:spcPct val="0"/>
        </a:spcBef>
        <a:spcAft>
          <a:spcPts val="265"/>
        </a:spcAft>
        <a:buFont typeface="Arial" charset="0"/>
        <a:defRPr sz="1800">
          <a:solidFill>
            <a:schemeClr val="tx2"/>
          </a:solidFill>
          <a:latin typeface="+mn-lt"/>
          <a:ea typeface="+mn-ea"/>
          <a:cs typeface="+mn-cs"/>
        </a:defRPr>
      </a:lvl1pPr>
      <a:lvl2pPr marL="158209" indent="-156808" algn="l" defTabSz="898846" rtl="0" eaLnBrk="1" fontAlgn="base" hangingPunct="1">
        <a:spcBef>
          <a:spcPct val="0"/>
        </a:spcBef>
        <a:spcAft>
          <a:spcPts val="265"/>
        </a:spcAft>
        <a:buChar char="•"/>
        <a:defRPr sz="1800">
          <a:solidFill>
            <a:schemeClr val="tx2"/>
          </a:solidFill>
          <a:latin typeface="+mn-lt"/>
        </a:defRPr>
      </a:lvl2pPr>
      <a:lvl3pPr marL="316416" indent="-156808" algn="l" defTabSz="898846" rtl="0" eaLnBrk="1" fontAlgn="base" hangingPunct="1">
        <a:spcBef>
          <a:spcPct val="0"/>
        </a:spcBef>
        <a:spcAft>
          <a:spcPts val="265"/>
        </a:spcAft>
        <a:buFont typeface="Arial" charset="0"/>
        <a:buChar char="‒"/>
        <a:defRPr sz="1800">
          <a:solidFill>
            <a:schemeClr val="tx2"/>
          </a:solidFill>
          <a:latin typeface="+mn-lt"/>
        </a:defRPr>
      </a:lvl3pPr>
      <a:lvl4pPr marL="474625" indent="-156808" algn="l" defTabSz="898846" rtl="0" eaLnBrk="1" fontAlgn="base" hangingPunct="1">
        <a:spcBef>
          <a:spcPct val="0"/>
        </a:spcBef>
        <a:spcAft>
          <a:spcPts val="529"/>
        </a:spcAft>
        <a:buChar char="•"/>
        <a:defRPr>
          <a:solidFill>
            <a:schemeClr val="tx2"/>
          </a:solidFill>
          <a:latin typeface="+mn-lt"/>
        </a:defRPr>
      </a:lvl4pPr>
      <a:lvl5pPr marL="632832" indent="-156808" algn="l" defTabSz="898846" rtl="0" eaLnBrk="1" fontAlgn="base" hangingPunct="1">
        <a:spcBef>
          <a:spcPct val="0"/>
        </a:spcBef>
        <a:spcAft>
          <a:spcPts val="529"/>
        </a:spcAft>
        <a:buFont typeface="Arial" charset="0"/>
        <a:buChar char="‒"/>
        <a:defRPr>
          <a:solidFill>
            <a:schemeClr val="tx2"/>
          </a:solidFill>
          <a:latin typeface="+mn-lt"/>
        </a:defRPr>
      </a:lvl5pPr>
      <a:lvl6pPr marL="1036054" indent="-156808" algn="l" defTabSz="898846" rtl="0" eaLnBrk="1" fontAlgn="base" hangingPunct="1">
        <a:spcBef>
          <a:spcPct val="0"/>
        </a:spcBef>
        <a:spcAft>
          <a:spcPts val="529"/>
        </a:spcAft>
        <a:buFont typeface="Arial" charset="0"/>
        <a:buChar char="‒"/>
        <a:defRPr>
          <a:solidFill>
            <a:schemeClr val="tx2"/>
          </a:solidFill>
          <a:latin typeface="+mn-lt"/>
        </a:defRPr>
      </a:lvl6pPr>
      <a:lvl7pPr marL="1439274" indent="-156808" algn="l" defTabSz="898846" rtl="0" eaLnBrk="1" fontAlgn="base" hangingPunct="1">
        <a:spcBef>
          <a:spcPct val="0"/>
        </a:spcBef>
        <a:spcAft>
          <a:spcPts val="529"/>
        </a:spcAft>
        <a:buFont typeface="Arial" charset="0"/>
        <a:buChar char="‒"/>
        <a:defRPr>
          <a:solidFill>
            <a:schemeClr val="tx2"/>
          </a:solidFill>
          <a:latin typeface="+mn-lt"/>
        </a:defRPr>
      </a:lvl7pPr>
      <a:lvl8pPr marL="1842495" indent="-156808" algn="l" defTabSz="898846" rtl="0" eaLnBrk="1" fontAlgn="base" hangingPunct="1">
        <a:spcBef>
          <a:spcPct val="0"/>
        </a:spcBef>
        <a:spcAft>
          <a:spcPts val="529"/>
        </a:spcAft>
        <a:buFont typeface="Arial" charset="0"/>
        <a:buChar char="‒"/>
        <a:defRPr>
          <a:solidFill>
            <a:schemeClr val="tx2"/>
          </a:solidFill>
          <a:latin typeface="+mn-lt"/>
        </a:defRPr>
      </a:lvl8pPr>
      <a:lvl9pPr marL="2245715" indent="-156808" algn="l" defTabSz="898846" rtl="0" eaLnBrk="1" fontAlgn="base" hangingPunct="1">
        <a:spcBef>
          <a:spcPct val="0"/>
        </a:spcBef>
        <a:spcAft>
          <a:spcPts val="529"/>
        </a:spcAft>
        <a:buFont typeface="Arial" charset="0"/>
        <a:buChar char="‒"/>
        <a:defRPr>
          <a:solidFill>
            <a:schemeClr val="tx2"/>
          </a:solidFill>
          <a:latin typeface="+mn-lt"/>
        </a:defRPr>
      </a:lvl9pPr>
    </p:bodyStyle>
    <p:otherStyle>
      <a:defPPr>
        <a:defRPr lang="es-ES"/>
      </a:defPPr>
      <a:lvl1pPr marL="0" algn="l" defTabSz="806442" rtl="0" eaLnBrk="1" latinLnBrk="0" hangingPunct="1">
        <a:defRPr sz="1600" kern="1200">
          <a:solidFill>
            <a:schemeClr val="tx1"/>
          </a:solidFill>
          <a:latin typeface="+mn-lt"/>
          <a:ea typeface="+mn-ea"/>
          <a:cs typeface="+mn-cs"/>
        </a:defRPr>
      </a:lvl1pPr>
      <a:lvl2pPr marL="403221" algn="l" defTabSz="806442" rtl="0" eaLnBrk="1" latinLnBrk="0" hangingPunct="1">
        <a:defRPr sz="1600" kern="1200">
          <a:solidFill>
            <a:schemeClr val="tx1"/>
          </a:solidFill>
          <a:latin typeface="+mn-lt"/>
          <a:ea typeface="+mn-ea"/>
          <a:cs typeface="+mn-cs"/>
        </a:defRPr>
      </a:lvl2pPr>
      <a:lvl3pPr marL="806442" algn="l" defTabSz="806442" rtl="0" eaLnBrk="1" latinLnBrk="0" hangingPunct="1">
        <a:defRPr sz="1600" kern="1200">
          <a:solidFill>
            <a:schemeClr val="tx1"/>
          </a:solidFill>
          <a:latin typeface="+mn-lt"/>
          <a:ea typeface="+mn-ea"/>
          <a:cs typeface="+mn-cs"/>
        </a:defRPr>
      </a:lvl3pPr>
      <a:lvl4pPr marL="1209663" algn="l" defTabSz="806442" rtl="0" eaLnBrk="1" latinLnBrk="0" hangingPunct="1">
        <a:defRPr sz="1600" kern="1200">
          <a:solidFill>
            <a:schemeClr val="tx1"/>
          </a:solidFill>
          <a:latin typeface="+mn-lt"/>
          <a:ea typeface="+mn-ea"/>
          <a:cs typeface="+mn-cs"/>
        </a:defRPr>
      </a:lvl4pPr>
      <a:lvl5pPr marL="1612881" algn="l" defTabSz="806442" rtl="0" eaLnBrk="1" latinLnBrk="0" hangingPunct="1">
        <a:defRPr sz="1600" kern="1200">
          <a:solidFill>
            <a:schemeClr val="tx1"/>
          </a:solidFill>
          <a:latin typeface="+mn-lt"/>
          <a:ea typeface="+mn-ea"/>
          <a:cs typeface="+mn-cs"/>
        </a:defRPr>
      </a:lvl5pPr>
      <a:lvl6pPr marL="2016103" algn="l" defTabSz="806442" rtl="0" eaLnBrk="1" latinLnBrk="0" hangingPunct="1">
        <a:defRPr sz="1600" kern="1200">
          <a:solidFill>
            <a:schemeClr val="tx1"/>
          </a:solidFill>
          <a:latin typeface="+mn-lt"/>
          <a:ea typeface="+mn-ea"/>
          <a:cs typeface="+mn-cs"/>
        </a:defRPr>
      </a:lvl6pPr>
      <a:lvl7pPr marL="2419323" algn="l" defTabSz="806442" rtl="0" eaLnBrk="1" latinLnBrk="0" hangingPunct="1">
        <a:defRPr sz="1600" kern="1200">
          <a:solidFill>
            <a:schemeClr val="tx1"/>
          </a:solidFill>
          <a:latin typeface="+mn-lt"/>
          <a:ea typeface="+mn-ea"/>
          <a:cs typeface="+mn-cs"/>
        </a:defRPr>
      </a:lvl7pPr>
      <a:lvl8pPr marL="2822545" algn="l" defTabSz="806442" rtl="0" eaLnBrk="1" latinLnBrk="0" hangingPunct="1">
        <a:defRPr sz="1600" kern="1200">
          <a:solidFill>
            <a:schemeClr val="tx1"/>
          </a:solidFill>
          <a:latin typeface="+mn-lt"/>
          <a:ea typeface="+mn-ea"/>
          <a:cs typeface="+mn-cs"/>
        </a:defRPr>
      </a:lvl8pPr>
      <a:lvl9pPr marL="3225766" algn="l" defTabSz="806442" rtl="0" eaLnBrk="1" latinLnBrk="0" hangingPunct="1">
        <a:defRPr sz="16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7459" name="Title Placeholder 1"/>
          <p:cNvSpPr>
            <a:spLocks noGrp="1"/>
          </p:cNvSpPr>
          <p:nvPr>
            <p:ph type="title"/>
          </p:nvPr>
        </p:nvSpPr>
        <p:spPr bwMode="auto">
          <a:xfrm>
            <a:off x="442393" y="350115"/>
            <a:ext cx="9124399" cy="63020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s-ES_tradnl" dirty="0" err="1" smtClean="0"/>
              <a:t>Click</a:t>
            </a:r>
            <a:r>
              <a:rPr lang="es-ES_tradnl" dirty="0" smtClean="0"/>
              <a:t> to </a:t>
            </a:r>
            <a:r>
              <a:rPr lang="es-ES_tradnl" dirty="0" err="1" smtClean="0"/>
              <a:t>edit</a:t>
            </a:r>
            <a:r>
              <a:rPr lang="es-ES_tradnl" dirty="0" smtClean="0"/>
              <a:t> Master </a:t>
            </a:r>
            <a:r>
              <a:rPr lang="es-ES_tradnl" dirty="0" err="1" smtClean="0"/>
              <a:t>title</a:t>
            </a:r>
            <a:r>
              <a:rPr lang="es-ES_tradnl" dirty="0" smtClean="0"/>
              <a:t> </a:t>
            </a:r>
            <a:r>
              <a:rPr lang="es-ES_tradnl" dirty="0" err="1" smtClean="0"/>
              <a:t>style</a:t>
            </a:r>
            <a:endParaRPr lang="es-ES_tradnl" dirty="0" smtClean="0"/>
          </a:p>
        </p:txBody>
      </p:sp>
      <p:sp>
        <p:nvSpPr>
          <p:cNvPr id="147460" name="Text Placeholder 2"/>
          <p:cNvSpPr>
            <a:spLocks noGrp="1"/>
          </p:cNvSpPr>
          <p:nvPr>
            <p:ph type="body" idx="1"/>
          </p:nvPr>
        </p:nvSpPr>
        <p:spPr bwMode="auto">
          <a:xfrm>
            <a:off x="439265" y="1190382"/>
            <a:ext cx="9124399" cy="521947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s-ES_tradnl" dirty="0" err="1" smtClean="0"/>
              <a:t>Click</a:t>
            </a:r>
            <a:r>
              <a:rPr lang="es-ES_tradnl" dirty="0" smtClean="0"/>
              <a:t> to </a:t>
            </a:r>
            <a:r>
              <a:rPr lang="es-ES_tradnl" dirty="0" err="1" smtClean="0"/>
              <a:t>edit</a:t>
            </a:r>
            <a:r>
              <a:rPr lang="es-ES_tradnl" dirty="0" smtClean="0"/>
              <a:t> Master </a:t>
            </a:r>
            <a:r>
              <a:rPr lang="es-ES_tradnl" dirty="0" err="1" smtClean="0"/>
              <a:t>text</a:t>
            </a:r>
            <a:r>
              <a:rPr lang="es-ES_tradnl" dirty="0" smtClean="0"/>
              <a:t> </a:t>
            </a:r>
            <a:r>
              <a:rPr lang="es-ES_tradnl" dirty="0" err="1" smtClean="0"/>
              <a:t>styles</a:t>
            </a:r>
            <a:endParaRPr lang="es-ES_tradnl" dirty="0" smtClean="0"/>
          </a:p>
          <a:p>
            <a:pPr lvl="1"/>
            <a:r>
              <a:rPr lang="es-ES_tradnl" dirty="0" err="1" smtClean="0"/>
              <a:t>Second</a:t>
            </a:r>
            <a:r>
              <a:rPr lang="es-ES_tradnl" dirty="0" smtClean="0"/>
              <a:t> </a:t>
            </a:r>
            <a:r>
              <a:rPr lang="es-ES_tradnl" dirty="0" err="1" smtClean="0"/>
              <a:t>level</a:t>
            </a:r>
            <a:endParaRPr lang="es-ES_tradnl" dirty="0" smtClean="0"/>
          </a:p>
          <a:p>
            <a:pPr lvl="2"/>
            <a:r>
              <a:rPr lang="es-ES_tradnl" dirty="0" err="1" smtClean="0"/>
              <a:t>Third</a:t>
            </a:r>
            <a:r>
              <a:rPr lang="es-ES_tradnl" dirty="0" smtClean="0"/>
              <a:t> </a:t>
            </a:r>
            <a:r>
              <a:rPr lang="es-ES_tradnl" dirty="0" err="1" smtClean="0"/>
              <a:t>level</a:t>
            </a:r>
            <a:endParaRPr lang="es-ES_tradnl" dirty="0" smtClean="0"/>
          </a:p>
          <a:p>
            <a:pPr lvl="3"/>
            <a:r>
              <a:rPr lang="es-ES_tradnl" dirty="0" err="1" smtClean="0"/>
              <a:t>Fourth</a:t>
            </a:r>
            <a:r>
              <a:rPr lang="es-ES_tradnl" dirty="0" smtClean="0"/>
              <a:t> </a:t>
            </a:r>
            <a:r>
              <a:rPr lang="es-ES_tradnl" dirty="0" err="1" smtClean="0"/>
              <a:t>level</a:t>
            </a:r>
            <a:endParaRPr lang="es-ES_tradnl" dirty="0" smtClean="0"/>
          </a:p>
          <a:p>
            <a:pPr lvl="4"/>
            <a:r>
              <a:rPr lang="es-ES_tradnl" dirty="0" err="1" smtClean="0"/>
              <a:t>Fifth</a:t>
            </a:r>
            <a:r>
              <a:rPr lang="es-ES_tradnl" dirty="0" smtClean="0"/>
              <a:t> </a:t>
            </a:r>
            <a:r>
              <a:rPr lang="es-ES_tradnl" dirty="0" err="1" smtClean="0"/>
              <a:t>level</a:t>
            </a:r>
            <a:endParaRPr lang="es-ES_tradnl" dirty="0" smtClean="0"/>
          </a:p>
        </p:txBody>
      </p:sp>
      <p:sp>
        <p:nvSpPr>
          <p:cNvPr id="7" name="Slide Number Placeholder 9"/>
          <p:cNvSpPr>
            <a:spLocks noGrp="1"/>
          </p:cNvSpPr>
          <p:nvPr>
            <p:ph type="sldNum" sz="quarter" idx="4"/>
          </p:nvPr>
        </p:nvSpPr>
        <p:spPr>
          <a:xfrm>
            <a:off x="450208" y="6554108"/>
            <a:ext cx="306387" cy="144247"/>
          </a:xfrm>
          <a:prstGeom prst="rect">
            <a:avLst/>
          </a:prstGeom>
        </p:spPr>
        <p:txBody>
          <a:bodyPr vert="horz" wrap="square" lIns="0" tIns="0" rIns="0" bIns="0" numCol="1" anchor="t" anchorCtr="0" compatLnSpc="1">
            <a:prstTxWarp prst="textNoShape">
              <a:avLst/>
            </a:prstTxWarp>
            <a:noAutofit/>
          </a:bodyPr>
          <a:lstStyle>
            <a:lvl1pPr defTabSz="898846">
              <a:lnSpc>
                <a:spcPts val="1059"/>
              </a:lnSpc>
              <a:defRPr sz="800" b="1">
                <a:solidFill>
                  <a:schemeClr val="tx2"/>
                </a:solidFill>
              </a:defRPr>
            </a:lvl1pPr>
          </a:lstStyle>
          <a:p>
            <a:pPr fontAlgn="base">
              <a:spcBef>
                <a:spcPct val="0"/>
              </a:spcBef>
              <a:spcAft>
                <a:spcPct val="0"/>
              </a:spcAft>
            </a:pPr>
            <a:fld id="{9935F0BD-0F90-47B1-8F0C-76BF3802F7AA}" type="slidenum">
              <a:rPr lang="es-ES_tradnl" smtClean="0">
                <a:solidFill>
                  <a:srgbClr val="002776"/>
                </a:solidFill>
                <a:cs typeface="Arial" charset="0"/>
              </a:rPr>
              <a:pPr fontAlgn="base">
                <a:spcBef>
                  <a:spcPct val="0"/>
                </a:spcBef>
                <a:spcAft>
                  <a:spcPct val="0"/>
                </a:spcAft>
              </a:pPr>
              <a:t>‹#›</a:t>
            </a:fld>
            <a:endParaRPr lang="es-ES_tradnl" dirty="0">
              <a:solidFill>
                <a:srgbClr val="002776"/>
              </a:solidFill>
              <a:cs typeface="Arial" charset="0"/>
            </a:endParaRPr>
          </a:p>
        </p:txBody>
      </p:sp>
      <p:sp>
        <p:nvSpPr>
          <p:cNvPr id="10" name="Footer Placeholder 10"/>
          <p:cNvSpPr>
            <a:spLocks noGrp="1"/>
          </p:cNvSpPr>
          <p:nvPr>
            <p:ph type="ftr" sz="quarter" idx="3"/>
          </p:nvPr>
        </p:nvSpPr>
        <p:spPr>
          <a:xfrm>
            <a:off x="836316" y="6554108"/>
            <a:ext cx="4677095" cy="144247"/>
          </a:xfrm>
          <a:prstGeom prst="rect">
            <a:avLst/>
          </a:prstGeom>
        </p:spPr>
        <p:txBody>
          <a:bodyPr vert="horz" wrap="square" lIns="0" tIns="0" rIns="0" bIns="0" numCol="1" anchor="t" anchorCtr="0" compatLnSpc="1">
            <a:prstTxWarp prst="textNoShape">
              <a:avLst/>
            </a:prstTxWarp>
            <a:noAutofit/>
          </a:bodyPr>
          <a:lstStyle>
            <a:lvl1pPr defTabSz="898846">
              <a:lnSpc>
                <a:spcPts val="1059"/>
              </a:lnSpc>
              <a:defRPr sz="800">
                <a:solidFill>
                  <a:schemeClr val="tx2"/>
                </a:solidFill>
              </a:defRPr>
            </a:lvl1pPr>
          </a:lstStyle>
          <a:p>
            <a:pPr fontAlgn="base">
              <a:spcBef>
                <a:spcPct val="0"/>
              </a:spcBef>
              <a:spcAft>
                <a:spcPct val="0"/>
              </a:spcAft>
            </a:pPr>
            <a:endParaRPr lang="es-ES_tradnl" dirty="0">
              <a:solidFill>
                <a:srgbClr val="002776"/>
              </a:solidFill>
              <a:cs typeface="Arial" charset="0"/>
            </a:endParaRPr>
          </a:p>
        </p:txBody>
      </p:sp>
      <p:sp>
        <p:nvSpPr>
          <p:cNvPr id="8" name="bmkCopyright"/>
          <p:cNvSpPr txBox="1">
            <a:spLocks/>
          </p:cNvSpPr>
          <p:nvPr userDrawn="1"/>
        </p:nvSpPr>
        <p:spPr>
          <a:xfrm>
            <a:off x="7794216" y="6594197"/>
            <a:ext cx="1780509" cy="111154"/>
          </a:xfrm>
          <a:prstGeom prst="rect">
            <a:avLst/>
          </a:prstGeom>
        </p:spPr>
        <p:txBody>
          <a:bodyPr vert="horz" wrap="none" lIns="0" tIns="0" rIns="0" bIns="0" rtlCol="0" anchor="b" anchorCtr="0">
            <a:noAutofit/>
          </a:bodyPr>
          <a:lstStyle>
            <a:lvl1pPr marL="0" marR="0" indent="0" algn="r" defTabSz="914400" rtl="0" eaLnBrk="0" fontAlgn="auto" latinLnBrk="0" hangingPunct="0">
              <a:lnSpc>
                <a:spcPct val="100000"/>
              </a:lnSpc>
              <a:spcBef>
                <a:spcPts val="0"/>
              </a:spcBef>
              <a:spcAft>
                <a:spcPct val="0"/>
              </a:spcAft>
              <a:buClrTx/>
              <a:buSzTx/>
              <a:buFontTx/>
              <a:buNone/>
              <a:tabLst/>
              <a:defRPr sz="800">
                <a:solidFill>
                  <a:schemeClr val="accent1"/>
                </a:solidFill>
              </a:defRPr>
            </a:lvl1pPr>
          </a:lstStyle>
          <a:p>
            <a:pPr defTabSz="819895">
              <a:defRPr/>
            </a:pPr>
            <a:r>
              <a:rPr lang="en-AU" sz="800" noProof="0" dirty="0" smtClean="0">
                <a:solidFill>
                  <a:srgbClr val="002776"/>
                </a:solidFill>
                <a:cs typeface="Arial" charset="0"/>
              </a:rPr>
              <a:t>© 2016 Deloitte Consulting S.L.U.</a:t>
            </a:r>
            <a:endParaRPr lang="en-AU" sz="800" noProof="0" dirty="0">
              <a:solidFill>
                <a:srgbClr val="002776"/>
              </a:solidFill>
              <a:cs typeface="Arial" charset="0"/>
            </a:endParaRPr>
          </a:p>
        </p:txBody>
      </p:sp>
    </p:spTree>
    <p:extLst>
      <p:ext uri="{BB962C8B-B14F-4D97-AF65-F5344CB8AC3E}">
        <p14:creationId xmlns:p14="http://schemas.microsoft.com/office/powerpoint/2010/main" val="1231921079"/>
      </p:ext>
    </p:extLst>
  </p:cSld>
  <p:clrMap bg1="lt1" tx1="dk1" bg2="lt2" tx2="dk2" accent1="accent1" accent2="accent2" accent3="accent3" accent4="accent4" accent5="accent5" accent6="accent6" hlink="hlink" folHlink="folHlink"/>
  <p:sldLayoutIdLst>
    <p:sldLayoutId id="2147484983" r:id="rId1"/>
    <p:sldLayoutId id="2147484984" r:id="rId2"/>
    <p:sldLayoutId id="2147484985" r:id="rId3"/>
    <p:sldLayoutId id="2147484986" r:id="rId4"/>
    <p:sldLayoutId id="2147484987" r:id="rId5"/>
    <p:sldLayoutId id="2147484988" r:id="rId6"/>
    <p:sldLayoutId id="2147484989" r:id="rId7"/>
    <p:sldLayoutId id="2147484990" r:id="rId8"/>
  </p:sldLayoutIdLst>
  <p:timing>
    <p:tnLst>
      <p:par>
        <p:cTn id="1" dur="indefinite" restart="never" nodeType="tmRoot"/>
      </p:par>
    </p:tnLst>
  </p:timing>
  <p:hf sldNum="0" hdr="0" ftr="0" dt="0"/>
  <p:txStyles>
    <p:titleStyle>
      <a:lvl1pPr algn="l" defTabSz="898846" rtl="0" eaLnBrk="1" fontAlgn="base" hangingPunct="1">
        <a:spcBef>
          <a:spcPct val="0"/>
        </a:spcBef>
        <a:spcAft>
          <a:spcPct val="0"/>
        </a:spcAft>
        <a:defRPr sz="2200" b="1">
          <a:solidFill>
            <a:schemeClr val="tx2"/>
          </a:solidFill>
          <a:latin typeface="+mj-lt"/>
          <a:ea typeface="+mj-ea"/>
          <a:cs typeface="+mj-cs"/>
        </a:defRPr>
      </a:lvl1pPr>
      <a:lvl2pPr algn="l" defTabSz="898846" rtl="0" eaLnBrk="1" fontAlgn="base" hangingPunct="1">
        <a:spcBef>
          <a:spcPct val="0"/>
        </a:spcBef>
        <a:spcAft>
          <a:spcPct val="0"/>
        </a:spcAft>
        <a:defRPr sz="2200" b="1">
          <a:solidFill>
            <a:schemeClr val="tx2"/>
          </a:solidFill>
          <a:latin typeface="Arial" charset="0"/>
        </a:defRPr>
      </a:lvl2pPr>
      <a:lvl3pPr algn="l" defTabSz="898846" rtl="0" eaLnBrk="1" fontAlgn="base" hangingPunct="1">
        <a:spcBef>
          <a:spcPct val="0"/>
        </a:spcBef>
        <a:spcAft>
          <a:spcPct val="0"/>
        </a:spcAft>
        <a:defRPr sz="2200" b="1">
          <a:solidFill>
            <a:schemeClr val="tx2"/>
          </a:solidFill>
          <a:latin typeface="Arial" charset="0"/>
        </a:defRPr>
      </a:lvl3pPr>
      <a:lvl4pPr algn="l" defTabSz="898846" rtl="0" eaLnBrk="1" fontAlgn="base" hangingPunct="1">
        <a:spcBef>
          <a:spcPct val="0"/>
        </a:spcBef>
        <a:spcAft>
          <a:spcPct val="0"/>
        </a:spcAft>
        <a:defRPr sz="2200" b="1">
          <a:solidFill>
            <a:schemeClr val="tx2"/>
          </a:solidFill>
          <a:latin typeface="Arial" charset="0"/>
        </a:defRPr>
      </a:lvl4pPr>
      <a:lvl5pPr algn="l" defTabSz="898846" rtl="0" eaLnBrk="1" fontAlgn="base" hangingPunct="1">
        <a:spcBef>
          <a:spcPct val="0"/>
        </a:spcBef>
        <a:spcAft>
          <a:spcPct val="0"/>
        </a:spcAft>
        <a:defRPr sz="2200" b="1">
          <a:solidFill>
            <a:schemeClr val="tx2"/>
          </a:solidFill>
          <a:latin typeface="Arial" charset="0"/>
        </a:defRPr>
      </a:lvl5pPr>
      <a:lvl6pPr marL="403221" algn="l" defTabSz="898846" rtl="0" eaLnBrk="1" fontAlgn="base" hangingPunct="1">
        <a:spcBef>
          <a:spcPct val="0"/>
        </a:spcBef>
        <a:spcAft>
          <a:spcPct val="0"/>
        </a:spcAft>
        <a:defRPr sz="2200" b="1">
          <a:solidFill>
            <a:schemeClr val="tx2"/>
          </a:solidFill>
          <a:latin typeface="Arial" charset="0"/>
        </a:defRPr>
      </a:lvl6pPr>
      <a:lvl7pPr marL="806442" algn="l" defTabSz="898846" rtl="0" eaLnBrk="1" fontAlgn="base" hangingPunct="1">
        <a:spcBef>
          <a:spcPct val="0"/>
        </a:spcBef>
        <a:spcAft>
          <a:spcPct val="0"/>
        </a:spcAft>
        <a:defRPr sz="2200" b="1">
          <a:solidFill>
            <a:schemeClr val="tx2"/>
          </a:solidFill>
          <a:latin typeface="Arial" charset="0"/>
        </a:defRPr>
      </a:lvl7pPr>
      <a:lvl8pPr marL="1209663" algn="l" defTabSz="898846" rtl="0" eaLnBrk="1" fontAlgn="base" hangingPunct="1">
        <a:spcBef>
          <a:spcPct val="0"/>
        </a:spcBef>
        <a:spcAft>
          <a:spcPct val="0"/>
        </a:spcAft>
        <a:defRPr sz="2200" b="1">
          <a:solidFill>
            <a:schemeClr val="tx2"/>
          </a:solidFill>
          <a:latin typeface="Arial" charset="0"/>
        </a:defRPr>
      </a:lvl8pPr>
      <a:lvl9pPr marL="1612881" algn="l" defTabSz="898846" rtl="0" eaLnBrk="1" fontAlgn="base" hangingPunct="1">
        <a:spcBef>
          <a:spcPct val="0"/>
        </a:spcBef>
        <a:spcAft>
          <a:spcPct val="0"/>
        </a:spcAft>
        <a:defRPr sz="2200" b="1">
          <a:solidFill>
            <a:schemeClr val="tx2"/>
          </a:solidFill>
          <a:latin typeface="Arial" charset="0"/>
        </a:defRPr>
      </a:lvl9pPr>
    </p:titleStyle>
    <p:bodyStyle>
      <a:lvl1pPr algn="l" defTabSz="898846" rtl="0" eaLnBrk="1" fontAlgn="base" hangingPunct="1">
        <a:spcBef>
          <a:spcPct val="0"/>
        </a:spcBef>
        <a:spcAft>
          <a:spcPts val="265"/>
        </a:spcAft>
        <a:buFont typeface="Arial" charset="0"/>
        <a:defRPr sz="1800">
          <a:solidFill>
            <a:schemeClr val="tx2"/>
          </a:solidFill>
          <a:latin typeface="+mn-lt"/>
          <a:ea typeface="+mn-ea"/>
          <a:cs typeface="+mn-cs"/>
        </a:defRPr>
      </a:lvl1pPr>
      <a:lvl2pPr marL="158209" indent="-156808" algn="l" defTabSz="898846" rtl="0" eaLnBrk="1" fontAlgn="base" hangingPunct="1">
        <a:spcBef>
          <a:spcPct val="0"/>
        </a:spcBef>
        <a:spcAft>
          <a:spcPts val="265"/>
        </a:spcAft>
        <a:buChar char="•"/>
        <a:defRPr sz="1800">
          <a:solidFill>
            <a:schemeClr val="tx2"/>
          </a:solidFill>
          <a:latin typeface="+mn-lt"/>
        </a:defRPr>
      </a:lvl2pPr>
      <a:lvl3pPr marL="316416" indent="-156808" algn="l" defTabSz="898846" rtl="0" eaLnBrk="1" fontAlgn="base" hangingPunct="1">
        <a:spcBef>
          <a:spcPct val="0"/>
        </a:spcBef>
        <a:spcAft>
          <a:spcPts val="265"/>
        </a:spcAft>
        <a:buFont typeface="Arial" charset="0"/>
        <a:buChar char="‒"/>
        <a:defRPr sz="1800">
          <a:solidFill>
            <a:schemeClr val="tx2"/>
          </a:solidFill>
          <a:latin typeface="+mn-lt"/>
        </a:defRPr>
      </a:lvl3pPr>
      <a:lvl4pPr marL="474625" indent="-156808" algn="l" defTabSz="898846" rtl="0" eaLnBrk="1" fontAlgn="base" hangingPunct="1">
        <a:spcBef>
          <a:spcPct val="0"/>
        </a:spcBef>
        <a:spcAft>
          <a:spcPts val="529"/>
        </a:spcAft>
        <a:buChar char="•"/>
        <a:defRPr>
          <a:solidFill>
            <a:schemeClr val="tx2"/>
          </a:solidFill>
          <a:latin typeface="+mn-lt"/>
        </a:defRPr>
      </a:lvl4pPr>
      <a:lvl5pPr marL="632832" indent="-156808" algn="l" defTabSz="898846" rtl="0" eaLnBrk="1" fontAlgn="base" hangingPunct="1">
        <a:spcBef>
          <a:spcPct val="0"/>
        </a:spcBef>
        <a:spcAft>
          <a:spcPts val="529"/>
        </a:spcAft>
        <a:buFont typeface="Arial" charset="0"/>
        <a:buChar char="‒"/>
        <a:defRPr>
          <a:solidFill>
            <a:schemeClr val="tx2"/>
          </a:solidFill>
          <a:latin typeface="+mn-lt"/>
        </a:defRPr>
      </a:lvl5pPr>
      <a:lvl6pPr marL="1036054" indent="-156808" algn="l" defTabSz="898846" rtl="0" eaLnBrk="1" fontAlgn="base" hangingPunct="1">
        <a:spcBef>
          <a:spcPct val="0"/>
        </a:spcBef>
        <a:spcAft>
          <a:spcPts val="529"/>
        </a:spcAft>
        <a:buFont typeface="Arial" charset="0"/>
        <a:buChar char="‒"/>
        <a:defRPr>
          <a:solidFill>
            <a:schemeClr val="tx2"/>
          </a:solidFill>
          <a:latin typeface="+mn-lt"/>
        </a:defRPr>
      </a:lvl6pPr>
      <a:lvl7pPr marL="1439274" indent="-156808" algn="l" defTabSz="898846" rtl="0" eaLnBrk="1" fontAlgn="base" hangingPunct="1">
        <a:spcBef>
          <a:spcPct val="0"/>
        </a:spcBef>
        <a:spcAft>
          <a:spcPts val="529"/>
        </a:spcAft>
        <a:buFont typeface="Arial" charset="0"/>
        <a:buChar char="‒"/>
        <a:defRPr>
          <a:solidFill>
            <a:schemeClr val="tx2"/>
          </a:solidFill>
          <a:latin typeface="+mn-lt"/>
        </a:defRPr>
      </a:lvl7pPr>
      <a:lvl8pPr marL="1842495" indent="-156808" algn="l" defTabSz="898846" rtl="0" eaLnBrk="1" fontAlgn="base" hangingPunct="1">
        <a:spcBef>
          <a:spcPct val="0"/>
        </a:spcBef>
        <a:spcAft>
          <a:spcPts val="529"/>
        </a:spcAft>
        <a:buFont typeface="Arial" charset="0"/>
        <a:buChar char="‒"/>
        <a:defRPr>
          <a:solidFill>
            <a:schemeClr val="tx2"/>
          </a:solidFill>
          <a:latin typeface="+mn-lt"/>
        </a:defRPr>
      </a:lvl8pPr>
      <a:lvl9pPr marL="2245715" indent="-156808" algn="l" defTabSz="898846" rtl="0" eaLnBrk="1" fontAlgn="base" hangingPunct="1">
        <a:spcBef>
          <a:spcPct val="0"/>
        </a:spcBef>
        <a:spcAft>
          <a:spcPts val="529"/>
        </a:spcAft>
        <a:buFont typeface="Arial" charset="0"/>
        <a:buChar char="‒"/>
        <a:defRPr>
          <a:solidFill>
            <a:schemeClr val="tx2"/>
          </a:solidFill>
          <a:latin typeface="+mn-lt"/>
        </a:defRPr>
      </a:lvl9pPr>
    </p:bodyStyle>
    <p:otherStyle>
      <a:defPPr>
        <a:defRPr lang="es-ES"/>
      </a:defPPr>
      <a:lvl1pPr marL="0" algn="l" defTabSz="806442" rtl="0" eaLnBrk="1" latinLnBrk="0" hangingPunct="1">
        <a:defRPr sz="1600" kern="1200">
          <a:solidFill>
            <a:schemeClr val="tx1"/>
          </a:solidFill>
          <a:latin typeface="+mn-lt"/>
          <a:ea typeface="+mn-ea"/>
          <a:cs typeface="+mn-cs"/>
        </a:defRPr>
      </a:lvl1pPr>
      <a:lvl2pPr marL="403221" algn="l" defTabSz="806442" rtl="0" eaLnBrk="1" latinLnBrk="0" hangingPunct="1">
        <a:defRPr sz="1600" kern="1200">
          <a:solidFill>
            <a:schemeClr val="tx1"/>
          </a:solidFill>
          <a:latin typeface="+mn-lt"/>
          <a:ea typeface="+mn-ea"/>
          <a:cs typeface="+mn-cs"/>
        </a:defRPr>
      </a:lvl2pPr>
      <a:lvl3pPr marL="806442" algn="l" defTabSz="806442" rtl="0" eaLnBrk="1" latinLnBrk="0" hangingPunct="1">
        <a:defRPr sz="1600" kern="1200">
          <a:solidFill>
            <a:schemeClr val="tx1"/>
          </a:solidFill>
          <a:latin typeface="+mn-lt"/>
          <a:ea typeface="+mn-ea"/>
          <a:cs typeface="+mn-cs"/>
        </a:defRPr>
      </a:lvl3pPr>
      <a:lvl4pPr marL="1209663" algn="l" defTabSz="806442" rtl="0" eaLnBrk="1" latinLnBrk="0" hangingPunct="1">
        <a:defRPr sz="1600" kern="1200">
          <a:solidFill>
            <a:schemeClr val="tx1"/>
          </a:solidFill>
          <a:latin typeface="+mn-lt"/>
          <a:ea typeface="+mn-ea"/>
          <a:cs typeface="+mn-cs"/>
        </a:defRPr>
      </a:lvl4pPr>
      <a:lvl5pPr marL="1612881" algn="l" defTabSz="806442" rtl="0" eaLnBrk="1" latinLnBrk="0" hangingPunct="1">
        <a:defRPr sz="1600" kern="1200">
          <a:solidFill>
            <a:schemeClr val="tx1"/>
          </a:solidFill>
          <a:latin typeface="+mn-lt"/>
          <a:ea typeface="+mn-ea"/>
          <a:cs typeface="+mn-cs"/>
        </a:defRPr>
      </a:lvl5pPr>
      <a:lvl6pPr marL="2016103" algn="l" defTabSz="806442" rtl="0" eaLnBrk="1" latinLnBrk="0" hangingPunct="1">
        <a:defRPr sz="1600" kern="1200">
          <a:solidFill>
            <a:schemeClr val="tx1"/>
          </a:solidFill>
          <a:latin typeface="+mn-lt"/>
          <a:ea typeface="+mn-ea"/>
          <a:cs typeface="+mn-cs"/>
        </a:defRPr>
      </a:lvl6pPr>
      <a:lvl7pPr marL="2419323" algn="l" defTabSz="806442" rtl="0" eaLnBrk="1" latinLnBrk="0" hangingPunct="1">
        <a:defRPr sz="1600" kern="1200">
          <a:solidFill>
            <a:schemeClr val="tx1"/>
          </a:solidFill>
          <a:latin typeface="+mn-lt"/>
          <a:ea typeface="+mn-ea"/>
          <a:cs typeface="+mn-cs"/>
        </a:defRPr>
      </a:lvl7pPr>
      <a:lvl8pPr marL="2822545" algn="l" defTabSz="806442" rtl="0" eaLnBrk="1" latinLnBrk="0" hangingPunct="1">
        <a:defRPr sz="1600" kern="1200">
          <a:solidFill>
            <a:schemeClr val="tx1"/>
          </a:solidFill>
          <a:latin typeface="+mn-lt"/>
          <a:ea typeface="+mn-ea"/>
          <a:cs typeface="+mn-cs"/>
        </a:defRPr>
      </a:lvl8pPr>
      <a:lvl9pPr marL="3225766" algn="l" defTabSz="806442" rtl="0" eaLnBrk="1" latinLnBrk="0" hangingPunct="1">
        <a:defRPr sz="16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7459" name="Title Placeholder 1"/>
          <p:cNvSpPr>
            <a:spLocks noGrp="1"/>
          </p:cNvSpPr>
          <p:nvPr>
            <p:ph type="title"/>
          </p:nvPr>
        </p:nvSpPr>
        <p:spPr bwMode="auto">
          <a:xfrm>
            <a:off x="442413" y="350115"/>
            <a:ext cx="9124399" cy="63020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s-ES_tradnl" smtClean="0"/>
              <a:t>Click to edit Master title style</a:t>
            </a:r>
            <a:endParaRPr lang="es-ES_tradnl" dirty="0" smtClean="0"/>
          </a:p>
        </p:txBody>
      </p:sp>
      <p:sp>
        <p:nvSpPr>
          <p:cNvPr id="147460" name="Text Placeholder 2"/>
          <p:cNvSpPr>
            <a:spLocks noGrp="1"/>
          </p:cNvSpPr>
          <p:nvPr>
            <p:ph type="body" idx="1"/>
          </p:nvPr>
        </p:nvSpPr>
        <p:spPr bwMode="auto">
          <a:xfrm>
            <a:off x="439289" y="1190382"/>
            <a:ext cx="9124399" cy="521947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s-ES_tradnl" dirty="0" smtClean="0"/>
          </a:p>
        </p:txBody>
      </p:sp>
      <p:sp>
        <p:nvSpPr>
          <p:cNvPr id="7" name="Slide Number Placeholder 9"/>
          <p:cNvSpPr>
            <a:spLocks noGrp="1"/>
          </p:cNvSpPr>
          <p:nvPr>
            <p:ph type="sldNum" sz="quarter" idx="4"/>
          </p:nvPr>
        </p:nvSpPr>
        <p:spPr>
          <a:xfrm>
            <a:off x="450307" y="6554316"/>
            <a:ext cx="306387" cy="144247"/>
          </a:xfrm>
          <a:prstGeom prst="rect">
            <a:avLst/>
          </a:prstGeom>
        </p:spPr>
        <p:txBody>
          <a:bodyPr vert="horz" wrap="square" lIns="0" tIns="0" rIns="0" bIns="0" numCol="1" anchor="t" anchorCtr="0" compatLnSpc="1">
            <a:prstTxWarp prst="textNoShape">
              <a:avLst/>
            </a:prstTxWarp>
            <a:noAutofit/>
          </a:bodyPr>
          <a:lstStyle>
            <a:lvl1pPr defTabSz="913695">
              <a:lnSpc>
                <a:spcPts val="1077"/>
              </a:lnSpc>
              <a:defRPr sz="900" b="1">
                <a:solidFill>
                  <a:schemeClr val="tx2"/>
                </a:solidFill>
              </a:defRPr>
            </a:lvl1pPr>
          </a:lstStyle>
          <a:p>
            <a:pPr fontAlgn="base">
              <a:spcBef>
                <a:spcPct val="0"/>
              </a:spcBef>
              <a:spcAft>
                <a:spcPct val="0"/>
              </a:spcAft>
            </a:pPr>
            <a:fld id="{9935F0BD-0F90-47B1-8F0C-76BF3802F7AA}" type="slidenum">
              <a:rPr lang="es-ES_tradnl" smtClean="0">
                <a:solidFill>
                  <a:srgbClr val="002776"/>
                </a:solidFill>
                <a:cs typeface="Arial" charset="0"/>
              </a:rPr>
              <a:pPr fontAlgn="base">
                <a:spcBef>
                  <a:spcPct val="0"/>
                </a:spcBef>
                <a:spcAft>
                  <a:spcPct val="0"/>
                </a:spcAft>
              </a:pPr>
              <a:t>‹#›</a:t>
            </a:fld>
            <a:endParaRPr lang="es-ES_tradnl">
              <a:solidFill>
                <a:srgbClr val="002776"/>
              </a:solidFill>
              <a:cs typeface="Arial" charset="0"/>
            </a:endParaRPr>
          </a:p>
        </p:txBody>
      </p:sp>
      <p:sp>
        <p:nvSpPr>
          <p:cNvPr id="10" name="Footer Placeholder 10"/>
          <p:cNvSpPr>
            <a:spLocks noGrp="1"/>
          </p:cNvSpPr>
          <p:nvPr>
            <p:ph type="ftr" sz="quarter" idx="3"/>
          </p:nvPr>
        </p:nvSpPr>
        <p:spPr>
          <a:xfrm>
            <a:off x="836319" y="6554316"/>
            <a:ext cx="4677095" cy="144247"/>
          </a:xfrm>
          <a:prstGeom prst="rect">
            <a:avLst/>
          </a:prstGeom>
        </p:spPr>
        <p:txBody>
          <a:bodyPr vert="horz" wrap="square" lIns="0" tIns="0" rIns="0" bIns="0" numCol="1" anchor="t" anchorCtr="0" compatLnSpc="1">
            <a:prstTxWarp prst="textNoShape">
              <a:avLst/>
            </a:prstTxWarp>
            <a:noAutofit/>
          </a:bodyPr>
          <a:lstStyle>
            <a:lvl1pPr defTabSz="913695">
              <a:lnSpc>
                <a:spcPts val="1077"/>
              </a:lnSpc>
              <a:defRPr sz="900">
                <a:solidFill>
                  <a:schemeClr val="tx2"/>
                </a:solidFill>
              </a:defRPr>
            </a:lvl1pPr>
          </a:lstStyle>
          <a:p>
            <a:pPr fontAlgn="base">
              <a:spcBef>
                <a:spcPct val="0"/>
              </a:spcBef>
              <a:spcAft>
                <a:spcPct val="0"/>
              </a:spcAft>
            </a:pPr>
            <a:endParaRPr lang="es-ES_tradnl">
              <a:solidFill>
                <a:srgbClr val="002776"/>
              </a:solidFill>
              <a:cs typeface="Arial" charset="0"/>
            </a:endParaRPr>
          </a:p>
        </p:txBody>
      </p:sp>
      <p:sp>
        <p:nvSpPr>
          <p:cNvPr id="8" name="bmkCopyright"/>
          <p:cNvSpPr txBox="1">
            <a:spLocks/>
          </p:cNvSpPr>
          <p:nvPr userDrawn="1"/>
        </p:nvSpPr>
        <p:spPr>
          <a:xfrm>
            <a:off x="7794216" y="6594197"/>
            <a:ext cx="1780509" cy="111154"/>
          </a:xfrm>
          <a:prstGeom prst="rect">
            <a:avLst/>
          </a:prstGeom>
        </p:spPr>
        <p:txBody>
          <a:bodyPr vert="horz" wrap="none" lIns="0" tIns="0" rIns="0" bIns="0" rtlCol="0" anchor="b" anchorCtr="0">
            <a:noAutofit/>
          </a:bodyPr>
          <a:lstStyle>
            <a:lvl1pPr marL="0" marR="0" indent="0" algn="r" defTabSz="914400" rtl="0" eaLnBrk="0" fontAlgn="auto" latinLnBrk="0" hangingPunct="0">
              <a:lnSpc>
                <a:spcPct val="100000"/>
              </a:lnSpc>
              <a:spcBef>
                <a:spcPts val="0"/>
              </a:spcBef>
              <a:spcAft>
                <a:spcPct val="0"/>
              </a:spcAft>
              <a:buClrTx/>
              <a:buSzTx/>
              <a:buFontTx/>
              <a:buNone/>
              <a:tabLst/>
              <a:defRPr sz="800">
                <a:solidFill>
                  <a:schemeClr val="accent1"/>
                </a:solidFill>
              </a:defRPr>
            </a:lvl1pPr>
          </a:lstStyle>
          <a:p>
            <a:pPr defTabSz="819895">
              <a:defRPr/>
            </a:pPr>
            <a:r>
              <a:rPr lang="en-AU" sz="800" noProof="0" dirty="0" smtClean="0">
                <a:solidFill>
                  <a:srgbClr val="002776"/>
                </a:solidFill>
                <a:cs typeface="Arial" charset="0"/>
              </a:rPr>
              <a:t>© 2016 Deloitte Consulting S.L.U.</a:t>
            </a:r>
            <a:endParaRPr lang="en-AU" sz="800" noProof="0" dirty="0">
              <a:solidFill>
                <a:srgbClr val="002776"/>
              </a:solidFill>
              <a:cs typeface="Arial" charset="0"/>
            </a:endParaRPr>
          </a:p>
        </p:txBody>
      </p:sp>
      <p:pic>
        <p:nvPicPr>
          <p:cNvPr id="11" name="Picture 10"/>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8759196" y="116632"/>
            <a:ext cx="815406" cy="407610"/>
          </a:xfrm>
          <a:prstGeom prst="rect">
            <a:avLst/>
          </a:prstGeom>
          <a:noFill/>
          <a:ln>
            <a:noFill/>
          </a:ln>
        </p:spPr>
      </p:pic>
    </p:spTree>
    <p:extLst>
      <p:ext uri="{BB962C8B-B14F-4D97-AF65-F5344CB8AC3E}">
        <p14:creationId xmlns:p14="http://schemas.microsoft.com/office/powerpoint/2010/main" val="3609462184"/>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4" r:id="rId8"/>
  </p:sldLayoutIdLst>
  <p:timing>
    <p:tnLst>
      <p:par>
        <p:cTn id="1" dur="indefinite" restart="never" nodeType="tmRoot"/>
      </p:par>
    </p:tnLst>
  </p:timing>
  <p:hf hdr="0" ftr="0" dt="0"/>
  <p:txStyles>
    <p:titleStyle>
      <a:lvl1pPr algn="l" defTabSz="913695" rtl="0" eaLnBrk="1" fontAlgn="base" hangingPunct="1">
        <a:spcBef>
          <a:spcPct val="0"/>
        </a:spcBef>
        <a:spcAft>
          <a:spcPct val="0"/>
        </a:spcAft>
        <a:defRPr sz="2200" b="1">
          <a:solidFill>
            <a:schemeClr val="tx2"/>
          </a:solidFill>
          <a:latin typeface="+mj-lt"/>
          <a:ea typeface="+mj-ea"/>
          <a:cs typeface="+mj-cs"/>
        </a:defRPr>
      </a:lvl1pPr>
      <a:lvl2pPr algn="l" defTabSz="913695" rtl="0" eaLnBrk="1" fontAlgn="base" hangingPunct="1">
        <a:spcBef>
          <a:spcPct val="0"/>
        </a:spcBef>
        <a:spcAft>
          <a:spcPct val="0"/>
        </a:spcAft>
        <a:defRPr sz="2200" b="1">
          <a:solidFill>
            <a:schemeClr val="tx2"/>
          </a:solidFill>
          <a:latin typeface="Arial" charset="0"/>
        </a:defRPr>
      </a:lvl2pPr>
      <a:lvl3pPr algn="l" defTabSz="913695" rtl="0" eaLnBrk="1" fontAlgn="base" hangingPunct="1">
        <a:spcBef>
          <a:spcPct val="0"/>
        </a:spcBef>
        <a:spcAft>
          <a:spcPct val="0"/>
        </a:spcAft>
        <a:defRPr sz="2200" b="1">
          <a:solidFill>
            <a:schemeClr val="tx2"/>
          </a:solidFill>
          <a:latin typeface="Arial" charset="0"/>
        </a:defRPr>
      </a:lvl3pPr>
      <a:lvl4pPr algn="l" defTabSz="913695" rtl="0" eaLnBrk="1" fontAlgn="base" hangingPunct="1">
        <a:spcBef>
          <a:spcPct val="0"/>
        </a:spcBef>
        <a:spcAft>
          <a:spcPct val="0"/>
        </a:spcAft>
        <a:defRPr sz="2200" b="1">
          <a:solidFill>
            <a:schemeClr val="tx2"/>
          </a:solidFill>
          <a:latin typeface="Arial" charset="0"/>
        </a:defRPr>
      </a:lvl4pPr>
      <a:lvl5pPr algn="l" defTabSz="913695" rtl="0" eaLnBrk="1" fontAlgn="base" hangingPunct="1">
        <a:spcBef>
          <a:spcPct val="0"/>
        </a:spcBef>
        <a:spcAft>
          <a:spcPct val="0"/>
        </a:spcAft>
        <a:defRPr sz="2200" b="1">
          <a:solidFill>
            <a:schemeClr val="tx2"/>
          </a:solidFill>
          <a:latin typeface="Arial" charset="0"/>
        </a:defRPr>
      </a:lvl5pPr>
      <a:lvl6pPr marL="409882" algn="l" defTabSz="913695" rtl="0" eaLnBrk="1" fontAlgn="base" hangingPunct="1">
        <a:spcBef>
          <a:spcPct val="0"/>
        </a:spcBef>
        <a:spcAft>
          <a:spcPct val="0"/>
        </a:spcAft>
        <a:defRPr sz="2200" b="1">
          <a:solidFill>
            <a:schemeClr val="tx2"/>
          </a:solidFill>
          <a:latin typeface="Arial" charset="0"/>
        </a:defRPr>
      </a:lvl6pPr>
      <a:lvl7pPr marL="819763" algn="l" defTabSz="913695" rtl="0" eaLnBrk="1" fontAlgn="base" hangingPunct="1">
        <a:spcBef>
          <a:spcPct val="0"/>
        </a:spcBef>
        <a:spcAft>
          <a:spcPct val="0"/>
        </a:spcAft>
        <a:defRPr sz="2200" b="1">
          <a:solidFill>
            <a:schemeClr val="tx2"/>
          </a:solidFill>
          <a:latin typeface="Arial" charset="0"/>
        </a:defRPr>
      </a:lvl7pPr>
      <a:lvl8pPr marL="1229647" algn="l" defTabSz="913695" rtl="0" eaLnBrk="1" fontAlgn="base" hangingPunct="1">
        <a:spcBef>
          <a:spcPct val="0"/>
        </a:spcBef>
        <a:spcAft>
          <a:spcPct val="0"/>
        </a:spcAft>
        <a:defRPr sz="2200" b="1">
          <a:solidFill>
            <a:schemeClr val="tx2"/>
          </a:solidFill>
          <a:latin typeface="Arial" charset="0"/>
        </a:defRPr>
      </a:lvl8pPr>
      <a:lvl9pPr marL="1639526" algn="l" defTabSz="913695" rtl="0" eaLnBrk="1" fontAlgn="base" hangingPunct="1">
        <a:spcBef>
          <a:spcPct val="0"/>
        </a:spcBef>
        <a:spcAft>
          <a:spcPct val="0"/>
        </a:spcAft>
        <a:defRPr sz="2200" b="1">
          <a:solidFill>
            <a:schemeClr val="tx2"/>
          </a:solidFill>
          <a:latin typeface="Arial" charset="0"/>
        </a:defRPr>
      </a:lvl9pPr>
    </p:titleStyle>
    <p:bodyStyle>
      <a:lvl1pPr algn="l" defTabSz="913695" rtl="0" eaLnBrk="1" fontAlgn="base" hangingPunct="1">
        <a:spcBef>
          <a:spcPct val="0"/>
        </a:spcBef>
        <a:spcAft>
          <a:spcPts val="269"/>
        </a:spcAft>
        <a:buFont typeface="Arial" charset="0"/>
        <a:defRPr sz="1800">
          <a:solidFill>
            <a:schemeClr val="tx2"/>
          </a:solidFill>
          <a:latin typeface="+mn-lt"/>
          <a:ea typeface="+mn-ea"/>
          <a:cs typeface="+mn-cs"/>
        </a:defRPr>
      </a:lvl1pPr>
      <a:lvl2pPr marL="160824" indent="-159400" algn="l" defTabSz="913695" rtl="0" eaLnBrk="1" fontAlgn="base" hangingPunct="1">
        <a:spcBef>
          <a:spcPct val="0"/>
        </a:spcBef>
        <a:spcAft>
          <a:spcPts val="269"/>
        </a:spcAft>
        <a:buChar char="•"/>
        <a:defRPr sz="1800">
          <a:solidFill>
            <a:schemeClr val="tx2"/>
          </a:solidFill>
          <a:latin typeface="+mn-lt"/>
        </a:defRPr>
      </a:lvl2pPr>
      <a:lvl3pPr marL="321644" indent="-159400" algn="l" defTabSz="913695" rtl="0" eaLnBrk="1" fontAlgn="base" hangingPunct="1">
        <a:spcBef>
          <a:spcPct val="0"/>
        </a:spcBef>
        <a:spcAft>
          <a:spcPts val="269"/>
        </a:spcAft>
        <a:buFont typeface="Arial" charset="0"/>
        <a:buChar char="‒"/>
        <a:defRPr sz="1800">
          <a:solidFill>
            <a:schemeClr val="tx2"/>
          </a:solidFill>
          <a:latin typeface="+mn-lt"/>
        </a:defRPr>
      </a:lvl3pPr>
      <a:lvl4pPr marL="482464" indent="-159400" algn="l" defTabSz="913695" rtl="0" eaLnBrk="1" fontAlgn="base" hangingPunct="1">
        <a:spcBef>
          <a:spcPct val="0"/>
        </a:spcBef>
        <a:spcAft>
          <a:spcPts val="538"/>
        </a:spcAft>
        <a:buChar char="•"/>
        <a:defRPr>
          <a:solidFill>
            <a:schemeClr val="tx2"/>
          </a:solidFill>
          <a:latin typeface="+mn-lt"/>
        </a:defRPr>
      </a:lvl4pPr>
      <a:lvl5pPr marL="643287" indent="-159400" algn="l" defTabSz="913695" rtl="0" eaLnBrk="1" fontAlgn="base" hangingPunct="1">
        <a:spcBef>
          <a:spcPct val="0"/>
        </a:spcBef>
        <a:spcAft>
          <a:spcPts val="538"/>
        </a:spcAft>
        <a:buFont typeface="Arial" charset="0"/>
        <a:buChar char="‒"/>
        <a:defRPr>
          <a:solidFill>
            <a:schemeClr val="tx2"/>
          </a:solidFill>
          <a:latin typeface="+mn-lt"/>
        </a:defRPr>
      </a:lvl5pPr>
      <a:lvl6pPr marL="1053168" indent="-159400" algn="l" defTabSz="913695" rtl="0" eaLnBrk="1" fontAlgn="base" hangingPunct="1">
        <a:spcBef>
          <a:spcPct val="0"/>
        </a:spcBef>
        <a:spcAft>
          <a:spcPts val="538"/>
        </a:spcAft>
        <a:buFont typeface="Arial" charset="0"/>
        <a:buChar char="‒"/>
        <a:defRPr>
          <a:solidFill>
            <a:schemeClr val="tx2"/>
          </a:solidFill>
          <a:latin typeface="+mn-lt"/>
        </a:defRPr>
      </a:lvl6pPr>
      <a:lvl7pPr marL="1463049" indent="-159400" algn="l" defTabSz="913695" rtl="0" eaLnBrk="1" fontAlgn="base" hangingPunct="1">
        <a:spcBef>
          <a:spcPct val="0"/>
        </a:spcBef>
        <a:spcAft>
          <a:spcPts val="538"/>
        </a:spcAft>
        <a:buFont typeface="Arial" charset="0"/>
        <a:buChar char="‒"/>
        <a:defRPr>
          <a:solidFill>
            <a:schemeClr val="tx2"/>
          </a:solidFill>
          <a:latin typeface="+mn-lt"/>
        </a:defRPr>
      </a:lvl7pPr>
      <a:lvl8pPr marL="1872934" indent="-159400" algn="l" defTabSz="913695" rtl="0" eaLnBrk="1" fontAlgn="base" hangingPunct="1">
        <a:spcBef>
          <a:spcPct val="0"/>
        </a:spcBef>
        <a:spcAft>
          <a:spcPts val="538"/>
        </a:spcAft>
        <a:buFont typeface="Arial" charset="0"/>
        <a:buChar char="‒"/>
        <a:defRPr>
          <a:solidFill>
            <a:schemeClr val="tx2"/>
          </a:solidFill>
          <a:latin typeface="+mn-lt"/>
        </a:defRPr>
      </a:lvl8pPr>
      <a:lvl9pPr marL="2282812" indent="-159400" algn="l" defTabSz="913695" rtl="0" eaLnBrk="1" fontAlgn="base" hangingPunct="1">
        <a:spcBef>
          <a:spcPct val="0"/>
        </a:spcBef>
        <a:spcAft>
          <a:spcPts val="538"/>
        </a:spcAft>
        <a:buFont typeface="Arial" charset="0"/>
        <a:buChar char="‒"/>
        <a:defRPr>
          <a:solidFill>
            <a:schemeClr val="tx2"/>
          </a:solidFill>
          <a:latin typeface="+mn-lt"/>
        </a:defRPr>
      </a:lvl9pPr>
    </p:bodyStyle>
    <p:otherStyle>
      <a:defPPr>
        <a:defRPr lang="es-ES"/>
      </a:defPPr>
      <a:lvl1pPr marL="0" algn="l" defTabSz="819763" rtl="0" eaLnBrk="1" latinLnBrk="0" hangingPunct="1">
        <a:defRPr sz="1600" kern="1200">
          <a:solidFill>
            <a:schemeClr val="tx1"/>
          </a:solidFill>
          <a:latin typeface="+mn-lt"/>
          <a:ea typeface="+mn-ea"/>
          <a:cs typeface="+mn-cs"/>
        </a:defRPr>
      </a:lvl1pPr>
      <a:lvl2pPr marL="409882" algn="l" defTabSz="819763" rtl="0" eaLnBrk="1" latinLnBrk="0" hangingPunct="1">
        <a:defRPr sz="1600" kern="1200">
          <a:solidFill>
            <a:schemeClr val="tx1"/>
          </a:solidFill>
          <a:latin typeface="+mn-lt"/>
          <a:ea typeface="+mn-ea"/>
          <a:cs typeface="+mn-cs"/>
        </a:defRPr>
      </a:lvl2pPr>
      <a:lvl3pPr marL="819763" algn="l" defTabSz="819763" rtl="0" eaLnBrk="1" latinLnBrk="0" hangingPunct="1">
        <a:defRPr sz="1600" kern="1200">
          <a:solidFill>
            <a:schemeClr val="tx1"/>
          </a:solidFill>
          <a:latin typeface="+mn-lt"/>
          <a:ea typeface="+mn-ea"/>
          <a:cs typeface="+mn-cs"/>
        </a:defRPr>
      </a:lvl3pPr>
      <a:lvl4pPr marL="1229647" algn="l" defTabSz="819763" rtl="0" eaLnBrk="1" latinLnBrk="0" hangingPunct="1">
        <a:defRPr sz="1600" kern="1200">
          <a:solidFill>
            <a:schemeClr val="tx1"/>
          </a:solidFill>
          <a:latin typeface="+mn-lt"/>
          <a:ea typeface="+mn-ea"/>
          <a:cs typeface="+mn-cs"/>
        </a:defRPr>
      </a:lvl4pPr>
      <a:lvl5pPr marL="1639526" algn="l" defTabSz="819763" rtl="0" eaLnBrk="1" latinLnBrk="0" hangingPunct="1">
        <a:defRPr sz="1600" kern="1200">
          <a:solidFill>
            <a:schemeClr val="tx1"/>
          </a:solidFill>
          <a:latin typeface="+mn-lt"/>
          <a:ea typeface="+mn-ea"/>
          <a:cs typeface="+mn-cs"/>
        </a:defRPr>
      </a:lvl5pPr>
      <a:lvl6pPr marL="2049406" algn="l" defTabSz="819763" rtl="0" eaLnBrk="1" latinLnBrk="0" hangingPunct="1">
        <a:defRPr sz="1600" kern="1200">
          <a:solidFill>
            <a:schemeClr val="tx1"/>
          </a:solidFill>
          <a:latin typeface="+mn-lt"/>
          <a:ea typeface="+mn-ea"/>
          <a:cs typeface="+mn-cs"/>
        </a:defRPr>
      </a:lvl6pPr>
      <a:lvl7pPr marL="2459286" algn="l" defTabSz="819763" rtl="0" eaLnBrk="1" latinLnBrk="0" hangingPunct="1">
        <a:defRPr sz="1600" kern="1200">
          <a:solidFill>
            <a:schemeClr val="tx1"/>
          </a:solidFill>
          <a:latin typeface="+mn-lt"/>
          <a:ea typeface="+mn-ea"/>
          <a:cs typeface="+mn-cs"/>
        </a:defRPr>
      </a:lvl7pPr>
      <a:lvl8pPr marL="2869173" algn="l" defTabSz="819763" rtl="0" eaLnBrk="1" latinLnBrk="0" hangingPunct="1">
        <a:defRPr sz="1600" kern="1200">
          <a:solidFill>
            <a:schemeClr val="tx1"/>
          </a:solidFill>
          <a:latin typeface="+mn-lt"/>
          <a:ea typeface="+mn-ea"/>
          <a:cs typeface="+mn-cs"/>
        </a:defRPr>
      </a:lvl8pPr>
      <a:lvl9pPr marL="3279052" algn="l" defTabSz="819763" rtl="0" eaLnBrk="1" latinLnBrk="0" hangingPunct="1">
        <a:defRPr sz="16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7459" name="Title Placeholder 1"/>
          <p:cNvSpPr>
            <a:spLocks noGrp="1"/>
          </p:cNvSpPr>
          <p:nvPr>
            <p:ph type="title"/>
          </p:nvPr>
        </p:nvSpPr>
        <p:spPr bwMode="auto">
          <a:xfrm>
            <a:off x="442393" y="350115"/>
            <a:ext cx="9124399" cy="63020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s-ES_tradnl" dirty="0" err="1" smtClean="0"/>
              <a:t>Click</a:t>
            </a:r>
            <a:r>
              <a:rPr lang="es-ES_tradnl" dirty="0" smtClean="0"/>
              <a:t> to </a:t>
            </a:r>
            <a:r>
              <a:rPr lang="es-ES_tradnl" dirty="0" err="1" smtClean="0"/>
              <a:t>edit</a:t>
            </a:r>
            <a:r>
              <a:rPr lang="es-ES_tradnl" dirty="0" smtClean="0"/>
              <a:t> Master </a:t>
            </a:r>
            <a:r>
              <a:rPr lang="es-ES_tradnl" dirty="0" err="1" smtClean="0"/>
              <a:t>title</a:t>
            </a:r>
            <a:r>
              <a:rPr lang="es-ES_tradnl" dirty="0" smtClean="0"/>
              <a:t> </a:t>
            </a:r>
            <a:r>
              <a:rPr lang="es-ES_tradnl" dirty="0" err="1" smtClean="0"/>
              <a:t>style</a:t>
            </a:r>
            <a:endParaRPr lang="es-ES_tradnl" dirty="0" smtClean="0"/>
          </a:p>
        </p:txBody>
      </p:sp>
      <p:sp>
        <p:nvSpPr>
          <p:cNvPr id="147460" name="Text Placeholder 2"/>
          <p:cNvSpPr>
            <a:spLocks noGrp="1"/>
          </p:cNvSpPr>
          <p:nvPr>
            <p:ph type="body" idx="1"/>
          </p:nvPr>
        </p:nvSpPr>
        <p:spPr bwMode="auto">
          <a:xfrm>
            <a:off x="439265" y="1190382"/>
            <a:ext cx="9124399" cy="521947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s-ES_tradnl" dirty="0" err="1" smtClean="0"/>
              <a:t>Click</a:t>
            </a:r>
            <a:r>
              <a:rPr lang="es-ES_tradnl" dirty="0" smtClean="0"/>
              <a:t> to </a:t>
            </a:r>
            <a:r>
              <a:rPr lang="es-ES_tradnl" dirty="0" err="1" smtClean="0"/>
              <a:t>edit</a:t>
            </a:r>
            <a:r>
              <a:rPr lang="es-ES_tradnl" dirty="0" smtClean="0"/>
              <a:t> Master </a:t>
            </a:r>
            <a:r>
              <a:rPr lang="es-ES_tradnl" dirty="0" err="1" smtClean="0"/>
              <a:t>text</a:t>
            </a:r>
            <a:r>
              <a:rPr lang="es-ES_tradnl" dirty="0" smtClean="0"/>
              <a:t> </a:t>
            </a:r>
            <a:r>
              <a:rPr lang="es-ES_tradnl" dirty="0" err="1" smtClean="0"/>
              <a:t>styles</a:t>
            </a:r>
            <a:endParaRPr lang="es-ES_tradnl" dirty="0" smtClean="0"/>
          </a:p>
          <a:p>
            <a:pPr lvl="1"/>
            <a:r>
              <a:rPr lang="es-ES_tradnl" dirty="0" err="1" smtClean="0"/>
              <a:t>Second</a:t>
            </a:r>
            <a:r>
              <a:rPr lang="es-ES_tradnl" dirty="0" smtClean="0"/>
              <a:t> </a:t>
            </a:r>
            <a:r>
              <a:rPr lang="es-ES_tradnl" dirty="0" err="1" smtClean="0"/>
              <a:t>level</a:t>
            </a:r>
            <a:endParaRPr lang="es-ES_tradnl" dirty="0" smtClean="0"/>
          </a:p>
          <a:p>
            <a:pPr lvl="2"/>
            <a:r>
              <a:rPr lang="es-ES_tradnl" dirty="0" err="1" smtClean="0"/>
              <a:t>Third</a:t>
            </a:r>
            <a:r>
              <a:rPr lang="es-ES_tradnl" dirty="0" smtClean="0"/>
              <a:t> </a:t>
            </a:r>
            <a:r>
              <a:rPr lang="es-ES_tradnl" dirty="0" err="1" smtClean="0"/>
              <a:t>level</a:t>
            </a:r>
            <a:endParaRPr lang="es-ES_tradnl" dirty="0" smtClean="0"/>
          </a:p>
          <a:p>
            <a:pPr lvl="3"/>
            <a:r>
              <a:rPr lang="es-ES_tradnl" dirty="0" err="1" smtClean="0"/>
              <a:t>Fourth</a:t>
            </a:r>
            <a:r>
              <a:rPr lang="es-ES_tradnl" dirty="0" smtClean="0"/>
              <a:t> </a:t>
            </a:r>
            <a:r>
              <a:rPr lang="es-ES_tradnl" dirty="0" err="1" smtClean="0"/>
              <a:t>level</a:t>
            </a:r>
            <a:endParaRPr lang="es-ES_tradnl" dirty="0" smtClean="0"/>
          </a:p>
          <a:p>
            <a:pPr lvl="4"/>
            <a:r>
              <a:rPr lang="es-ES_tradnl" dirty="0" err="1" smtClean="0"/>
              <a:t>Fifth</a:t>
            </a:r>
            <a:r>
              <a:rPr lang="es-ES_tradnl" dirty="0" smtClean="0"/>
              <a:t> </a:t>
            </a:r>
            <a:r>
              <a:rPr lang="es-ES_tradnl" dirty="0" err="1" smtClean="0"/>
              <a:t>level</a:t>
            </a:r>
            <a:endParaRPr lang="es-ES_tradnl" dirty="0" smtClean="0"/>
          </a:p>
        </p:txBody>
      </p:sp>
      <p:sp>
        <p:nvSpPr>
          <p:cNvPr id="7" name="Slide Number Placeholder 9"/>
          <p:cNvSpPr>
            <a:spLocks noGrp="1"/>
          </p:cNvSpPr>
          <p:nvPr>
            <p:ph type="sldNum" sz="quarter" idx="4"/>
          </p:nvPr>
        </p:nvSpPr>
        <p:spPr>
          <a:xfrm>
            <a:off x="450208" y="6554108"/>
            <a:ext cx="306387" cy="144247"/>
          </a:xfrm>
          <a:prstGeom prst="rect">
            <a:avLst/>
          </a:prstGeom>
        </p:spPr>
        <p:txBody>
          <a:bodyPr vert="horz" wrap="square" lIns="0" tIns="0" rIns="0" bIns="0" numCol="1" anchor="t" anchorCtr="0" compatLnSpc="1">
            <a:prstTxWarp prst="textNoShape">
              <a:avLst/>
            </a:prstTxWarp>
            <a:noAutofit/>
          </a:bodyPr>
          <a:lstStyle>
            <a:lvl1pPr defTabSz="898846">
              <a:lnSpc>
                <a:spcPts val="1059"/>
              </a:lnSpc>
              <a:defRPr sz="800" b="1">
                <a:solidFill>
                  <a:schemeClr val="tx2"/>
                </a:solidFill>
              </a:defRPr>
            </a:lvl1pPr>
          </a:lstStyle>
          <a:p>
            <a:pPr fontAlgn="base">
              <a:spcBef>
                <a:spcPct val="0"/>
              </a:spcBef>
              <a:spcAft>
                <a:spcPct val="0"/>
              </a:spcAft>
            </a:pPr>
            <a:fld id="{9935F0BD-0F90-47B1-8F0C-76BF3802F7AA}" type="slidenum">
              <a:rPr lang="es-ES_tradnl" smtClean="0">
                <a:solidFill>
                  <a:srgbClr val="002776"/>
                </a:solidFill>
                <a:cs typeface="Arial" charset="0"/>
              </a:rPr>
              <a:pPr fontAlgn="base">
                <a:spcBef>
                  <a:spcPct val="0"/>
                </a:spcBef>
                <a:spcAft>
                  <a:spcPct val="0"/>
                </a:spcAft>
              </a:pPr>
              <a:t>‹#›</a:t>
            </a:fld>
            <a:endParaRPr lang="es-ES_tradnl" dirty="0">
              <a:solidFill>
                <a:srgbClr val="002776"/>
              </a:solidFill>
              <a:cs typeface="Arial" charset="0"/>
            </a:endParaRPr>
          </a:p>
        </p:txBody>
      </p:sp>
      <p:sp>
        <p:nvSpPr>
          <p:cNvPr id="10" name="Footer Placeholder 10"/>
          <p:cNvSpPr>
            <a:spLocks noGrp="1"/>
          </p:cNvSpPr>
          <p:nvPr>
            <p:ph type="ftr" sz="quarter" idx="3"/>
          </p:nvPr>
        </p:nvSpPr>
        <p:spPr>
          <a:xfrm>
            <a:off x="836316" y="6554108"/>
            <a:ext cx="4677095" cy="144247"/>
          </a:xfrm>
          <a:prstGeom prst="rect">
            <a:avLst/>
          </a:prstGeom>
        </p:spPr>
        <p:txBody>
          <a:bodyPr vert="horz" wrap="square" lIns="0" tIns="0" rIns="0" bIns="0" numCol="1" anchor="t" anchorCtr="0" compatLnSpc="1">
            <a:prstTxWarp prst="textNoShape">
              <a:avLst/>
            </a:prstTxWarp>
            <a:noAutofit/>
          </a:bodyPr>
          <a:lstStyle>
            <a:lvl1pPr defTabSz="898846">
              <a:lnSpc>
                <a:spcPts val="1059"/>
              </a:lnSpc>
              <a:defRPr sz="800">
                <a:solidFill>
                  <a:schemeClr val="tx2"/>
                </a:solidFill>
              </a:defRPr>
            </a:lvl1pPr>
          </a:lstStyle>
          <a:p>
            <a:pPr fontAlgn="base">
              <a:spcBef>
                <a:spcPct val="0"/>
              </a:spcBef>
              <a:spcAft>
                <a:spcPct val="0"/>
              </a:spcAft>
            </a:pPr>
            <a:endParaRPr lang="es-ES_tradnl" dirty="0">
              <a:solidFill>
                <a:srgbClr val="002776"/>
              </a:solidFill>
              <a:cs typeface="Arial" charset="0"/>
            </a:endParaRPr>
          </a:p>
        </p:txBody>
      </p:sp>
      <p:pic>
        <p:nvPicPr>
          <p:cNvPr id="8" name="Picture 7"/>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8759196" y="116632"/>
            <a:ext cx="815406" cy="407610"/>
          </a:xfrm>
          <a:prstGeom prst="rect">
            <a:avLst/>
          </a:prstGeom>
          <a:noFill/>
          <a:ln>
            <a:noFill/>
          </a:ln>
        </p:spPr>
      </p:pic>
      <p:sp>
        <p:nvSpPr>
          <p:cNvPr id="11" name="bmkCopyright"/>
          <p:cNvSpPr txBox="1">
            <a:spLocks/>
          </p:cNvSpPr>
          <p:nvPr userDrawn="1"/>
        </p:nvSpPr>
        <p:spPr>
          <a:xfrm>
            <a:off x="7794216" y="6594197"/>
            <a:ext cx="1780509" cy="111154"/>
          </a:xfrm>
          <a:prstGeom prst="rect">
            <a:avLst/>
          </a:prstGeom>
        </p:spPr>
        <p:txBody>
          <a:bodyPr vert="horz" wrap="none" lIns="0" tIns="0" rIns="0" bIns="0" rtlCol="0" anchor="b" anchorCtr="0">
            <a:noAutofit/>
          </a:bodyPr>
          <a:lstStyle>
            <a:lvl1pPr marL="0" marR="0" indent="0" algn="r" defTabSz="914400" rtl="0" eaLnBrk="0" fontAlgn="auto" latinLnBrk="0" hangingPunct="0">
              <a:lnSpc>
                <a:spcPct val="100000"/>
              </a:lnSpc>
              <a:spcBef>
                <a:spcPts val="0"/>
              </a:spcBef>
              <a:spcAft>
                <a:spcPct val="0"/>
              </a:spcAft>
              <a:buClrTx/>
              <a:buSzTx/>
              <a:buFontTx/>
              <a:buNone/>
              <a:tabLst/>
              <a:defRPr sz="800">
                <a:solidFill>
                  <a:schemeClr val="accent1"/>
                </a:solidFill>
              </a:defRPr>
            </a:lvl1pPr>
          </a:lstStyle>
          <a:p>
            <a:pPr defTabSz="819895">
              <a:defRPr/>
            </a:pPr>
            <a:r>
              <a:rPr lang="en-AU" sz="800" noProof="0" dirty="0" smtClean="0">
                <a:solidFill>
                  <a:srgbClr val="002776"/>
                </a:solidFill>
                <a:cs typeface="Arial" charset="0"/>
              </a:rPr>
              <a:t>© 2016 Deloitte Consulting S.L.U.</a:t>
            </a:r>
            <a:endParaRPr lang="en-AU" sz="800" noProof="0" dirty="0">
              <a:solidFill>
                <a:srgbClr val="002776"/>
              </a:solidFill>
              <a:cs typeface="Arial" charset="0"/>
            </a:endParaRPr>
          </a:p>
        </p:txBody>
      </p:sp>
    </p:spTree>
    <p:extLst>
      <p:ext uri="{BB962C8B-B14F-4D97-AF65-F5344CB8AC3E}">
        <p14:creationId xmlns:p14="http://schemas.microsoft.com/office/powerpoint/2010/main" val="889721608"/>
      </p:ext>
    </p:extLst>
  </p:cSld>
  <p:clrMap bg1="lt1" tx1="dk1" bg2="lt2" tx2="dk2" accent1="accent1" accent2="accent2" accent3="accent3" accent4="accent4" accent5="accent5" accent6="accent6" hlink="hlink" folHlink="folHlink"/>
  <p:sldLayoutIdLst>
    <p:sldLayoutId id="2147484992" r:id="rId1"/>
    <p:sldLayoutId id="2147484993" r:id="rId2"/>
    <p:sldLayoutId id="2147484994" r:id="rId3"/>
    <p:sldLayoutId id="2147484995" r:id="rId4"/>
    <p:sldLayoutId id="2147484996" r:id="rId5"/>
    <p:sldLayoutId id="2147484997" r:id="rId6"/>
    <p:sldLayoutId id="2147484998" r:id="rId7"/>
  </p:sldLayoutIdLst>
  <p:timing>
    <p:tnLst>
      <p:par>
        <p:cTn id="1" dur="indefinite" restart="never" nodeType="tmRoot"/>
      </p:par>
    </p:tnLst>
  </p:timing>
  <p:hf sldNum="0" hdr="0" ftr="0" dt="0"/>
  <p:txStyles>
    <p:titleStyle>
      <a:lvl1pPr algn="l" defTabSz="898846" rtl="0" eaLnBrk="1" fontAlgn="base" hangingPunct="1">
        <a:spcBef>
          <a:spcPct val="0"/>
        </a:spcBef>
        <a:spcAft>
          <a:spcPct val="0"/>
        </a:spcAft>
        <a:defRPr sz="2200" b="1">
          <a:solidFill>
            <a:schemeClr val="tx2"/>
          </a:solidFill>
          <a:latin typeface="+mj-lt"/>
          <a:ea typeface="+mj-ea"/>
          <a:cs typeface="+mj-cs"/>
        </a:defRPr>
      </a:lvl1pPr>
      <a:lvl2pPr algn="l" defTabSz="898846" rtl="0" eaLnBrk="1" fontAlgn="base" hangingPunct="1">
        <a:spcBef>
          <a:spcPct val="0"/>
        </a:spcBef>
        <a:spcAft>
          <a:spcPct val="0"/>
        </a:spcAft>
        <a:defRPr sz="2200" b="1">
          <a:solidFill>
            <a:schemeClr val="tx2"/>
          </a:solidFill>
          <a:latin typeface="Arial" charset="0"/>
        </a:defRPr>
      </a:lvl2pPr>
      <a:lvl3pPr algn="l" defTabSz="898846" rtl="0" eaLnBrk="1" fontAlgn="base" hangingPunct="1">
        <a:spcBef>
          <a:spcPct val="0"/>
        </a:spcBef>
        <a:spcAft>
          <a:spcPct val="0"/>
        </a:spcAft>
        <a:defRPr sz="2200" b="1">
          <a:solidFill>
            <a:schemeClr val="tx2"/>
          </a:solidFill>
          <a:latin typeface="Arial" charset="0"/>
        </a:defRPr>
      </a:lvl3pPr>
      <a:lvl4pPr algn="l" defTabSz="898846" rtl="0" eaLnBrk="1" fontAlgn="base" hangingPunct="1">
        <a:spcBef>
          <a:spcPct val="0"/>
        </a:spcBef>
        <a:spcAft>
          <a:spcPct val="0"/>
        </a:spcAft>
        <a:defRPr sz="2200" b="1">
          <a:solidFill>
            <a:schemeClr val="tx2"/>
          </a:solidFill>
          <a:latin typeface="Arial" charset="0"/>
        </a:defRPr>
      </a:lvl4pPr>
      <a:lvl5pPr algn="l" defTabSz="898846" rtl="0" eaLnBrk="1" fontAlgn="base" hangingPunct="1">
        <a:spcBef>
          <a:spcPct val="0"/>
        </a:spcBef>
        <a:spcAft>
          <a:spcPct val="0"/>
        </a:spcAft>
        <a:defRPr sz="2200" b="1">
          <a:solidFill>
            <a:schemeClr val="tx2"/>
          </a:solidFill>
          <a:latin typeface="Arial" charset="0"/>
        </a:defRPr>
      </a:lvl5pPr>
      <a:lvl6pPr marL="403221" algn="l" defTabSz="898846" rtl="0" eaLnBrk="1" fontAlgn="base" hangingPunct="1">
        <a:spcBef>
          <a:spcPct val="0"/>
        </a:spcBef>
        <a:spcAft>
          <a:spcPct val="0"/>
        </a:spcAft>
        <a:defRPr sz="2200" b="1">
          <a:solidFill>
            <a:schemeClr val="tx2"/>
          </a:solidFill>
          <a:latin typeface="Arial" charset="0"/>
        </a:defRPr>
      </a:lvl6pPr>
      <a:lvl7pPr marL="806442" algn="l" defTabSz="898846" rtl="0" eaLnBrk="1" fontAlgn="base" hangingPunct="1">
        <a:spcBef>
          <a:spcPct val="0"/>
        </a:spcBef>
        <a:spcAft>
          <a:spcPct val="0"/>
        </a:spcAft>
        <a:defRPr sz="2200" b="1">
          <a:solidFill>
            <a:schemeClr val="tx2"/>
          </a:solidFill>
          <a:latin typeface="Arial" charset="0"/>
        </a:defRPr>
      </a:lvl7pPr>
      <a:lvl8pPr marL="1209663" algn="l" defTabSz="898846" rtl="0" eaLnBrk="1" fontAlgn="base" hangingPunct="1">
        <a:spcBef>
          <a:spcPct val="0"/>
        </a:spcBef>
        <a:spcAft>
          <a:spcPct val="0"/>
        </a:spcAft>
        <a:defRPr sz="2200" b="1">
          <a:solidFill>
            <a:schemeClr val="tx2"/>
          </a:solidFill>
          <a:latin typeface="Arial" charset="0"/>
        </a:defRPr>
      </a:lvl8pPr>
      <a:lvl9pPr marL="1612881" algn="l" defTabSz="898846" rtl="0" eaLnBrk="1" fontAlgn="base" hangingPunct="1">
        <a:spcBef>
          <a:spcPct val="0"/>
        </a:spcBef>
        <a:spcAft>
          <a:spcPct val="0"/>
        </a:spcAft>
        <a:defRPr sz="2200" b="1">
          <a:solidFill>
            <a:schemeClr val="tx2"/>
          </a:solidFill>
          <a:latin typeface="Arial" charset="0"/>
        </a:defRPr>
      </a:lvl9pPr>
    </p:titleStyle>
    <p:bodyStyle>
      <a:lvl1pPr algn="l" defTabSz="898846" rtl="0" eaLnBrk="1" fontAlgn="base" hangingPunct="1">
        <a:spcBef>
          <a:spcPct val="0"/>
        </a:spcBef>
        <a:spcAft>
          <a:spcPts val="265"/>
        </a:spcAft>
        <a:buFont typeface="Arial" charset="0"/>
        <a:defRPr sz="1800">
          <a:solidFill>
            <a:schemeClr val="tx2"/>
          </a:solidFill>
          <a:latin typeface="+mn-lt"/>
          <a:ea typeface="+mn-ea"/>
          <a:cs typeface="+mn-cs"/>
        </a:defRPr>
      </a:lvl1pPr>
      <a:lvl2pPr marL="158209" indent="-156808" algn="l" defTabSz="898846" rtl="0" eaLnBrk="1" fontAlgn="base" hangingPunct="1">
        <a:spcBef>
          <a:spcPct val="0"/>
        </a:spcBef>
        <a:spcAft>
          <a:spcPts val="265"/>
        </a:spcAft>
        <a:buChar char="•"/>
        <a:defRPr sz="1800">
          <a:solidFill>
            <a:schemeClr val="tx2"/>
          </a:solidFill>
          <a:latin typeface="+mn-lt"/>
        </a:defRPr>
      </a:lvl2pPr>
      <a:lvl3pPr marL="316416" indent="-156808" algn="l" defTabSz="898846" rtl="0" eaLnBrk="1" fontAlgn="base" hangingPunct="1">
        <a:spcBef>
          <a:spcPct val="0"/>
        </a:spcBef>
        <a:spcAft>
          <a:spcPts val="265"/>
        </a:spcAft>
        <a:buFont typeface="Arial" charset="0"/>
        <a:buChar char="‒"/>
        <a:defRPr sz="1800">
          <a:solidFill>
            <a:schemeClr val="tx2"/>
          </a:solidFill>
          <a:latin typeface="+mn-lt"/>
        </a:defRPr>
      </a:lvl3pPr>
      <a:lvl4pPr marL="474625" indent="-156808" algn="l" defTabSz="898846" rtl="0" eaLnBrk="1" fontAlgn="base" hangingPunct="1">
        <a:spcBef>
          <a:spcPct val="0"/>
        </a:spcBef>
        <a:spcAft>
          <a:spcPts val="529"/>
        </a:spcAft>
        <a:buChar char="•"/>
        <a:defRPr>
          <a:solidFill>
            <a:schemeClr val="tx2"/>
          </a:solidFill>
          <a:latin typeface="+mn-lt"/>
        </a:defRPr>
      </a:lvl4pPr>
      <a:lvl5pPr marL="632832" indent="-156808" algn="l" defTabSz="898846" rtl="0" eaLnBrk="1" fontAlgn="base" hangingPunct="1">
        <a:spcBef>
          <a:spcPct val="0"/>
        </a:spcBef>
        <a:spcAft>
          <a:spcPts val="529"/>
        </a:spcAft>
        <a:buFont typeface="Arial" charset="0"/>
        <a:buChar char="‒"/>
        <a:defRPr>
          <a:solidFill>
            <a:schemeClr val="tx2"/>
          </a:solidFill>
          <a:latin typeface="+mn-lt"/>
        </a:defRPr>
      </a:lvl5pPr>
      <a:lvl6pPr marL="1036054" indent="-156808" algn="l" defTabSz="898846" rtl="0" eaLnBrk="1" fontAlgn="base" hangingPunct="1">
        <a:spcBef>
          <a:spcPct val="0"/>
        </a:spcBef>
        <a:spcAft>
          <a:spcPts val="529"/>
        </a:spcAft>
        <a:buFont typeface="Arial" charset="0"/>
        <a:buChar char="‒"/>
        <a:defRPr>
          <a:solidFill>
            <a:schemeClr val="tx2"/>
          </a:solidFill>
          <a:latin typeface="+mn-lt"/>
        </a:defRPr>
      </a:lvl6pPr>
      <a:lvl7pPr marL="1439274" indent="-156808" algn="l" defTabSz="898846" rtl="0" eaLnBrk="1" fontAlgn="base" hangingPunct="1">
        <a:spcBef>
          <a:spcPct val="0"/>
        </a:spcBef>
        <a:spcAft>
          <a:spcPts val="529"/>
        </a:spcAft>
        <a:buFont typeface="Arial" charset="0"/>
        <a:buChar char="‒"/>
        <a:defRPr>
          <a:solidFill>
            <a:schemeClr val="tx2"/>
          </a:solidFill>
          <a:latin typeface="+mn-lt"/>
        </a:defRPr>
      </a:lvl7pPr>
      <a:lvl8pPr marL="1842495" indent="-156808" algn="l" defTabSz="898846" rtl="0" eaLnBrk="1" fontAlgn="base" hangingPunct="1">
        <a:spcBef>
          <a:spcPct val="0"/>
        </a:spcBef>
        <a:spcAft>
          <a:spcPts val="529"/>
        </a:spcAft>
        <a:buFont typeface="Arial" charset="0"/>
        <a:buChar char="‒"/>
        <a:defRPr>
          <a:solidFill>
            <a:schemeClr val="tx2"/>
          </a:solidFill>
          <a:latin typeface="+mn-lt"/>
        </a:defRPr>
      </a:lvl8pPr>
      <a:lvl9pPr marL="2245715" indent="-156808" algn="l" defTabSz="898846" rtl="0" eaLnBrk="1" fontAlgn="base" hangingPunct="1">
        <a:spcBef>
          <a:spcPct val="0"/>
        </a:spcBef>
        <a:spcAft>
          <a:spcPts val="529"/>
        </a:spcAft>
        <a:buFont typeface="Arial" charset="0"/>
        <a:buChar char="‒"/>
        <a:defRPr>
          <a:solidFill>
            <a:schemeClr val="tx2"/>
          </a:solidFill>
          <a:latin typeface="+mn-lt"/>
        </a:defRPr>
      </a:lvl9pPr>
    </p:bodyStyle>
    <p:otherStyle>
      <a:defPPr>
        <a:defRPr lang="es-ES"/>
      </a:defPPr>
      <a:lvl1pPr marL="0" algn="l" defTabSz="806442" rtl="0" eaLnBrk="1" latinLnBrk="0" hangingPunct="1">
        <a:defRPr sz="1600" kern="1200">
          <a:solidFill>
            <a:schemeClr val="tx1"/>
          </a:solidFill>
          <a:latin typeface="+mn-lt"/>
          <a:ea typeface="+mn-ea"/>
          <a:cs typeface="+mn-cs"/>
        </a:defRPr>
      </a:lvl1pPr>
      <a:lvl2pPr marL="403221" algn="l" defTabSz="806442" rtl="0" eaLnBrk="1" latinLnBrk="0" hangingPunct="1">
        <a:defRPr sz="1600" kern="1200">
          <a:solidFill>
            <a:schemeClr val="tx1"/>
          </a:solidFill>
          <a:latin typeface="+mn-lt"/>
          <a:ea typeface="+mn-ea"/>
          <a:cs typeface="+mn-cs"/>
        </a:defRPr>
      </a:lvl2pPr>
      <a:lvl3pPr marL="806442" algn="l" defTabSz="806442" rtl="0" eaLnBrk="1" latinLnBrk="0" hangingPunct="1">
        <a:defRPr sz="1600" kern="1200">
          <a:solidFill>
            <a:schemeClr val="tx1"/>
          </a:solidFill>
          <a:latin typeface="+mn-lt"/>
          <a:ea typeface="+mn-ea"/>
          <a:cs typeface="+mn-cs"/>
        </a:defRPr>
      </a:lvl3pPr>
      <a:lvl4pPr marL="1209663" algn="l" defTabSz="806442" rtl="0" eaLnBrk="1" latinLnBrk="0" hangingPunct="1">
        <a:defRPr sz="1600" kern="1200">
          <a:solidFill>
            <a:schemeClr val="tx1"/>
          </a:solidFill>
          <a:latin typeface="+mn-lt"/>
          <a:ea typeface="+mn-ea"/>
          <a:cs typeface="+mn-cs"/>
        </a:defRPr>
      </a:lvl4pPr>
      <a:lvl5pPr marL="1612881" algn="l" defTabSz="806442" rtl="0" eaLnBrk="1" latinLnBrk="0" hangingPunct="1">
        <a:defRPr sz="1600" kern="1200">
          <a:solidFill>
            <a:schemeClr val="tx1"/>
          </a:solidFill>
          <a:latin typeface="+mn-lt"/>
          <a:ea typeface="+mn-ea"/>
          <a:cs typeface="+mn-cs"/>
        </a:defRPr>
      </a:lvl5pPr>
      <a:lvl6pPr marL="2016103" algn="l" defTabSz="806442" rtl="0" eaLnBrk="1" latinLnBrk="0" hangingPunct="1">
        <a:defRPr sz="1600" kern="1200">
          <a:solidFill>
            <a:schemeClr val="tx1"/>
          </a:solidFill>
          <a:latin typeface="+mn-lt"/>
          <a:ea typeface="+mn-ea"/>
          <a:cs typeface="+mn-cs"/>
        </a:defRPr>
      </a:lvl6pPr>
      <a:lvl7pPr marL="2419323" algn="l" defTabSz="806442" rtl="0" eaLnBrk="1" latinLnBrk="0" hangingPunct="1">
        <a:defRPr sz="1600" kern="1200">
          <a:solidFill>
            <a:schemeClr val="tx1"/>
          </a:solidFill>
          <a:latin typeface="+mn-lt"/>
          <a:ea typeface="+mn-ea"/>
          <a:cs typeface="+mn-cs"/>
        </a:defRPr>
      </a:lvl7pPr>
      <a:lvl8pPr marL="2822545" algn="l" defTabSz="806442" rtl="0" eaLnBrk="1" latinLnBrk="0" hangingPunct="1">
        <a:defRPr sz="1600" kern="1200">
          <a:solidFill>
            <a:schemeClr val="tx1"/>
          </a:solidFill>
          <a:latin typeface="+mn-lt"/>
          <a:ea typeface="+mn-ea"/>
          <a:cs typeface="+mn-cs"/>
        </a:defRPr>
      </a:lvl8pPr>
      <a:lvl9pPr marL="3225766" algn="l" defTabSz="806442" rtl="0" eaLnBrk="1" latinLnBrk="0" hangingPunct="1">
        <a:defRPr sz="16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73219" y="189302"/>
            <a:ext cx="9323074" cy="844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84596" y="1159576"/>
            <a:ext cx="8935252" cy="5381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7" name="Slide Number Placeholder 9"/>
          <p:cNvSpPr>
            <a:spLocks noGrp="1"/>
          </p:cNvSpPr>
          <p:nvPr>
            <p:ph type="sldNum" sz="quarter" idx="4"/>
          </p:nvPr>
        </p:nvSpPr>
        <p:spPr>
          <a:xfrm>
            <a:off x="450205" y="6554108"/>
            <a:ext cx="306387" cy="144247"/>
          </a:xfrm>
          <a:prstGeom prst="rect">
            <a:avLst/>
          </a:prstGeom>
        </p:spPr>
        <p:txBody>
          <a:bodyPr vert="horz" wrap="square" lIns="0" tIns="0" rIns="0" bIns="0" numCol="1" anchor="t" anchorCtr="0" compatLnSpc="1">
            <a:prstTxWarp prst="textNoShape">
              <a:avLst/>
            </a:prstTxWarp>
            <a:noAutofit/>
          </a:bodyPr>
          <a:lstStyle>
            <a:lvl1pPr>
              <a:lnSpc>
                <a:spcPts val="1128"/>
              </a:lnSpc>
              <a:defRPr sz="900" b="1">
                <a:solidFill>
                  <a:schemeClr val="tx2"/>
                </a:solidFill>
              </a:defRPr>
            </a:lvl1pPr>
          </a:lstStyle>
          <a:p>
            <a:pPr defTabSz="914400" fontAlgn="base">
              <a:spcBef>
                <a:spcPct val="0"/>
              </a:spcBef>
              <a:spcAft>
                <a:spcPct val="0"/>
              </a:spcAft>
              <a:defRPr/>
            </a:pPr>
            <a:fld id="{BEB0F5FB-1EB5-48D3-A794-3795454A5502}" type="slidenum">
              <a:rPr lang="en-US">
                <a:solidFill>
                  <a:srgbClr val="002776"/>
                </a:solidFill>
                <a:cs typeface="Arial" charset="0"/>
              </a:rPr>
              <a:pPr defTabSz="914400" fontAlgn="base">
                <a:spcBef>
                  <a:spcPct val="0"/>
                </a:spcBef>
                <a:spcAft>
                  <a:spcPct val="0"/>
                </a:spcAft>
                <a:defRPr/>
              </a:pPr>
              <a:t>‹#›</a:t>
            </a:fld>
            <a:endParaRPr lang="en-US" dirty="0">
              <a:solidFill>
                <a:srgbClr val="002776"/>
              </a:solidFill>
              <a:cs typeface="Arial" charset="0"/>
            </a:endParaRPr>
          </a:p>
        </p:txBody>
      </p:sp>
      <p:sp>
        <p:nvSpPr>
          <p:cNvPr id="10" name="Footer Placeholder 10"/>
          <p:cNvSpPr>
            <a:spLocks noGrp="1"/>
          </p:cNvSpPr>
          <p:nvPr>
            <p:ph type="ftr" sz="quarter" idx="3"/>
          </p:nvPr>
        </p:nvSpPr>
        <p:spPr>
          <a:xfrm>
            <a:off x="836313" y="6554108"/>
            <a:ext cx="4677095" cy="144247"/>
          </a:xfrm>
          <a:prstGeom prst="rect">
            <a:avLst/>
          </a:prstGeom>
        </p:spPr>
        <p:txBody>
          <a:bodyPr vert="horz" wrap="square" lIns="0" tIns="0" rIns="0" bIns="0" numCol="1" anchor="t" anchorCtr="0" compatLnSpc="1">
            <a:prstTxWarp prst="textNoShape">
              <a:avLst/>
            </a:prstTxWarp>
            <a:noAutofit/>
          </a:bodyPr>
          <a:lstStyle>
            <a:lvl1pPr>
              <a:lnSpc>
                <a:spcPts val="1128"/>
              </a:lnSpc>
              <a:defRPr sz="900">
                <a:solidFill>
                  <a:schemeClr val="tx2"/>
                </a:solidFill>
              </a:defRPr>
            </a:lvl1pPr>
          </a:lstStyle>
          <a:p>
            <a:pPr defTabSz="914400" fontAlgn="base">
              <a:spcBef>
                <a:spcPct val="0"/>
              </a:spcBef>
              <a:spcAft>
                <a:spcPct val="0"/>
              </a:spcAft>
              <a:defRPr/>
            </a:pPr>
            <a:r>
              <a:rPr lang="en-US" dirty="0">
                <a:solidFill>
                  <a:srgbClr val="002776"/>
                </a:solidFill>
                <a:cs typeface="Arial" charset="0"/>
              </a:rPr>
              <a:t>Footer</a:t>
            </a:r>
          </a:p>
        </p:txBody>
      </p:sp>
      <p:sp>
        <p:nvSpPr>
          <p:cNvPr id="8" name="bmkCopyright"/>
          <p:cNvSpPr txBox="1">
            <a:spLocks/>
          </p:cNvSpPr>
          <p:nvPr userDrawn="1"/>
        </p:nvSpPr>
        <p:spPr>
          <a:xfrm>
            <a:off x="7794216" y="6594197"/>
            <a:ext cx="1780509" cy="111154"/>
          </a:xfrm>
          <a:prstGeom prst="rect">
            <a:avLst/>
          </a:prstGeom>
        </p:spPr>
        <p:txBody>
          <a:bodyPr vert="horz" wrap="none" lIns="0" tIns="0" rIns="0" bIns="0" rtlCol="0" anchor="b" anchorCtr="0">
            <a:noAutofit/>
          </a:bodyPr>
          <a:lstStyle>
            <a:lvl1pPr marL="0" marR="0" indent="0" algn="r" defTabSz="914400" rtl="0" eaLnBrk="0" fontAlgn="auto" latinLnBrk="0" hangingPunct="0">
              <a:lnSpc>
                <a:spcPct val="100000"/>
              </a:lnSpc>
              <a:spcBef>
                <a:spcPts val="0"/>
              </a:spcBef>
              <a:spcAft>
                <a:spcPct val="0"/>
              </a:spcAft>
              <a:buClrTx/>
              <a:buSzTx/>
              <a:buFontTx/>
              <a:buNone/>
              <a:tabLst/>
              <a:defRPr sz="800">
                <a:solidFill>
                  <a:schemeClr val="accent1"/>
                </a:solidFill>
              </a:defRPr>
            </a:lvl1pPr>
          </a:lstStyle>
          <a:p>
            <a:pPr defTabSz="819895">
              <a:defRPr/>
            </a:pPr>
            <a:r>
              <a:rPr lang="en-AU" sz="800" noProof="0" dirty="0" smtClean="0">
                <a:solidFill>
                  <a:srgbClr val="002776"/>
                </a:solidFill>
                <a:cs typeface="Arial" charset="0"/>
              </a:rPr>
              <a:t>© 2016 Deloitte Consulting S.L.U.</a:t>
            </a:r>
            <a:endParaRPr lang="en-AU" sz="800" noProof="0" dirty="0">
              <a:solidFill>
                <a:srgbClr val="002776"/>
              </a:solidFill>
              <a:cs typeface="Arial" charset="0"/>
            </a:endParaRPr>
          </a:p>
        </p:txBody>
      </p:sp>
      <p:pic>
        <p:nvPicPr>
          <p:cNvPr id="9" name="Picture 8"/>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8759196" y="116632"/>
            <a:ext cx="815406" cy="407610"/>
          </a:xfrm>
          <a:prstGeom prst="rect">
            <a:avLst/>
          </a:prstGeom>
          <a:noFill/>
          <a:ln>
            <a:noFill/>
          </a:ln>
        </p:spPr>
      </p:pic>
    </p:spTree>
    <p:extLst>
      <p:ext uri="{BB962C8B-B14F-4D97-AF65-F5344CB8AC3E}">
        <p14:creationId xmlns:p14="http://schemas.microsoft.com/office/powerpoint/2010/main" val="903623192"/>
      </p:ext>
    </p:extLst>
  </p:cSld>
  <p:clrMap bg1="lt1" tx1="dk1" bg2="lt2" tx2="dk2" accent1="accent1" accent2="accent2" accent3="accent3" accent4="accent4" accent5="accent5" accent6="accent6" hlink="hlink" folHlink="folHlink"/>
  <p:sldLayoutIdLst>
    <p:sldLayoutId id="2147485001" r:id="rId1"/>
    <p:sldLayoutId id="2147485002" r:id="rId2"/>
    <p:sldLayoutId id="2147485003" r:id="rId3"/>
    <p:sldLayoutId id="2147485004" r:id="rId4"/>
    <p:sldLayoutId id="2147485005" r:id="rId5"/>
    <p:sldLayoutId id="2147485006" r:id="rId6"/>
    <p:sldLayoutId id="2147485007" r:id="rId7"/>
    <p:sldLayoutId id="2147485008" r:id="rId8"/>
    <p:sldLayoutId id="2147485009" r:id="rId9"/>
    <p:sldLayoutId id="2147485010" r:id="rId10"/>
    <p:sldLayoutId id="2147485011" r:id="rId11"/>
    <p:sldLayoutId id="2147485012" r:id="rId12"/>
  </p:sldLayoutIdLst>
  <p:timing>
    <p:tnLst>
      <p:par>
        <p:cTn id="1" dur="indefinite" restart="never" nodeType="tmRoot"/>
      </p:par>
    </p:tnLst>
  </p:timing>
  <p:hf hdr="0" dt="0"/>
  <p:txStyles>
    <p:titleStyle>
      <a:lvl1pPr algn="l" defTabSz="955638" rtl="0" eaLnBrk="0" fontAlgn="base" hangingPunct="0">
        <a:lnSpc>
          <a:spcPct val="100000"/>
        </a:lnSpc>
        <a:spcBef>
          <a:spcPct val="0"/>
        </a:spcBef>
        <a:spcAft>
          <a:spcPct val="0"/>
        </a:spcAft>
        <a:defRPr sz="2100" b="1">
          <a:solidFill>
            <a:schemeClr val="tx2"/>
          </a:solidFill>
          <a:latin typeface="+mj-lt"/>
          <a:ea typeface="+mj-ea"/>
          <a:cs typeface="+mj-cs"/>
        </a:defRPr>
      </a:lvl1pPr>
      <a:lvl2pPr algn="l" defTabSz="955638" rtl="0" eaLnBrk="0" fontAlgn="base" hangingPunct="0">
        <a:lnSpc>
          <a:spcPts val="3194"/>
        </a:lnSpc>
        <a:spcBef>
          <a:spcPct val="0"/>
        </a:spcBef>
        <a:spcAft>
          <a:spcPct val="0"/>
        </a:spcAft>
        <a:defRPr sz="2400" b="1">
          <a:solidFill>
            <a:schemeClr val="tx2"/>
          </a:solidFill>
          <a:latin typeface="Arial" charset="0"/>
        </a:defRPr>
      </a:lvl2pPr>
      <a:lvl3pPr algn="l" defTabSz="955638" rtl="0" eaLnBrk="0" fontAlgn="base" hangingPunct="0">
        <a:lnSpc>
          <a:spcPts val="3194"/>
        </a:lnSpc>
        <a:spcBef>
          <a:spcPct val="0"/>
        </a:spcBef>
        <a:spcAft>
          <a:spcPct val="0"/>
        </a:spcAft>
        <a:defRPr sz="2400" b="1">
          <a:solidFill>
            <a:schemeClr val="tx2"/>
          </a:solidFill>
          <a:latin typeface="Arial" charset="0"/>
        </a:defRPr>
      </a:lvl3pPr>
      <a:lvl4pPr algn="l" defTabSz="955638" rtl="0" eaLnBrk="0" fontAlgn="base" hangingPunct="0">
        <a:lnSpc>
          <a:spcPts val="3194"/>
        </a:lnSpc>
        <a:spcBef>
          <a:spcPct val="0"/>
        </a:spcBef>
        <a:spcAft>
          <a:spcPct val="0"/>
        </a:spcAft>
        <a:defRPr sz="2400" b="1">
          <a:solidFill>
            <a:schemeClr val="tx2"/>
          </a:solidFill>
          <a:latin typeface="Arial" charset="0"/>
        </a:defRPr>
      </a:lvl4pPr>
      <a:lvl5pPr algn="l" defTabSz="955638" rtl="0" eaLnBrk="0" fontAlgn="base" hangingPunct="0">
        <a:lnSpc>
          <a:spcPts val="3194"/>
        </a:lnSpc>
        <a:spcBef>
          <a:spcPct val="0"/>
        </a:spcBef>
        <a:spcAft>
          <a:spcPct val="0"/>
        </a:spcAft>
        <a:defRPr sz="2400" b="1">
          <a:solidFill>
            <a:schemeClr val="tx2"/>
          </a:solidFill>
          <a:latin typeface="Arial" charset="0"/>
        </a:defRPr>
      </a:lvl5pPr>
      <a:lvl6pPr marL="429295" algn="l" defTabSz="956973" rtl="0" eaLnBrk="0" fontAlgn="base" hangingPunct="0">
        <a:lnSpc>
          <a:spcPts val="3194"/>
        </a:lnSpc>
        <a:spcBef>
          <a:spcPct val="0"/>
        </a:spcBef>
        <a:spcAft>
          <a:spcPct val="0"/>
        </a:spcAft>
        <a:defRPr sz="2400" b="1">
          <a:solidFill>
            <a:schemeClr val="tx2"/>
          </a:solidFill>
          <a:latin typeface="Arial" charset="0"/>
        </a:defRPr>
      </a:lvl6pPr>
      <a:lvl7pPr marL="858595" algn="l" defTabSz="956973" rtl="0" eaLnBrk="0" fontAlgn="base" hangingPunct="0">
        <a:lnSpc>
          <a:spcPts val="3194"/>
        </a:lnSpc>
        <a:spcBef>
          <a:spcPct val="0"/>
        </a:spcBef>
        <a:spcAft>
          <a:spcPct val="0"/>
        </a:spcAft>
        <a:defRPr sz="2400" b="1">
          <a:solidFill>
            <a:schemeClr val="tx2"/>
          </a:solidFill>
          <a:latin typeface="Arial" charset="0"/>
        </a:defRPr>
      </a:lvl7pPr>
      <a:lvl8pPr marL="1287890" algn="l" defTabSz="956973" rtl="0" eaLnBrk="0" fontAlgn="base" hangingPunct="0">
        <a:lnSpc>
          <a:spcPts val="3194"/>
        </a:lnSpc>
        <a:spcBef>
          <a:spcPct val="0"/>
        </a:spcBef>
        <a:spcAft>
          <a:spcPct val="0"/>
        </a:spcAft>
        <a:defRPr sz="2400" b="1">
          <a:solidFill>
            <a:schemeClr val="tx2"/>
          </a:solidFill>
          <a:latin typeface="Arial" charset="0"/>
        </a:defRPr>
      </a:lvl8pPr>
      <a:lvl9pPr marL="1717186" algn="l" defTabSz="956973" rtl="0" eaLnBrk="0" fontAlgn="base" hangingPunct="0">
        <a:lnSpc>
          <a:spcPts val="3194"/>
        </a:lnSpc>
        <a:spcBef>
          <a:spcPct val="0"/>
        </a:spcBef>
        <a:spcAft>
          <a:spcPct val="0"/>
        </a:spcAft>
        <a:defRPr sz="2400" b="1">
          <a:solidFill>
            <a:schemeClr val="tx2"/>
          </a:solidFill>
          <a:latin typeface="Arial" charset="0"/>
        </a:defRPr>
      </a:lvl9pPr>
    </p:titleStyle>
    <p:bodyStyle>
      <a:lvl1pPr marL="357804" indent="-357804" algn="l" defTabSz="955638" rtl="0" eaLnBrk="0" fontAlgn="base" hangingPunct="0">
        <a:spcBef>
          <a:spcPct val="0"/>
        </a:spcBef>
        <a:spcAft>
          <a:spcPts val="282"/>
        </a:spcAft>
        <a:buFont typeface="Arial" charset="0"/>
        <a:defRPr sz="2400">
          <a:solidFill>
            <a:schemeClr val="tx2"/>
          </a:solidFill>
          <a:latin typeface="+mn-lt"/>
          <a:ea typeface="+mn-ea"/>
          <a:cs typeface="+mn-cs"/>
        </a:defRPr>
      </a:lvl1pPr>
      <a:lvl2pPr marL="189338" indent="-189338" algn="l" defTabSz="955638" rtl="0" eaLnBrk="0" fontAlgn="base" hangingPunct="0">
        <a:spcBef>
          <a:spcPct val="0"/>
        </a:spcBef>
        <a:spcAft>
          <a:spcPts val="282"/>
        </a:spcAft>
        <a:buFont typeface="Arial" charset="0"/>
        <a:buChar char="•"/>
        <a:defRPr sz="2400">
          <a:solidFill>
            <a:schemeClr val="tx2"/>
          </a:solidFill>
          <a:latin typeface="+mn-lt"/>
        </a:defRPr>
      </a:lvl2pPr>
      <a:lvl3pPr marL="372712" indent="-181883" algn="l" defTabSz="955638" rtl="0" eaLnBrk="0" fontAlgn="base" hangingPunct="0">
        <a:spcBef>
          <a:spcPct val="0"/>
        </a:spcBef>
        <a:spcAft>
          <a:spcPts val="282"/>
        </a:spcAft>
        <a:buFont typeface="Arial" charset="0"/>
        <a:buChar char="‒"/>
        <a:defRPr sz="2400">
          <a:solidFill>
            <a:schemeClr val="tx2"/>
          </a:solidFill>
          <a:latin typeface="+mn-lt"/>
        </a:defRPr>
      </a:lvl3pPr>
      <a:lvl4pPr marL="563539" indent="-189338" algn="l" defTabSz="955638" rtl="0" eaLnBrk="0" fontAlgn="base" hangingPunct="0">
        <a:spcBef>
          <a:spcPct val="0"/>
        </a:spcBef>
        <a:spcAft>
          <a:spcPts val="564"/>
        </a:spcAft>
        <a:buFont typeface="Arial" charset="0"/>
        <a:buChar char="•"/>
        <a:defRPr sz="1900">
          <a:solidFill>
            <a:schemeClr val="tx2"/>
          </a:solidFill>
          <a:latin typeface="+mn-lt"/>
        </a:defRPr>
      </a:lvl4pPr>
      <a:lvl5pPr marL="743935" indent="-178903" algn="l" defTabSz="955638" rtl="0" eaLnBrk="0" fontAlgn="base" hangingPunct="0">
        <a:spcBef>
          <a:spcPct val="0"/>
        </a:spcBef>
        <a:spcAft>
          <a:spcPts val="564"/>
        </a:spcAft>
        <a:buFont typeface="Arial" charset="0"/>
        <a:buChar char="‒"/>
        <a:defRPr sz="1900">
          <a:solidFill>
            <a:schemeClr val="tx2"/>
          </a:solidFill>
          <a:latin typeface="+mn-lt"/>
        </a:defRPr>
      </a:lvl5pPr>
      <a:lvl6pPr marL="1174602" indent="-180366" algn="l" defTabSz="956973" rtl="0" eaLnBrk="0" fontAlgn="base" hangingPunct="0">
        <a:spcBef>
          <a:spcPct val="0"/>
        </a:spcBef>
        <a:spcAft>
          <a:spcPts val="564"/>
        </a:spcAft>
        <a:buFont typeface="Arial" charset="0"/>
        <a:buChar char="‒"/>
        <a:defRPr sz="1900">
          <a:solidFill>
            <a:schemeClr val="tx2"/>
          </a:solidFill>
          <a:latin typeface="+mn-lt"/>
        </a:defRPr>
      </a:lvl6pPr>
      <a:lvl7pPr marL="1603900" indent="-180366" algn="l" defTabSz="956973" rtl="0" eaLnBrk="0" fontAlgn="base" hangingPunct="0">
        <a:spcBef>
          <a:spcPct val="0"/>
        </a:spcBef>
        <a:spcAft>
          <a:spcPts val="564"/>
        </a:spcAft>
        <a:buFont typeface="Arial" charset="0"/>
        <a:buChar char="‒"/>
        <a:defRPr sz="1900">
          <a:solidFill>
            <a:schemeClr val="tx2"/>
          </a:solidFill>
          <a:latin typeface="+mn-lt"/>
        </a:defRPr>
      </a:lvl7pPr>
      <a:lvl8pPr marL="2033197" indent="-180366" algn="l" defTabSz="956973" rtl="0" eaLnBrk="0" fontAlgn="base" hangingPunct="0">
        <a:spcBef>
          <a:spcPct val="0"/>
        </a:spcBef>
        <a:spcAft>
          <a:spcPts val="564"/>
        </a:spcAft>
        <a:buFont typeface="Arial" charset="0"/>
        <a:buChar char="‒"/>
        <a:defRPr sz="1900">
          <a:solidFill>
            <a:schemeClr val="tx2"/>
          </a:solidFill>
          <a:latin typeface="+mn-lt"/>
        </a:defRPr>
      </a:lvl8pPr>
      <a:lvl9pPr marL="2462494" indent="-180366" algn="l" defTabSz="956973" rtl="0" eaLnBrk="0" fontAlgn="base" hangingPunct="0">
        <a:spcBef>
          <a:spcPct val="0"/>
        </a:spcBef>
        <a:spcAft>
          <a:spcPts val="564"/>
        </a:spcAft>
        <a:buFont typeface="Arial" charset="0"/>
        <a:buChar char="‒"/>
        <a:defRPr sz="1900">
          <a:solidFill>
            <a:schemeClr val="tx2"/>
          </a:solidFill>
          <a:latin typeface="+mn-lt"/>
        </a:defRPr>
      </a:lvl9pPr>
    </p:bodyStyle>
    <p:otherStyle>
      <a:defPPr>
        <a:defRPr lang="es-CL"/>
      </a:defPPr>
      <a:lvl1pPr marL="0" algn="l" defTabSz="858595" rtl="0" eaLnBrk="1" latinLnBrk="0" hangingPunct="1">
        <a:defRPr sz="1700" kern="1200">
          <a:solidFill>
            <a:schemeClr val="tx1"/>
          </a:solidFill>
          <a:latin typeface="+mn-lt"/>
          <a:ea typeface="+mn-ea"/>
          <a:cs typeface="+mn-cs"/>
        </a:defRPr>
      </a:lvl1pPr>
      <a:lvl2pPr marL="429295" algn="l" defTabSz="858595" rtl="0" eaLnBrk="1" latinLnBrk="0" hangingPunct="1">
        <a:defRPr sz="1700" kern="1200">
          <a:solidFill>
            <a:schemeClr val="tx1"/>
          </a:solidFill>
          <a:latin typeface="+mn-lt"/>
          <a:ea typeface="+mn-ea"/>
          <a:cs typeface="+mn-cs"/>
        </a:defRPr>
      </a:lvl2pPr>
      <a:lvl3pPr marL="858595" algn="l" defTabSz="858595" rtl="0" eaLnBrk="1" latinLnBrk="0" hangingPunct="1">
        <a:defRPr sz="1700" kern="1200">
          <a:solidFill>
            <a:schemeClr val="tx1"/>
          </a:solidFill>
          <a:latin typeface="+mn-lt"/>
          <a:ea typeface="+mn-ea"/>
          <a:cs typeface="+mn-cs"/>
        </a:defRPr>
      </a:lvl3pPr>
      <a:lvl4pPr marL="1287890" algn="l" defTabSz="858595" rtl="0" eaLnBrk="1" latinLnBrk="0" hangingPunct="1">
        <a:defRPr sz="1700" kern="1200">
          <a:solidFill>
            <a:schemeClr val="tx1"/>
          </a:solidFill>
          <a:latin typeface="+mn-lt"/>
          <a:ea typeface="+mn-ea"/>
          <a:cs typeface="+mn-cs"/>
        </a:defRPr>
      </a:lvl4pPr>
      <a:lvl5pPr marL="1717186" algn="l" defTabSz="858595" rtl="0" eaLnBrk="1" latinLnBrk="0" hangingPunct="1">
        <a:defRPr sz="1700" kern="1200">
          <a:solidFill>
            <a:schemeClr val="tx1"/>
          </a:solidFill>
          <a:latin typeface="+mn-lt"/>
          <a:ea typeface="+mn-ea"/>
          <a:cs typeface="+mn-cs"/>
        </a:defRPr>
      </a:lvl5pPr>
      <a:lvl6pPr marL="2146482" algn="l" defTabSz="858595" rtl="0" eaLnBrk="1" latinLnBrk="0" hangingPunct="1">
        <a:defRPr sz="1700" kern="1200">
          <a:solidFill>
            <a:schemeClr val="tx1"/>
          </a:solidFill>
          <a:latin typeface="+mn-lt"/>
          <a:ea typeface="+mn-ea"/>
          <a:cs typeface="+mn-cs"/>
        </a:defRPr>
      </a:lvl6pPr>
      <a:lvl7pPr marL="2575780" algn="l" defTabSz="858595" rtl="0" eaLnBrk="1" latinLnBrk="0" hangingPunct="1">
        <a:defRPr sz="1700" kern="1200">
          <a:solidFill>
            <a:schemeClr val="tx1"/>
          </a:solidFill>
          <a:latin typeface="+mn-lt"/>
          <a:ea typeface="+mn-ea"/>
          <a:cs typeface="+mn-cs"/>
        </a:defRPr>
      </a:lvl7pPr>
      <a:lvl8pPr marL="3005077" algn="l" defTabSz="858595" rtl="0" eaLnBrk="1" latinLnBrk="0" hangingPunct="1">
        <a:defRPr sz="1700" kern="1200">
          <a:solidFill>
            <a:schemeClr val="tx1"/>
          </a:solidFill>
          <a:latin typeface="+mn-lt"/>
          <a:ea typeface="+mn-ea"/>
          <a:cs typeface="+mn-cs"/>
        </a:defRPr>
      </a:lvl8pPr>
      <a:lvl9pPr marL="3434372" algn="l" defTabSz="858595" rtl="0" eaLnBrk="1" latinLnBrk="0" hangingPunct="1">
        <a:defRPr sz="17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7459" name="Title Placeholder 1"/>
          <p:cNvSpPr>
            <a:spLocks noGrp="1"/>
          </p:cNvSpPr>
          <p:nvPr>
            <p:ph type="title"/>
          </p:nvPr>
        </p:nvSpPr>
        <p:spPr bwMode="auto">
          <a:xfrm>
            <a:off x="442388" y="350114"/>
            <a:ext cx="9124399" cy="63020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s-ES_tradnl" dirty="0" err="1" smtClean="0"/>
              <a:t>Click</a:t>
            </a:r>
            <a:r>
              <a:rPr lang="es-ES_tradnl" dirty="0" smtClean="0"/>
              <a:t> to </a:t>
            </a:r>
            <a:r>
              <a:rPr lang="es-ES_tradnl" dirty="0" err="1" smtClean="0"/>
              <a:t>edit</a:t>
            </a:r>
            <a:r>
              <a:rPr lang="es-ES_tradnl" dirty="0" smtClean="0"/>
              <a:t> Master </a:t>
            </a:r>
            <a:r>
              <a:rPr lang="es-ES_tradnl" dirty="0" err="1" smtClean="0"/>
              <a:t>title</a:t>
            </a:r>
            <a:r>
              <a:rPr lang="es-ES_tradnl" dirty="0" smtClean="0"/>
              <a:t> </a:t>
            </a:r>
            <a:r>
              <a:rPr lang="es-ES_tradnl" dirty="0" err="1" smtClean="0"/>
              <a:t>style</a:t>
            </a:r>
            <a:endParaRPr lang="es-ES_tradnl" dirty="0" smtClean="0"/>
          </a:p>
        </p:txBody>
      </p:sp>
      <p:sp>
        <p:nvSpPr>
          <p:cNvPr id="147460" name="Text Placeholder 2"/>
          <p:cNvSpPr>
            <a:spLocks noGrp="1"/>
          </p:cNvSpPr>
          <p:nvPr>
            <p:ph type="body" idx="1"/>
          </p:nvPr>
        </p:nvSpPr>
        <p:spPr bwMode="auto">
          <a:xfrm>
            <a:off x="439260" y="1190382"/>
            <a:ext cx="9124399" cy="521947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s-ES_tradnl" dirty="0" err="1" smtClean="0"/>
              <a:t>Click</a:t>
            </a:r>
            <a:r>
              <a:rPr lang="es-ES_tradnl" dirty="0" smtClean="0"/>
              <a:t> to </a:t>
            </a:r>
            <a:r>
              <a:rPr lang="es-ES_tradnl" dirty="0" err="1" smtClean="0"/>
              <a:t>edit</a:t>
            </a:r>
            <a:r>
              <a:rPr lang="es-ES_tradnl" dirty="0" smtClean="0"/>
              <a:t> Master </a:t>
            </a:r>
            <a:r>
              <a:rPr lang="es-ES_tradnl" dirty="0" err="1" smtClean="0"/>
              <a:t>text</a:t>
            </a:r>
            <a:r>
              <a:rPr lang="es-ES_tradnl" dirty="0" smtClean="0"/>
              <a:t> </a:t>
            </a:r>
            <a:r>
              <a:rPr lang="es-ES_tradnl" dirty="0" err="1" smtClean="0"/>
              <a:t>styles</a:t>
            </a:r>
            <a:endParaRPr lang="es-ES_tradnl" dirty="0" smtClean="0"/>
          </a:p>
          <a:p>
            <a:pPr lvl="1"/>
            <a:r>
              <a:rPr lang="es-ES_tradnl" dirty="0" err="1" smtClean="0"/>
              <a:t>Second</a:t>
            </a:r>
            <a:r>
              <a:rPr lang="es-ES_tradnl" dirty="0" smtClean="0"/>
              <a:t> </a:t>
            </a:r>
            <a:r>
              <a:rPr lang="es-ES_tradnl" dirty="0" err="1" smtClean="0"/>
              <a:t>level</a:t>
            </a:r>
            <a:endParaRPr lang="es-ES_tradnl" dirty="0" smtClean="0"/>
          </a:p>
          <a:p>
            <a:pPr lvl="2"/>
            <a:r>
              <a:rPr lang="es-ES_tradnl" dirty="0" err="1" smtClean="0"/>
              <a:t>Third</a:t>
            </a:r>
            <a:r>
              <a:rPr lang="es-ES_tradnl" dirty="0" smtClean="0"/>
              <a:t> </a:t>
            </a:r>
            <a:r>
              <a:rPr lang="es-ES_tradnl" dirty="0" err="1" smtClean="0"/>
              <a:t>level</a:t>
            </a:r>
            <a:endParaRPr lang="es-ES_tradnl" dirty="0" smtClean="0"/>
          </a:p>
          <a:p>
            <a:pPr lvl="3"/>
            <a:r>
              <a:rPr lang="es-ES_tradnl" dirty="0" err="1" smtClean="0"/>
              <a:t>Fourth</a:t>
            </a:r>
            <a:r>
              <a:rPr lang="es-ES_tradnl" dirty="0" smtClean="0"/>
              <a:t> </a:t>
            </a:r>
            <a:r>
              <a:rPr lang="es-ES_tradnl" dirty="0" err="1" smtClean="0"/>
              <a:t>level</a:t>
            </a:r>
            <a:endParaRPr lang="es-ES_tradnl" dirty="0" smtClean="0"/>
          </a:p>
          <a:p>
            <a:pPr lvl="4"/>
            <a:r>
              <a:rPr lang="es-ES_tradnl" dirty="0" err="1" smtClean="0"/>
              <a:t>Fifth</a:t>
            </a:r>
            <a:r>
              <a:rPr lang="es-ES_tradnl" dirty="0" smtClean="0"/>
              <a:t> </a:t>
            </a:r>
            <a:r>
              <a:rPr lang="es-ES_tradnl" dirty="0" err="1" smtClean="0"/>
              <a:t>level</a:t>
            </a:r>
            <a:endParaRPr lang="es-ES_tradnl" dirty="0" smtClean="0"/>
          </a:p>
        </p:txBody>
      </p:sp>
      <p:sp>
        <p:nvSpPr>
          <p:cNvPr id="7" name="Slide Number Placeholder 9"/>
          <p:cNvSpPr>
            <a:spLocks noGrp="1"/>
          </p:cNvSpPr>
          <p:nvPr>
            <p:ph type="sldNum" sz="quarter" idx="4"/>
          </p:nvPr>
        </p:nvSpPr>
        <p:spPr>
          <a:xfrm>
            <a:off x="450203" y="6554103"/>
            <a:ext cx="306387" cy="144247"/>
          </a:xfrm>
          <a:prstGeom prst="rect">
            <a:avLst/>
          </a:prstGeom>
        </p:spPr>
        <p:txBody>
          <a:bodyPr vert="horz" wrap="square" lIns="0" tIns="0" rIns="0" bIns="0" numCol="1" anchor="t" anchorCtr="0" compatLnSpc="1">
            <a:prstTxWarp prst="textNoShape">
              <a:avLst/>
            </a:prstTxWarp>
            <a:noAutofit/>
          </a:bodyPr>
          <a:lstStyle>
            <a:lvl1pPr defTabSz="898972">
              <a:lnSpc>
                <a:spcPts val="1059"/>
              </a:lnSpc>
              <a:defRPr sz="882" b="1">
                <a:solidFill>
                  <a:schemeClr val="tx2"/>
                </a:solidFill>
              </a:defRPr>
            </a:lvl1pPr>
          </a:lstStyle>
          <a:p>
            <a:pPr fontAlgn="base">
              <a:spcBef>
                <a:spcPct val="0"/>
              </a:spcBef>
              <a:spcAft>
                <a:spcPct val="0"/>
              </a:spcAft>
            </a:pPr>
            <a:fld id="{9935F0BD-0F90-47B1-8F0C-76BF3802F7AA}" type="slidenum">
              <a:rPr lang="es-ES_tradnl" smtClean="0">
                <a:solidFill>
                  <a:srgbClr val="002776"/>
                </a:solidFill>
                <a:cs typeface="Arial" charset="0"/>
              </a:rPr>
              <a:pPr fontAlgn="base">
                <a:spcBef>
                  <a:spcPct val="0"/>
                </a:spcBef>
                <a:spcAft>
                  <a:spcPct val="0"/>
                </a:spcAft>
              </a:pPr>
              <a:t>‹#›</a:t>
            </a:fld>
            <a:endParaRPr lang="es-ES_tradnl" dirty="0">
              <a:solidFill>
                <a:srgbClr val="002776"/>
              </a:solidFill>
              <a:cs typeface="Arial" charset="0"/>
            </a:endParaRPr>
          </a:p>
        </p:txBody>
      </p:sp>
      <p:sp>
        <p:nvSpPr>
          <p:cNvPr id="10" name="Footer Placeholder 10"/>
          <p:cNvSpPr>
            <a:spLocks noGrp="1"/>
          </p:cNvSpPr>
          <p:nvPr>
            <p:ph type="ftr" sz="quarter" idx="3"/>
          </p:nvPr>
        </p:nvSpPr>
        <p:spPr>
          <a:xfrm>
            <a:off x="836313" y="6554103"/>
            <a:ext cx="4677095" cy="144247"/>
          </a:xfrm>
          <a:prstGeom prst="rect">
            <a:avLst/>
          </a:prstGeom>
        </p:spPr>
        <p:txBody>
          <a:bodyPr vert="horz" wrap="square" lIns="0" tIns="0" rIns="0" bIns="0" numCol="1" anchor="t" anchorCtr="0" compatLnSpc="1">
            <a:prstTxWarp prst="textNoShape">
              <a:avLst/>
            </a:prstTxWarp>
            <a:noAutofit/>
          </a:bodyPr>
          <a:lstStyle>
            <a:lvl1pPr defTabSz="898972">
              <a:lnSpc>
                <a:spcPts val="1059"/>
              </a:lnSpc>
              <a:defRPr sz="882">
                <a:solidFill>
                  <a:schemeClr val="tx2"/>
                </a:solidFill>
              </a:defRPr>
            </a:lvl1pPr>
          </a:lstStyle>
          <a:p>
            <a:pPr fontAlgn="base">
              <a:spcBef>
                <a:spcPct val="0"/>
              </a:spcBef>
              <a:spcAft>
                <a:spcPct val="0"/>
              </a:spcAft>
            </a:pPr>
            <a:endParaRPr lang="es-ES_tradnl" dirty="0">
              <a:solidFill>
                <a:srgbClr val="002776"/>
              </a:solidFill>
              <a:cs typeface="Arial" charset="0"/>
            </a:endParaRPr>
          </a:p>
        </p:txBody>
      </p:sp>
      <p:sp>
        <p:nvSpPr>
          <p:cNvPr id="11" name="bmkCopyright"/>
          <p:cNvSpPr txBox="1">
            <a:spLocks/>
          </p:cNvSpPr>
          <p:nvPr userDrawn="1"/>
        </p:nvSpPr>
        <p:spPr>
          <a:xfrm>
            <a:off x="7794216" y="6594197"/>
            <a:ext cx="1780509" cy="111154"/>
          </a:xfrm>
          <a:prstGeom prst="rect">
            <a:avLst/>
          </a:prstGeom>
        </p:spPr>
        <p:txBody>
          <a:bodyPr vert="horz" wrap="none" lIns="0" tIns="0" rIns="0" bIns="0" rtlCol="0" anchor="b" anchorCtr="0">
            <a:noAutofit/>
          </a:bodyPr>
          <a:lstStyle>
            <a:lvl1pPr marL="0" marR="0" indent="0" algn="r" defTabSz="914400" rtl="0" eaLnBrk="0" fontAlgn="auto" latinLnBrk="0" hangingPunct="0">
              <a:lnSpc>
                <a:spcPct val="100000"/>
              </a:lnSpc>
              <a:spcBef>
                <a:spcPts val="0"/>
              </a:spcBef>
              <a:spcAft>
                <a:spcPct val="0"/>
              </a:spcAft>
              <a:buClrTx/>
              <a:buSzTx/>
              <a:buFontTx/>
              <a:buNone/>
              <a:tabLst/>
              <a:defRPr sz="800">
                <a:solidFill>
                  <a:schemeClr val="accent1"/>
                </a:solidFill>
              </a:defRPr>
            </a:lvl1pPr>
          </a:lstStyle>
          <a:p>
            <a:pPr defTabSz="819895">
              <a:defRPr/>
            </a:pPr>
            <a:r>
              <a:rPr lang="en-AU" sz="800" noProof="0" dirty="0" smtClean="0">
                <a:solidFill>
                  <a:srgbClr val="002776"/>
                </a:solidFill>
                <a:cs typeface="Arial" charset="0"/>
              </a:rPr>
              <a:t>© 2016 Deloitte Consulting S.L.U.</a:t>
            </a:r>
            <a:endParaRPr lang="en-AU" sz="800" noProof="0" dirty="0">
              <a:solidFill>
                <a:srgbClr val="002776"/>
              </a:solidFill>
              <a:cs typeface="Arial" charset="0"/>
            </a:endParaRPr>
          </a:p>
        </p:txBody>
      </p:sp>
      <p:pic>
        <p:nvPicPr>
          <p:cNvPr id="12" name="Picture 1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8759196" y="116632"/>
            <a:ext cx="815406" cy="407610"/>
          </a:xfrm>
          <a:prstGeom prst="rect">
            <a:avLst/>
          </a:prstGeom>
          <a:noFill/>
          <a:ln>
            <a:noFill/>
          </a:ln>
        </p:spPr>
      </p:pic>
    </p:spTree>
    <p:extLst>
      <p:ext uri="{BB962C8B-B14F-4D97-AF65-F5344CB8AC3E}">
        <p14:creationId xmlns:p14="http://schemas.microsoft.com/office/powerpoint/2010/main" val="1868885913"/>
      </p:ext>
    </p:extLst>
  </p:cSld>
  <p:clrMap bg1="lt1" tx1="dk1" bg2="lt2" tx2="dk2" accent1="accent1" accent2="accent2" accent3="accent3" accent4="accent4" accent5="accent5" accent6="accent6" hlink="hlink" folHlink="folHlink"/>
  <p:sldLayoutIdLst>
    <p:sldLayoutId id="2147485043" r:id="rId1"/>
    <p:sldLayoutId id="2147485044" r:id="rId2"/>
    <p:sldLayoutId id="2147485045" r:id="rId3"/>
    <p:sldLayoutId id="2147485046" r:id="rId4"/>
    <p:sldLayoutId id="2147485047" r:id="rId5"/>
    <p:sldLayoutId id="2147485048" r:id="rId6"/>
    <p:sldLayoutId id="2147485049" r:id="rId7"/>
  </p:sldLayoutIdLst>
  <p:timing>
    <p:tnLst>
      <p:par>
        <p:cTn id="1" dur="indefinite" restart="never" nodeType="tmRoot"/>
      </p:par>
    </p:tnLst>
  </p:timing>
  <p:hf hdr="0" ftr="0" dt="0"/>
  <p:txStyles>
    <p:titleStyle>
      <a:lvl1pPr algn="l" defTabSz="898972" rtl="0" eaLnBrk="1" fontAlgn="base" hangingPunct="1">
        <a:spcBef>
          <a:spcPct val="0"/>
        </a:spcBef>
        <a:spcAft>
          <a:spcPct val="0"/>
        </a:spcAft>
        <a:defRPr sz="2206" b="1">
          <a:solidFill>
            <a:schemeClr val="tx2"/>
          </a:solidFill>
          <a:latin typeface="+mj-lt"/>
          <a:ea typeface="+mj-ea"/>
          <a:cs typeface="+mj-cs"/>
        </a:defRPr>
      </a:lvl1pPr>
      <a:lvl2pPr algn="l" defTabSz="898972" rtl="0" eaLnBrk="1" fontAlgn="base" hangingPunct="1">
        <a:spcBef>
          <a:spcPct val="0"/>
        </a:spcBef>
        <a:spcAft>
          <a:spcPct val="0"/>
        </a:spcAft>
        <a:defRPr sz="2206" b="1">
          <a:solidFill>
            <a:schemeClr val="tx2"/>
          </a:solidFill>
          <a:latin typeface="Arial" charset="0"/>
        </a:defRPr>
      </a:lvl2pPr>
      <a:lvl3pPr algn="l" defTabSz="898972" rtl="0" eaLnBrk="1" fontAlgn="base" hangingPunct="1">
        <a:spcBef>
          <a:spcPct val="0"/>
        </a:spcBef>
        <a:spcAft>
          <a:spcPct val="0"/>
        </a:spcAft>
        <a:defRPr sz="2206" b="1">
          <a:solidFill>
            <a:schemeClr val="tx2"/>
          </a:solidFill>
          <a:latin typeface="Arial" charset="0"/>
        </a:defRPr>
      </a:lvl3pPr>
      <a:lvl4pPr algn="l" defTabSz="898972" rtl="0" eaLnBrk="1" fontAlgn="base" hangingPunct="1">
        <a:spcBef>
          <a:spcPct val="0"/>
        </a:spcBef>
        <a:spcAft>
          <a:spcPct val="0"/>
        </a:spcAft>
        <a:defRPr sz="2206" b="1">
          <a:solidFill>
            <a:schemeClr val="tx2"/>
          </a:solidFill>
          <a:latin typeface="Arial" charset="0"/>
        </a:defRPr>
      </a:lvl4pPr>
      <a:lvl5pPr algn="l" defTabSz="898972" rtl="0" eaLnBrk="1" fontAlgn="base" hangingPunct="1">
        <a:spcBef>
          <a:spcPct val="0"/>
        </a:spcBef>
        <a:spcAft>
          <a:spcPct val="0"/>
        </a:spcAft>
        <a:defRPr sz="2206" b="1">
          <a:solidFill>
            <a:schemeClr val="tx2"/>
          </a:solidFill>
          <a:latin typeface="Arial" charset="0"/>
        </a:defRPr>
      </a:lvl5pPr>
      <a:lvl6pPr marL="403277" algn="l" defTabSz="898972" rtl="0" eaLnBrk="1" fontAlgn="base" hangingPunct="1">
        <a:spcBef>
          <a:spcPct val="0"/>
        </a:spcBef>
        <a:spcAft>
          <a:spcPct val="0"/>
        </a:spcAft>
        <a:defRPr sz="2206" b="1">
          <a:solidFill>
            <a:schemeClr val="tx2"/>
          </a:solidFill>
          <a:latin typeface="Arial" charset="0"/>
        </a:defRPr>
      </a:lvl6pPr>
      <a:lvl7pPr marL="806555" algn="l" defTabSz="898972" rtl="0" eaLnBrk="1" fontAlgn="base" hangingPunct="1">
        <a:spcBef>
          <a:spcPct val="0"/>
        </a:spcBef>
        <a:spcAft>
          <a:spcPct val="0"/>
        </a:spcAft>
        <a:defRPr sz="2206" b="1">
          <a:solidFill>
            <a:schemeClr val="tx2"/>
          </a:solidFill>
          <a:latin typeface="Arial" charset="0"/>
        </a:defRPr>
      </a:lvl7pPr>
      <a:lvl8pPr marL="1209832" algn="l" defTabSz="898972" rtl="0" eaLnBrk="1" fontAlgn="base" hangingPunct="1">
        <a:spcBef>
          <a:spcPct val="0"/>
        </a:spcBef>
        <a:spcAft>
          <a:spcPct val="0"/>
        </a:spcAft>
        <a:defRPr sz="2206" b="1">
          <a:solidFill>
            <a:schemeClr val="tx2"/>
          </a:solidFill>
          <a:latin typeface="Arial" charset="0"/>
        </a:defRPr>
      </a:lvl8pPr>
      <a:lvl9pPr marL="1613108" algn="l" defTabSz="898972" rtl="0" eaLnBrk="1" fontAlgn="base" hangingPunct="1">
        <a:spcBef>
          <a:spcPct val="0"/>
        </a:spcBef>
        <a:spcAft>
          <a:spcPct val="0"/>
        </a:spcAft>
        <a:defRPr sz="2206" b="1">
          <a:solidFill>
            <a:schemeClr val="tx2"/>
          </a:solidFill>
          <a:latin typeface="Arial" charset="0"/>
        </a:defRPr>
      </a:lvl9pPr>
    </p:titleStyle>
    <p:bodyStyle>
      <a:lvl1pPr algn="l" defTabSz="898972" rtl="0" eaLnBrk="1" fontAlgn="base" hangingPunct="1">
        <a:spcBef>
          <a:spcPct val="0"/>
        </a:spcBef>
        <a:spcAft>
          <a:spcPts val="265"/>
        </a:spcAft>
        <a:buFont typeface="Arial" charset="0"/>
        <a:defRPr sz="1764">
          <a:solidFill>
            <a:schemeClr val="tx2"/>
          </a:solidFill>
          <a:latin typeface="+mn-lt"/>
          <a:ea typeface="+mn-ea"/>
          <a:cs typeface="+mn-cs"/>
        </a:defRPr>
      </a:lvl1pPr>
      <a:lvl2pPr marL="158231" indent="-156830" algn="l" defTabSz="898972" rtl="0" eaLnBrk="1" fontAlgn="base" hangingPunct="1">
        <a:spcBef>
          <a:spcPct val="0"/>
        </a:spcBef>
        <a:spcAft>
          <a:spcPts val="265"/>
        </a:spcAft>
        <a:buChar char="•"/>
        <a:defRPr sz="1764">
          <a:solidFill>
            <a:schemeClr val="tx2"/>
          </a:solidFill>
          <a:latin typeface="+mn-lt"/>
        </a:defRPr>
      </a:lvl2pPr>
      <a:lvl3pPr marL="316461" indent="-156830" algn="l" defTabSz="898972" rtl="0" eaLnBrk="1" fontAlgn="base" hangingPunct="1">
        <a:spcBef>
          <a:spcPct val="0"/>
        </a:spcBef>
        <a:spcAft>
          <a:spcPts val="265"/>
        </a:spcAft>
        <a:buFont typeface="Arial" charset="0"/>
        <a:buChar char="‒"/>
        <a:defRPr sz="1764">
          <a:solidFill>
            <a:schemeClr val="tx2"/>
          </a:solidFill>
          <a:latin typeface="+mn-lt"/>
        </a:defRPr>
      </a:lvl3pPr>
      <a:lvl4pPr marL="474692" indent="-156830" algn="l" defTabSz="898972" rtl="0" eaLnBrk="1" fontAlgn="base" hangingPunct="1">
        <a:spcBef>
          <a:spcPct val="0"/>
        </a:spcBef>
        <a:spcAft>
          <a:spcPts val="529"/>
        </a:spcAft>
        <a:buChar char="•"/>
        <a:defRPr>
          <a:solidFill>
            <a:schemeClr val="tx2"/>
          </a:solidFill>
          <a:latin typeface="+mn-lt"/>
        </a:defRPr>
      </a:lvl4pPr>
      <a:lvl5pPr marL="632921" indent="-156830" algn="l" defTabSz="898972" rtl="0" eaLnBrk="1" fontAlgn="base" hangingPunct="1">
        <a:spcBef>
          <a:spcPct val="0"/>
        </a:spcBef>
        <a:spcAft>
          <a:spcPts val="529"/>
        </a:spcAft>
        <a:buFont typeface="Arial" charset="0"/>
        <a:buChar char="‒"/>
        <a:defRPr>
          <a:solidFill>
            <a:schemeClr val="tx2"/>
          </a:solidFill>
          <a:latin typeface="+mn-lt"/>
        </a:defRPr>
      </a:lvl5pPr>
      <a:lvl6pPr marL="1036199" indent="-156830" algn="l" defTabSz="898972" rtl="0" eaLnBrk="1" fontAlgn="base" hangingPunct="1">
        <a:spcBef>
          <a:spcPct val="0"/>
        </a:spcBef>
        <a:spcAft>
          <a:spcPts val="529"/>
        </a:spcAft>
        <a:buFont typeface="Arial" charset="0"/>
        <a:buChar char="‒"/>
        <a:defRPr>
          <a:solidFill>
            <a:schemeClr val="tx2"/>
          </a:solidFill>
          <a:latin typeface="+mn-lt"/>
        </a:defRPr>
      </a:lvl6pPr>
      <a:lvl7pPr marL="1439476" indent="-156830" algn="l" defTabSz="898972" rtl="0" eaLnBrk="1" fontAlgn="base" hangingPunct="1">
        <a:spcBef>
          <a:spcPct val="0"/>
        </a:spcBef>
        <a:spcAft>
          <a:spcPts val="529"/>
        </a:spcAft>
        <a:buFont typeface="Arial" charset="0"/>
        <a:buChar char="‒"/>
        <a:defRPr>
          <a:solidFill>
            <a:schemeClr val="tx2"/>
          </a:solidFill>
          <a:latin typeface="+mn-lt"/>
        </a:defRPr>
      </a:lvl7pPr>
      <a:lvl8pPr marL="1842753" indent="-156830" algn="l" defTabSz="898972" rtl="0" eaLnBrk="1" fontAlgn="base" hangingPunct="1">
        <a:spcBef>
          <a:spcPct val="0"/>
        </a:spcBef>
        <a:spcAft>
          <a:spcPts val="529"/>
        </a:spcAft>
        <a:buFont typeface="Arial" charset="0"/>
        <a:buChar char="‒"/>
        <a:defRPr>
          <a:solidFill>
            <a:schemeClr val="tx2"/>
          </a:solidFill>
          <a:latin typeface="+mn-lt"/>
        </a:defRPr>
      </a:lvl8pPr>
      <a:lvl9pPr marL="2246030" indent="-156830" algn="l" defTabSz="898972" rtl="0" eaLnBrk="1" fontAlgn="base" hangingPunct="1">
        <a:spcBef>
          <a:spcPct val="0"/>
        </a:spcBef>
        <a:spcAft>
          <a:spcPts val="529"/>
        </a:spcAft>
        <a:buFont typeface="Arial" charset="0"/>
        <a:buChar char="‒"/>
        <a:defRPr>
          <a:solidFill>
            <a:schemeClr val="tx2"/>
          </a:solidFill>
          <a:latin typeface="+mn-lt"/>
        </a:defRPr>
      </a:lvl9pPr>
    </p:bodyStyle>
    <p:otherStyle>
      <a:defPPr>
        <a:defRPr lang="es-ES"/>
      </a:defPPr>
      <a:lvl1pPr marL="0" algn="l" defTabSz="806555" rtl="0" eaLnBrk="1" latinLnBrk="0" hangingPunct="1">
        <a:defRPr sz="1588" kern="1200">
          <a:solidFill>
            <a:schemeClr val="tx1"/>
          </a:solidFill>
          <a:latin typeface="+mn-lt"/>
          <a:ea typeface="+mn-ea"/>
          <a:cs typeface="+mn-cs"/>
        </a:defRPr>
      </a:lvl1pPr>
      <a:lvl2pPr marL="403277" algn="l" defTabSz="806555" rtl="0" eaLnBrk="1" latinLnBrk="0" hangingPunct="1">
        <a:defRPr sz="1588" kern="1200">
          <a:solidFill>
            <a:schemeClr val="tx1"/>
          </a:solidFill>
          <a:latin typeface="+mn-lt"/>
          <a:ea typeface="+mn-ea"/>
          <a:cs typeface="+mn-cs"/>
        </a:defRPr>
      </a:lvl2pPr>
      <a:lvl3pPr marL="806555" algn="l" defTabSz="806555" rtl="0" eaLnBrk="1" latinLnBrk="0" hangingPunct="1">
        <a:defRPr sz="1588" kern="1200">
          <a:solidFill>
            <a:schemeClr val="tx1"/>
          </a:solidFill>
          <a:latin typeface="+mn-lt"/>
          <a:ea typeface="+mn-ea"/>
          <a:cs typeface="+mn-cs"/>
        </a:defRPr>
      </a:lvl3pPr>
      <a:lvl4pPr marL="1209832" algn="l" defTabSz="806555" rtl="0" eaLnBrk="1" latinLnBrk="0" hangingPunct="1">
        <a:defRPr sz="1588" kern="1200">
          <a:solidFill>
            <a:schemeClr val="tx1"/>
          </a:solidFill>
          <a:latin typeface="+mn-lt"/>
          <a:ea typeface="+mn-ea"/>
          <a:cs typeface="+mn-cs"/>
        </a:defRPr>
      </a:lvl4pPr>
      <a:lvl5pPr marL="1613108" algn="l" defTabSz="806555" rtl="0" eaLnBrk="1" latinLnBrk="0" hangingPunct="1">
        <a:defRPr sz="1588" kern="1200">
          <a:solidFill>
            <a:schemeClr val="tx1"/>
          </a:solidFill>
          <a:latin typeface="+mn-lt"/>
          <a:ea typeface="+mn-ea"/>
          <a:cs typeface="+mn-cs"/>
        </a:defRPr>
      </a:lvl5pPr>
      <a:lvl6pPr marL="2016385" algn="l" defTabSz="806555" rtl="0" eaLnBrk="1" latinLnBrk="0" hangingPunct="1">
        <a:defRPr sz="1588" kern="1200">
          <a:solidFill>
            <a:schemeClr val="tx1"/>
          </a:solidFill>
          <a:latin typeface="+mn-lt"/>
          <a:ea typeface="+mn-ea"/>
          <a:cs typeface="+mn-cs"/>
        </a:defRPr>
      </a:lvl6pPr>
      <a:lvl7pPr marL="2419663" algn="l" defTabSz="806555" rtl="0" eaLnBrk="1" latinLnBrk="0" hangingPunct="1">
        <a:defRPr sz="1588" kern="1200">
          <a:solidFill>
            <a:schemeClr val="tx1"/>
          </a:solidFill>
          <a:latin typeface="+mn-lt"/>
          <a:ea typeface="+mn-ea"/>
          <a:cs typeface="+mn-cs"/>
        </a:defRPr>
      </a:lvl7pPr>
      <a:lvl8pPr marL="2822940" algn="l" defTabSz="806555" rtl="0" eaLnBrk="1" latinLnBrk="0" hangingPunct="1">
        <a:defRPr sz="1588" kern="1200">
          <a:solidFill>
            <a:schemeClr val="tx1"/>
          </a:solidFill>
          <a:latin typeface="+mn-lt"/>
          <a:ea typeface="+mn-ea"/>
          <a:cs typeface="+mn-cs"/>
        </a:defRPr>
      </a:lvl8pPr>
      <a:lvl9pPr marL="3226218" algn="l" defTabSz="806555" rtl="0" eaLnBrk="1" latinLnBrk="0" hangingPunct="1">
        <a:defRPr sz="1588"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8695" y="358775"/>
            <a:ext cx="9123495"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s-AR" smtClean="0"/>
              <a:t>Click to edit Master title style</a:t>
            </a:r>
          </a:p>
        </p:txBody>
      </p:sp>
      <p:sp>
        <p:nvSpPr>
          <p:cNvPr id="1027" name="Rectangle 3"/>
          <p:cNvSpPr>
            <a:spLocks noGrp="1" noChangeArrowheads="1"/>
          </p:cNvSpPr>
          <p:nvPr>
            <p:ph type="body" idx="1"/>
          </p:nvPr>
        </p:nvSpPr>
        <p:spPr bwMode="auto">
          <a:xfrm>
            <a:off x="388695" y="1168411"/>
            <a:ext cx="9123495" cy="521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s-AR" smtClean="0"/>
              <a:t>Click to edit Master text styles</a:t>
            </a:r>
          </a:p>
          <a:p>
            <a:pPr lvl="1"/>
            <a:r>
              <a:rPr lang="es-AR" smtClean="0"/>
              <a:t>Second level</a:t>
            </a:r>
          </a:p>
          <a:p>
            <a:pPr lvl="2"/>
            <a:r>
              <a:rPr lang="es-AR" smtClean="0"/>
              <a:t>Third level</a:t>
            </a:r>
          </a:p>
          <a:p>
            <a:pPr lvl="3"/>
            <a:r>
              <a:rPr lang="es-AR" smtClean="0"/>
              <a:t>Fourth level</a:t>
            </a:r>
          </a:p>
          <a:p>
            <a:pPr lvl="4"/>
            <a:r>
              <a:rPr lang="es-AR" smtClean="0"/>
              <a:t>Fifth level</a:t>
            </a:r>
          </a:p>
        </p:txBody>
      </p:sp>
      <p:sp>
        <p:nvSpPr>
          <p:cNvPr id="1031" name="Text Box 31"/>
          <p:cNvSpPr txBox="1">
            <a:spLocks noChangeArrowheads="1"/>
          </p:cNvSpPr>
          <p:nvPr/>
        </p:nvSpPr>
        <p:spPr bwMode="gray">
          <a:xfrm>
            <a:off x="402431" y="6521453"/>
            <a:ext cx="350838" cy="217488"/>
          </a:xfrm>
          <a:prstGeom prst="rect">
            <a:avLst/>
          </a:prstGeom>
          <a:noFill/>
          <a:ln>
            <a:noFill/>
          </a:ln>
          <a:effectLst>
            <a:prstShdw prst="shdw17" dist="17961" dir="2700000">
              <a:srgbClr val="858585"/>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45958" rIns="0" bIns="45958"/>
          <a:lstStyle>
            <a:lvl1pPr eaLnBrk="0" hangingPunct="0">
              <a:defRPr sz="1400">
                <a:solidFill>
                  <a:srgbClr val="000066"/>
                </a:solidFill>
                <a:latin typeface="Arial" charset="0"/>
                <a:cs typeface="Arial" charset="0"/>
              </a:defRPr>
            </a:lvl1pPr>
            <a:lvl2pPr marL="742950" indent="-285750" eaLnBrk="0" hangingPunct="0">
              <a:defRPr sz="1400">
                <a:solidFill>
                  <a:srgbClr val="000066"/>
                </a:solidFill>
                <a:latin typeface="Arial" charset="0"/>
                <a:cs typeface="Arial" charset="0"/>
              </a:defRPr>
            </a:lvl2pPr>
            <a:lvl3pPr marL="1143000" indent="-228600" eaLnBrk="0" hangingPunct="0">
              <a:defRPr sz="1400">
                <a:solidFill>
                  <a:srgbClr val="000066"/>
                </a:solidFill>
                <a:latin typeface="Arial" charset="0"/>
                <a:cs typeface="Arial" charset="0"/>
              </a:defRPr>
            </a:lvl3pPr>
            <a:lvl4pPr marL="1600200" indent="-228600" eaLnBrk="0" hangingPunct="0">
              <a:defRPr sz="1400">
                <a:solidFill>
                  <a:srgbClr val="000066"/>
                </a:solidFill>
                <a:latin typeface="Arial" charset="0"/>
                <a:cs typeface="Arial" charset="0"/>
              </a:defRPr>
            </a:lvl4pPr>
            <a:lvl5pPr marL="2057400" indent="-228600" eaLnBrk="0" hangingPunct="0">
              <a:defRPr sz="1400">
                <a:solidFill>
                  <a:srgbClr val="000066"/>
                </a:solidFill>
                <a:latin typeface="Arial" charset="0"/>
                <a:cs typeface="Arial" charset="0"/>
              </a:defRPr>
            </a:lvl5pPr>
            <a:lvl6pPr marL="2514600" indent="-228600" eaLnBrk="0" fontAlgn="base" hangingPunct="0">
              <a:spcBef>
                <a:spcPct val="0"/>
              </a:spcBef>
              <a:spcAft>
                <a:spcPct val="0"/>
              </a:spcAft>
              <a:defRPr sz="1400">
                <a:solidFill>
                  <a:srgbClr val="000066"/>
                </a:solidFill>
                <a:latin typeface="Arial" charset="0"/>
                <a:cs typeface="Arial" charset="0"/>
              </a:defRPr>
            </a:lvl6pPr>
            <a:lvl7pPr marL="2971800" indent="-228600" eaLnBrk="0" fontAlgn="base" hangingPunct="0">
              <a:spcBef>
                <a:spcPct val="0"/>
              </a:spcBef>
              <a:spcAft>
                <a:spcPct val="0"/>
              </a:spcAft>
              <a:defRPr sz="1400">
                <a:solidFill>
                  <a:srgbClr val="000066"/>
                </a:solidFill>
                <a:latin typeface="Arial" charset="0"/>
                <a:cs typeface="Arial" charset="0"/>
              </a:defRPr>
            </a:lvl7pPr>
            <a:lvl8pPr marL="3429000" indent="-228600" eaLnBrk="0" fontAlgn="base" hangingPunct="0">
              <a:spcBef>
                <a:spcPct val="0"/>
              </a:spcBef>
              <a:spcAft>
                <a:spcPct val="0"/>
              </a:spcAft>
              <a:defRPr sz="1400">
                <a:solidFill>
                  <a:srgbClr val="000066"/>
                </a:solidFill>
                <a:latin typeface="Arial" charset="0"/>
                <a:cs typeface="Arial" charset="0"/>
              </a:defRPr>
            </a:lvl8pPr>
            <a:lvl9pPr marL="3886200" indent="-228600" eaLnBrk="0" fontAlgn="base" hangingPunct="0">
              <a:spcBef>
                <a:spcPct val="0"/>
              </a:spcBef>
              <a:spcAft>
                <a:spcPct val="0"/>
              </a:spcAft>
              <a:defRPr sz="1400">
                <a:solidFill>
                  <a:srgbClr val="000066"/>
                </a:solidFill>
                <a:latin typeface="Arial" charset="0"/>
                <a:cs typeface="Arial" charset="0"/>
              </a:defRPr>
            </a:lvl9pPr>
          </a:lstStyle>
          <a:p>
            <a:pPr fontAlgn="base">
              <a:lnSpc>
                <a:spcPct val="90000"/>
              </a:lnSpc>
              <a:spcBef>
                <a:spcPct val="0"/>
              </a:spcBef>
              <a:spcAft>
                <a:spcPct val="0"/>
              </a:spcAft>
              <a:buClr>
                <a:srgbClr val="000000"/>
              </a:buClr>
              <a:buSzPct val="65000"/>
              <a:buFont typeface="Wingdings" pitchFamily="2" charset="2"/>
              <a:buNone/>
              <a:defRPr/>
            </a:pPr>
            <a:fld id="{26B91AEF-2BFC-46EE-88B5-A63013FE7337}" type="slidenum">
              <a:rPr lang="es-AR" sz="800" smtClean="0">
                <a:solidFill>
                  <a:srgbClr val="002776"/>
                </a:solidFill>
              </a:rPr>
              <a:pPr fontAlgn="base">
                <a:lnSpc>
                  <a:spcPct val="90000"/>
                </a:lnSpc>
                <a:spcBef>
                  <a:spcPct val="0"/>
                </a:spcBef>
                <a:spcAft>
                  <a:spcPct val="0"/>
                </a:spcAft>
                <a:buClr>
                  <a:srgbClr val="000000"/>
                </a:buClr>
                <a:buSzPct val="65000"/>
                <a:buFont typeface="Wingdings" pitchFamily="2" charset="2"/>
                <a:buNone/>
                <a:defRPr/>
              </a:pPr>
              <a:t>‹#›</a:t>
            </a:fld>
            <a:endParaRPr lang="es-AR" sz="800" dirty="0" smtClean="0">
              <a:solidFill>
                <a:srgbClr val="002776"/>
              </a:solidFill>
            </a:endParaRPr>
          </a:p>
        </p:txBody>
      </p:sp>
      <p:sp>
        <p:nvSpPr>
          <p:cNvPr id="6" name="bmkCopyright"/>
          <p:cNvSpPr txBox="1">
            <a:spLocks/>
          </p:cNvSpPr>
          <p:nvPr userDrawn="1"/>
        </p:nvSpPr>
        <p:spPr>
          <a:xfrm>
            <a:off x="7794216" y="6594197"/>
            <a:ext cx="1780509" cy="111154"/>
          </a:xfrm>
          <a:prstGeom prst="rect">
            <a:avLst/>
          </a:prstGeom>
        </p:spPr>
        <p:txBody>
          <a:bodyPr vert="horz" wrap="none" lIns="0" tIns="0" rIns="0" bIns="0" rtlCol="0" anchor="b" anchorCtr="0">
            <a:noAutofit/>
          </a:bodyPr>
          <a:lstStyle>
            <a:lvl1pPr marL="0" marR="0" indent="0" algn="r" defTabSz="914400" rtl="0" eaLnBrk="0" fontAlgn="auto" latinLnBrk="0" hangingPunct="0">
              <a:lnSpc>
                <a:spcPct val="100000"/>
              </a:lnSpc>
              <a:spcBef>
                <a:spcPts val="0"/>
              </a:spcBef>
              <a:spcAft>
                <a:spcPct val="0"/>
              </a:spcAft>
              <a:buClrTx/>
              <a:buSzTx/>
              <a:buFontTx/>
              <a:buNone/>
              <a:tabLst/>
              <a:defRPr sz="800">
                <a:solidFill>
                  <a:schemeClr val="accent1"/>
                </a:solidFill>
              </a:defRPr>
            </a:lvl1pPr>
          </a:lstStyle>
          <a:p>
            <a:pPr defTabSz="819895">
              <a:defRPr/>
            </a:pPr>
            <a:r>
              <a:rPr lang="en-AU" sz="800" noProof="0" dirty="0" smtClean="0">
                <a:solidFill>
                  <a:srgbClr val="002776"/>
                </a:solidFill>
                <a:cs typeface="Arial" charset="0"/>
              </a:rPr>
              <a:t>© 2016 Deloitte Consulting S.L.U.</a:t>
            </a:r>
            <a:endParaRPr lang="en-AU" sz="800" noProof="0" dirty="0">
              <a:solidFill>
                <a:srgbClr val="002776"/>
              </a:solidFill>
              <a:cs typeface="Arial" charset="0"/>
            </a:endParaRPr>
          </a:p>
        </p:txBody>
      </p:sp>
    </p:spTree>
    <p:extLst>
      <p:ext uri="{BB962C8B-B14F-4D97-AF65-F5344CB8AC3E}">
        <p14:creationId xmlns:p14="http://schemas.microsoft.com/office/powerpoint/2010/main" val="364700142"/>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Lst>
  <p:timing>
    <p:tnLst>
      <p:par>
        <p:cTn id="1" dur="indefinite" restart="never" nodeType="tmRoot"/>
      </p:par>
    </p:tnLst>
  </p:timing>
  <p:hf hdr="0" ftr="0" dt="0"/>
  <p:txStyles>
    <p:titleStyle>
      <a:lvl1pPr algn="l" rtl="0" eaLnBrk="0" fontAlgn="base" hangingPunct="0">
        <a:spcBef>
          <a:spcPct val="0"/>
        </a:spcBef>
        <a:spcAft>
          <a:spcPct val="0"/>
        </a:spcAft>
        <a:defRPr sz="2400" b="1">
          <a:solidFill>
            <a:srgbClr val="002776"/>
          </a:solidFill>
          <a:latin typeface="+mj-lt"/>
          <a:ea typeface="+mj-ea"/>
          <a:cs typeface="+mj-cs"/>
        </a:defRPr>
      </a:lvl1pPr>
      <a:lvl2pPr algn="l" rtl="0" eaLnBrk="0" fontAlgn="base" hangingPunct="0">
        <a:spcBef>
          <a:spcPct val="0"/>
        </a:spcBef>
        <a:spcAft>
          <a:spcPct val="0"/>
        </a:spcAft>
        <a:defRPr sz="2400" b="1">
          <a:solidFill>
            <a:srgbClr val="002776"/>
          </a:solidFill>
          <a:latin typeface="Arial" charset="0"/>
        </a:defRPr>
      </a:lvl2pPr>
      <a:lvl3pPr algn="l" rtl="0" eaLnBrk="0" fontAlgn="base" hangingPunct="0">
        <a:spcBef>
          <a:spcPct val="0"/>
        </a:spcBef>
        <a:spcAft>
          <a:spcPct val="0"/>
        </a:spcAft>
        <a:defRPr sz="2400" b="1">
          <a:solidFill>
            <a:srgbClr val="002776"/>
          </a:solidFill>
          <a:latin typeface="Arial" charset="0"/>
        </a:defRPr>
      </a:lvl3pPr>
      <a:lvl4pPr algn="l" rtl="0" eaLnBrk="0" fontAlgn="base" hangingPunct="0">
        <a:spcBef>
          <a:spcPct val="0"/>
        </a:spcBef>
        <a:spcAft>
          <a:spcPct val="0"/>
        </a:spcAft>
        <a:defRPr sz="2400" b="1">
          <a:solidFill>
            <a:srgbClr val="002776"/>
          </a:solidFill>
          <a:latin typeface="Arial" charset="0"/>
        </a:defRPr>
      </a:lvl4pPr>
      <a:lvl5pPr algn="l" rtl="0" eaLnBrk="0" fontAlgn="base" hangingPunct="0">
        <a:spcBef>
          <a:spcPct val="0"/>
        </a:spcBef>
        <a:spcAft>
          <a:spcPct val="0"/>
        </a:spcAft>
        <a:defRPr sz="2400" b="1">
          <a:solidFill>
            <a:srgbClr val="002776"/>
          </a:solidFill>
          <a:latin typeface="Arial" charset="0"/>
        </a:defRPr>
      </a:lvl5pPr>
      <a:lvl6pPr marL="456918" algn="l" rtl="0" fontAlgn="base">
        <a:spcBef>
          <a:spcPct val="0"/>
        </a:spcBef>
        <a:spcAft>
          <a:spcPct val="0"/>
        </a:spcAft>
        <a:defRPr sz="2400" b="1">
          <a:solidFill>
            <a:srgbClr val="002776"/>
          </a:solidFill>
          <a:latin typeface="Arial" charset="0"/>
        </a:defRPr>
      </a:lvl6pPr>
      <a:lvl7pPr marL="913836" algn="l" rtl="0" fontAlgn="base">
        <a:spcBef>
          <a:spcPct val="0"/>
        </a:spcBef>
        <a:spcAft>
          <a:spcPct val="0"/>
        </a:spcAft>
        <a:defRPr sz="2400" b="1">
          <a:solidFill>
            <a:srgbClr val="002776"/>
          </a:solidFill>
          <a:latin typeface="Arial" charset="0"/>
        </a:defRPr>
      </a:lvl7pPr>
      <a:lvl8pPr marL="1370756" algn="l" rtl="0" fontAlgn="base">
        <a:spcBef>
          <a:spcPct val="0"/>
        </a:spcBef>
        <a:spcAft>
          <a:spcPct val="0"/>
        </a:spcAft>
        <a:defRPr sz="2400" b="1">
          <a:solidFill>
            <a:srgbClr val="002776"/>
          </a:solidFill>
          <a:latin typeface="Arial" charset="0"/>
        </a:defRPr>
      </a:lvl8pPr>
      <a:lvl9pPr marL="1827675" algn="l" rtl="0" fontAlgn="base">
        <a:spcBef>
          <a:spcPct val="0"/>
        </a:spcBef>
        <a:spcAft>
          <a:spcPct val="0"/>
        </a:spcAft>
        <a:defRPr sz="2400" b="1">
          <a:solidFill>
            <a:srgbClr val="002776"/>
          </a:solidFill>
          <a:latin typeface="Arial" charset="0"/>
        </a:defRPr>
      </a:lvl9pPr>
    </p:titleStyle>
    <p:bodyStyle>
      <a:lvl1pPr marL="342688" indent="-342688" algn="l" rtl="0" eaLnBrk="0" fontAlgn="base" hangingPunct="0">
        <a:spcBef>
          <a:spcPct val="0"/>
        </a:spcBef>
        <a:spcAft>
          <a:spcPct val="25000"/>
        </a:spcAft>
        <a:defRPr>
          <a:solidFill>
            <a:srgbClr val="002776"/>
          </a:solidFill>
          <a:latin typeface="+mn-lt"/>
          <a:ea typeface="+mn-ea"/>
          <a:cs typeface="+mn-cs"/>
        </a:defRPr>
      </a:lvl1pPr>
      <a:lvl2pPr marL="169759" indent="-168172" algn="l" rtl="0" eaLnBrk="0" fontAlgn="base" hangingPunct="0">
        <a:spcBef>
          <a:spcPct val="0"/>
        </a:spcBef>
        <a:spcAft>
          <a:spcPct val="25000"/>
        </a:spcAft>
        <a:buChar char="•"/>
        <a:defRPr>
          <a:solidFill>
            <a:srgbClr val="002776"/>
          </a:solidFill>
          <a:latin typeface="+mn-lt"/>
        </a:defRPr>
      </a:lvl2pPr>
      <a:lvl3pPr marL="456918" indent="-171344" algn="l" rtl="0" eaLnBrk="0" fontAlgn="base" hangingPunct="0">
        <a:spcBef>
          <a:spcPct val="0"/>
        </a:spcBef>
        <a:spcAft>
          <a:spcPct val="25000"/>
        </a:spcAft>
        <a:buChar char="–"/>
        <a:defRPr>
          <a:solidFill>
            <a:srgbClr val="002776"/>
          </a:solidFill>
          <a:latin typeface="+mn-lt"/>
        </a:defRPr>
      </a:lvl3pPr>
      <a:lvl4pPr marL="742493" indent="-171344" algn="l" rtl="0" eaLnBrk="0" fontAlgn="base" hangingPunct="0">
        <a:spcBef>
          <a:spcPct val="0"/>
        </a:spcBef>
        <a:spcAft>
          <a:spcPct val="25000"/>
        </a:spcAft>
        <a:buChar char="•"/>
        <a:defRPr sz="1600">
          <a:solidFill>
            <a:srgbClr val="002776"/>
          </a:solidFill>
          <a:latin typeface="+mn-lt"/>
        </a:defRPr>
      </a:lvl4pPr>
      <a:lvl5pPr marL="1028065" indent="-171344" algn="l" rtl="0" eaLnBrk="0" fontAlgn="base" hangingPunct="0">
        <a:spcBef>
          <a:spcPct val="0"/>
        </a:spcBef>
        <a:spcAft>
          <a:spcPct val="25000"/>
        </a:spcAft>
        <a:buChar char="–"/>
        <a:defRPr sz="1600">
          <a:solidFill>
            <a:srgbClr val="002776"/>
          </a:solidFill>
          <a:latin typeface="+mn-lt"/>
        </a:defRPr>
      </a:lvl5pPr>
      <a:lvl6pPr marL="1484985" indent="-171344" algn="l" rtl="0" fontAlgn="base">
        <a:spcBef>
          <a:spcPct val="0"/>
        </a:spcBef>
        <a:spcAft>
          <a:spcPct val="25000"/>
        </a:spcAft>
        <a:buChar char="–"/>
        <a:defRPr sz="1600">
          <a:solidFill>
            <a:srgbClr val="002776"/>
          </a:solidFill>
          <a:latin typeface="+mn-lt"/>
        </a:defRPr>
      </a:lvl6pPr>
      <a:lvl7pPr marL="1941903" indent="-171344" algn="l" rtl="0" fontAlgn="base">
        <a:spcBef>
          <a:spcPct val="0"/>
        </a:spcBef>
        <a:spcAft>
          <a:spcPct val="25000"/>
        </a:spcAft>
        <a:buChar char="–"/>
        <a:defRPr sz="1600">
          <a:solidFill>
            <a:srgbClr val="002776"/>
          </a:solidFill>
          <a:latin typeface="+mn-lt"/>
        </a:defRPr>
      </a:lvl7pPr>
      <a:lvl8pPr marL="2398824" indent="-171344" algn="l" rtl="0" fontAlgn="base">
        <a:spcBef>
          <a:spcPct val="0"/>
        </a:spcBef>
        <a:spcAft>
          <a:spcPct val="25000"/>
        </a:spcAft>
        <a:buChar char="–"/>
        <a:defRPr sz="1600">
          <a:solidFill>
            <a:srgbClr val="002776"/>
          </a:solidFill>
          <a:latin typeface="+mn-lt"/>
        </a:defRPr>
      </a:lvl8pPr>
      <a:lvl9pPr marL="2855740" indent="-171344" algn="l" rtl="0" fontAlgn="base">
        <a:spcBef>
          <a:spcPct val="0"/>
        </a:spcBef>
        <a:spcAft>
          <a:spcPct val="25000"/>
        </a:spcAft>
        <a:buChar char="–"/>
        <a:defRPr sz="1600">
          <a:solidFill>
            <a:srgbClr val="002776"/>
          </a:solidFill>
          <a:latin typeface="+mn-lt"/>
        </a:defRPr>
      </a:lvl9pPr>
    </p:bodyStyle>
    <p:otherStyle>
      <a:defPPr>
        <a:defRPr lang="en-US"/>
      </a:defPPr>
      <a:lvl1pPr marL="0" algn="l" defTabSz="913836" rtl="0" eaLnBrk="1" latinLnBrk="0" hangingPunct="1">
        <a:defRPr sz="1800" kern="1200">
          <a:solidFill>
            <a:schemeClr val="tx1"/>
          </a:solidFill>
          <a:latin typeface="+mn-lt"/>
          <a:ea typeface="+mn-ea"/>
          <a:cs typeface="+mn-cs"/>
        </a:defRPr>
      </a:lvl1pPr>
      <a:lvl2pPr marL="456918" algn="l" defTabSz="913836" rtl="0" eaLnBrk="1" latinLnBrk="0" hangingPunct="1">
        <a:defRPr sz="1800" kern="1200">
          <a:solidFill>
            <a:schemeClr val="tx1"/>
          </a:solidFill>
          <a:latin typeface="+mn-lt"/>
          <a:ea typeface="+mn-ea"/>
          <a:cs typeface="+mn-cs"/>
        </a:defRPr>
      </a:lvl2pPr>
      <a:lvl3pPr marL="913836" algn="l" defTabSz="913836" rtl="0" eaLnBrk="1" latinLnBrk="0" hangingPunct="1">
        <a:defRPr sz="1800" kern="1200">
          <a:solidFill>
            <a:schemeClr val="tx1"/>
          </a:solidFill>
          <a:latin typeface="+mn-lt"/>
          <a:ea typeface="+mn-ea"/>
          <a:cs typeface="+mn-cs"/>
        </a:defRPr>
      </a:lvl3pPr>
      <a:lvl4pPr marL="1370756" algn="l" defTabSz="913836" rtl="0" eaLnBrk="1" latinLnBrk="0" hangingPunct="1">
        <a:defRPr sz="1800" kern="1200">
          <a:solidFill>
            <a:schemeClr val="tx1"/>
          </a:solidFill>
          <a:latin typeface="+mn-lt"/>
          <a:ea typeface="+mn-ea"/>
          <a:cs typeface="+mn-cs"/>
        </a:defRPr>
      </a:lvl4pPr>
      <a:lvl5pPr marL="1827675" algn="l" defTabSz="913836" rtl="0" eaLnBrk="1" latinLnBrk="0" hangingPunct="1">
        <a:defRPr sz="1800" kern="1200">
          <a:solidFill>
            <a:schemeClr val="tx1"/>
          </a:solidFill>
          <a:latin typeface="+mn-lt"/>
          <a:ea typeface="+mn-ea"/>
          <a:cs typeface="+mn-cs"/>
        </a:defRPr>
      </a:lvl5pPr>
      <a:lvl6pPr marL="2284592" algn="l" defTabSz="913836" rtl="0" eaLnBrk="1" latinLnBrk="0" hangingPunct="1">
        <a:defRPr sz="1800" kern="1200">
          <a:solidFill>
            <a:schemeClr val="tx1"/>
          </a:solidFill>
          <a:latin typeface="+mn-lt"/>
          <a:ea typeface="+mn-ea"/>
          <a:cs typeface="+mn-cs"/>
        </a:defRPr>
      </a:lvl6pPr>
      <a:lvl7pPr marL="2741510" algn="l" defTabSz="913836" rtl="0" eaLnBrk="1" latinLnBrk="0" hangingPunct="1">
        <a:defRPr sz="1800" kern="1200">
          <a:solidFill>
            <a:schemeClr val="tx1"/>
          </a:solidFill>
          <a:latin typeface="+mn-lt"/>
          <a:ea typeface="+mn-ea"/>
          <a:cs typeface="+mn-cs"/>
        </a:defRPr>
      </a:lvl7pPr>
      <a:lvl8pPr marL="3198430" algn="l" defTabSz="913836" rtl="0" eaLnBrk="1" latinLnBrk="0" hangingPunct="1">
        <a:defRPr sz="1800" kern="1200">
          <a:solidFill>
            <a:schemeClr val="tx1"/>
          </a:solidFill>
          <a:latin typeface="+mn-lt"/>
          <a:ea typeface="+mn-ea"/>
          <a:cs typeface="+mn-cs"/>
        </a:defRPr>
      </a:lvl8pPr>
      <a:lvl9pPr marL="3655350" algn="l" defTabSz="913836"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8695" y="358775"/>
            <a:ext cx="9123495"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s-AR" smtClean="0"/>
              <a:t>Click to edit Master title style</a:t>
            </a:r>
          </a:p>
        </p:txBody>
      </p:sp>
      <p:sp>
        <p:nvSpPr>
          <p:cNvPr id="1027" name="Rectangle 3"/>
          <p:cNvSpPr>
            <a:spLocks noGrp="1" noChangeArrowheads="1"/>
          </p:cNvSpPr>
          <p:nvPr>
            <p:ph type="body" idx="1"/>
          </p:nvPr>
        </p:nvSpPr>
        <p:spPr bwMode="auto">
          <a:xfrm>
            <a:off x="388695" y="1168411"/>
            <a:ext cx="9123495" cy="521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s-AR" dirty="0" err="1" smtClean="0"/>
              <a:t>Click</a:t>
            </a:r>
            <a:r>
              <a:rPr lang="es-AR" dirty="0" smtClean="0"/>
              <a:t> to </a:t>
            </a:r>
            <a:r>
              <a:rPr lang="es-AR" dirty="0" err="1" smtClean="0"/>
              <a:t>edit</a:t>
            </a:r>
            <a:r>
              <a:rPr lang="es-AR" dirty="0" smtClean="0"/>
              <a:t> Master </a:t>
            </a:r>
            <a:r>
              <a:rPr lang="es-AR" dirty="0" err="1" smtClean="0"/>
              <a:t>text</a:t>
            </a:r>
            <a:r>
              <a:rPr lang="es-AR" dirty="0" smtClean="0"/>
              <a:t> </a:t>
            </a:r>
            <a:r>
              <a:rPr lang="es-AR" dirty="0" err="1" smtClean="0"/>
              <a:t>styles</a:t>
            </a:r>
            <a:endParaRPr lang="es-AR" dirty="0" smtClean="0"/>
          </a:p>
          <a:p>
            <a:pPr lvl="1"/>
            <a:r>
              <a:rPr lang="es-AR" dirty="0" err="1" smtClean="0"/>
              <a:t>Second</a:t>
            </a:r>
            <a:r>
              <a:rPr lang="es-AR" dirty="0" smtClean="0"/>
              <a:t> </a:t>
            </a:r>
            <a:r>
              <a:rPr lang="es-AR" dirty="0" err="1" smtClean="0"/>
              <a:t>level</a:t>
            </a:r>
            <a:endParaRPr lang="es-AR" dirty="0" smtClean="0"/>
          </a:p>
          <a:p>
            <a:pPr lvl="2"/>
            <a:r>
              <a:rPr lang="es-AR" dirty="0" err="1" smtClean="0"/>
              <a:t>Third</a:t>
            </a:r>
            <a:r>
              <a:rPr lang="es-AR" dirty="0" smtClean="0"/>
              <a:t> </a:t>
            </a:r>
            <a:r>
              <a:rPr lang="es-AR" dirty="0" err="1" smtClean="0"/>
              <a:t>level</a:t>
            </a:r>
            <a:endParaRPr lang="es-AR" dirty="0" smtClean="0"/>
          </a:p>
          <a:p>
            <a:pPr lvl="3"/>
            <a:r>
              <a:rPr lang="es-AR" dirty="0" err="1" smtClean="0"/>
              <a:t>Fourth</a:t>
            </a:r>
            <a:r>
              <a:rPr lang="es-AR" dirty="0" smtClean="0"/>
              <a:t> </a:t>
            </a:r>
            <a:r>
              <a:rPr lang="es-AR" dirty="0" err="1" smtClean="0"/>
              <a:t>level</a:t>
            </a:r>
            <a:endParaRPr lang="es-AR" dirty="0" smtClean="0"/>
          </a:p>
          <a:p>
            <a:pPr lvl="4"/>
            <a:r>
              <a:rPr lang="es-AR" dirty="0" err="1" smtClean="0"/>
              <a:t>Fifth</a:t>
            </a:r>
            <a:r>
              <a:rPr lang="es-AR" dirty="0" smtClean="0"/>
              <a:t> </a:t>
            </a:r>
            <a:r>
              <a:rPr lang="es-AR" dirty="0" err="1" smtClean="0"/>
              <a:t>level</a:t>
            </a:r>
            <a:endParaRPr lang="es-AR" dirty="0" smtClean="0"/>
          </a:p>
        </p:txBody>
      </p:sp>
      <p:sp>
        <p:nvSpPr>
          <p:cNvPr id="1031" name="Text Box 31"/>
          <p:cNvSpPr txBox="1">
            <a:spLocks noChangeArrowheads="1"/>
          </p:cNvSpPr>
          <p:nvPr/>
        </p:nvSpPr>
        <p:spPr bwMode="gray">
          <a:xfrm>
            <a:off x="402431" y="6521453"/>
            <a:ext cx="350838" cy="217488"/>
          </a:xfrm>
          <a:prstGeom prst="rect">
            <a:avLst/>
          </a:prstGeom>
          <a:noFill/>
          <a:ln>
            <a:noFill/>
          </a:ln>
          <a:effectLst>
            <a:prstShdw prst="shdw17" dist="17961" dir="2700000">
              <a:srgbClr val="858585"/>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45958" rIns="0" bIns="45958"/>
          <a:lstStyle>
            <a:lvl1pPr eaLnBrk="0" hangingPunct="0">
              <a:defRPr sz="1400">
                <a:solidFill>
                  <a:srgbClr val="000066"/>
                </a:solidFill>
                <a:latin typeface="Arial" charset="0"/>
                <a:cs typeface="Arial" charset="0"/>
              </a:defRPr>
            </a:lvl1pPr>
            <a:lvl2pPr marL="742950" indent="-285750" eaLnBrk="0" hangingPunct="0">
              <a:defRPr sz="1400">
                <a:solidFill>
                  <a:srgbClr val="000066"/>
                </a:solidFill>
                <a:latin typeface="Arial" charset="0"/>
                <a:cs typeface="Arial" charset="0"/>
              </a:defRPr>
            </a:lvl2pPr>
            <a:lvl3pPr marL="1143000" indent="-228600" eaLnBrk="0" hangingPunct="0">
              <a:defRPr sz="1400">
                <a:solidFill>
                  <a:srgbClr val="000066"/>
                </a:solidFill>
                <a:latin typeface="Arial" charset="0"/>
                <a:cs typeface="Arial" charset="0"/>
              </a:defRPr>
            </a:lvl3pPr>
            <a:lvl4pPr marL="1600200" indent="-228600" eaLnBrk="0" hangingPunct="0">
              <a:defRPr sz="1400">
                <a:solidFill>
                  <a:srgbClr val="000066"/>
                </a:solidFill>
                <a:latin typeface="Arial" charset="0"/>
                <a:cs typeface="Arial" charset="0"/>
              </a:defRPr>
            </a:lvl4pPr>
            <a:lvl5pPr marL="2057400" indent="-228600" eaLnBrk="0" hangingPunct="0">
              <a:defRPr sz="1400">
                <a:solidFill>
                  <a:srgbClr val="000066"/>
                </a:solidFill>
                <a:latin typeface="Arial" charset="0"/>
                <a:cs typeface="Arial" charset="0"/>
              </a:defRPr>
            </a:lvl5pPr>
            <a:lvl6pPr marL="2514600" indent="-228600" eaLnBrk="0" fontAlgn="base" hangingPunct="0">
              <a:spcBef>
                <a:spcPct val="0"/>
              </a:spcBef>
              <a:spcAft>
                <a:spcPct val="0"/>
              </a:spcAft>
              <a:defRPr sz="1400">
                <a:solidFill>
                  <a:srgbClr val="000066"/>
                </a:solidFill>
                <a:latin typeface="Arial" charset="0"/>
                <a:cs typeface="Arial" charset="0"/>
              </a:defRPr>
            </a:lvl6pPr>
            <a:lvl7pPr marL="2971800" indent="-228600" eaLnBrk="0" fontAlgn="base" hangingPunct="0">
              <a:spcBef>
                <a:spcPct val="0"/>
              </a:spcBef>
              <a:spcAft>
                <a:spcPct val="0"/>
              </a:spcAft>
              <a:defRPr sz="1400">
                <a:solidFill>
                  <a:srgbClr val="000066"/>
                </a:solidFill>
                <a:latin typeface="Arial" charset="0"/>
                <a:cs typeface="Arial" charset="0"/>
              </a:defRPr>
            </a:lvl7pPr>
            <a:lvl8pPr marL="3429000" indent="-228600" eaLnBrk="0" fontAlgn="base" hangingPunct="0">
              <a:spcBef>
                <a:spcPct val="0"/>
              </a:spcBef>
              <a:spcAft>
                <a:spcPct val="0"/>
              </a:spcAft>
              <a:defRPr sz="1400">
                <a:solidFill>
                  <a:srgbClr val="000066"/>
                </a:solidFill>
                <a:latin typeface="Arial" charset="0"/>
                <a:cs typeface="Arial" charset="0"/>
              </a:defRPr>
            </a:lvl8pPr>
            <a:lvl9pPr marL="3886200" indent="-228600" eaLnBrk="0" fontAlgn="base" hangingPunct="0">
              <a:spcBef>
                <a:spcPct val="0"/>
              </a:spcBef>
              <a:spcAft>
                <a:spcPct val="0"/>
              </a:spcAft>
              <a:defRPr sz="1400">
                <a:solidFill>
                  <a:srgbClr val="000066"/>
                </a:solidFill>
                <a:latin typeface="Arial" charset="0"/>
                <a:cs typeface="Arial" charset="0"/>
              </a:defRPr>
            </a:lvl9pPr>
          </a:lstStyle>
          <a:p>
            <a:pPr fontAlgn="base">
              <a:lnSpc>
                <a:spcPct val="90000"/>
              </a:lnSpc>
              <a:spcBef>
                <a:spcPct val="0"/>
              </a:spcBef>
              <a:spcAft>
                <a:spcPct val="0"/>
              </a:spcAft>
              <a:buClr>
                <a:srgbClr val="000000"/>
              </a:buClr>
              <a:buSzPct val="65000"/>
              <a:buFont typeface="Wingdings" pitchFamily="2" charset="2"/>
              <a:buNone/>
              <a:defRPr/>
            </a:pPr>
            <a:fld id="{26B91AEF-2BFC-46EE-88B5-A63013FE7337}" type="slidenum">
              <a:rPr lang="es-AR" sz="800" smtClean="0">
                <a:solidFill>
                  <a:srgbClr val="002776"/>
                </a:solidFill>
              </a:rPr>
              <a:pPr fontAlgn="base">
                <a:lnSpc>
                  <a:spcPct val="90000"/>
                </a:lnSpc>
                <a:spcBef>
                  <a:spcPct val="0"/>
                </a:spcBef>
                <a:spcAft>
                  <a:spcPct val="0"/>
                </a:spcAft>
                <a:buClr>
                  <a:srgbClr val="000000"/>
                </a:buClr>
                <a:buSzPct val="65000"/>
                <a:buFont typeface="Wingdings" pitchFamily="2" charset="2"/>
                <a:buNone/>
                <a:defRPr/>
              </a:pPr>
              <a:t>‹#›</a:t>
            </a:fld>
            <a:endParaRPr lang="es-AR" sz="800" dirty="0" smtClean="0">
              <a:solidFill>
                <a:srgbClr val="002776"/>
              </a:solidFill>
            </a:endParaRPr>
          </a:p>
        </p:txBody>
      </p:sp>
      <p:sp>
        <p:nvSpPr>
          <p:cNvPr id="6" name="bmkCopyright"/>
          <p:cNvSpPr txBox="1">
            <a:spLocks/>
          </p:cNvSpPr>
          <p:nvPr userDrawn="1"/>
        </p:nvSpPr>
        <p:spPr>
          <a:xfrm>
            <a:off x="7794216" y="6594197"/>
            <a:ext cx="1780509" cy="111154"/>
          </a:xfrm>
          <a:prstGeom prst="rect">
            <a:avLst/>
          </a:prstGeom>
        </p:spPr>
        <p:txBody>
          <a:bodyPr vert="horz" wrap="none" lIns="0" tIns="0" rIns="0" bIns="0" rtlCol="0" anchor="b" anchorCtr="0">
            <a:noAutofit/>
          </a:bodyPr>
          <a:lstStyle>
            <a:lvl1pPr marL="0" marR="0" indent="0" algn="r" defTabSz="914400" rtl="0" eaLnBrk="0" fontAlgn="auto" latinLnBrk="0" hangingPunct="0">
              <a:lnSpc>
                <a:spcPct val="100000"/>
              </a:lnSpc>
              <a:spcBef>
                <a:spcPts val="0"/>
              </a:spcBef>
              <a:spcAft>
                <a:spcPct val="0"/>
              </a:spcAft>
              <a:buClrTx/>
              <a:buSzTx/>
              <a:buFontTx/>
              <a:buNone/>
              <a:tabLst/>
              <a:defRPr sz="800">
                <a:solidFill>
                  <a:schemeClr val="accent1"/>
                </a:solidFill>
              </a:defRPr>
            </a:lvl1pPr>
          </a:lstStyle>
          <a:p>
            <a:pPr defTabSz="819895">
              <a:defRPr/>
            </a:pPr>
            <a:r>
              <a:rPr lang="en-AU" sz="800" noProof="0" dirty="0" smtClean="0">
                <a:solidFill>
                  <a:srgbClr val="002776"/>
                </a:solidFill>
                <a:cs typeface="Arial" charset="0"/>
              </a:rPr>
              <a:t>© 2016 Deloitte Consulting S.L.U.</a:t>
            </a:r>
            <a:endParaRPr lang="en-AU" sz="800" noProof="0" dirty="0">
              <a:solidFill>
                <a:srgbClr val="002776"/>
              </a:solidFill>
              <a:cs typeface="Arial" charset="0"/>
            </a:endParaRPr>
          </a:p>
        </p:txBody>
      </p:sp>
    </p:spTree>
    <p:extLst>
      <p:ext uri="{BB962C8B-B14F-4D97-AF65-F5344CB8AC3E}">
        <p14:creationId xmlns:p14="http://schemas.microsoft.com/office/powerpoint/2010/main" val="465717697"/>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Lst>
  <p:timing>
    <p:tnLst>
      <p:par>
        <p:cTn id="1" dur="indefinite" restart="never" nodeType="tmRoot"/>
      </p:par>
    </p:tnLst>
  </p:timing>
  <p:hf hdr="0" ftr="0" dt="0"/>
  <p:txStyles>
    <p:titleStyle>
      <a:lvl1pPr algn="l" rtl="0" eaLnBrk="0" fontAlgn="base" hangingPunct="0">
        <a:spcBef>
          <a:spcPct val="0"/>
        </a:spcBef>
        <a:spcAft>
          <a:spcPct val="0"/>
        </a:spcAft>
        <a:defRPr sz="2400" b="1">
          <a:solidFill>
            <a:srgbClr val="002776"/>
          </a:solidFill>
          <a:latin typeface="+mj-lt"/>
          <a:ea typeface="+mj-ea"/>
          <a:cs typeface="+mj-cs"/>
        </a:defRPr>
      </a:lvl1pPr>
      <a:lvl2pPr algn="l" rtl="0" eaLnBrk="0" fontAlgn="base" hangingPunct="0">
        <a:spcBef>
          <a:spcPct val="0"/>
        </a:spcBef>
        <a:spcAft>
          <a:spcPct val="0"/>
        </a:spcAft>
        <a:defRPr sz="2400" b="1">
          <a:solidFill>
            <a:srgbClr val="002776"/>
          </a:solidFill>
          <a:latin typeface="Arial" charset="0"/>
        </a:defRPr>
      </a:lvl2pPr>
      <a:lvl3pPr algn="l" rtl="0" eaLnBrk="0" fontAlgn="base" hangingPunct="0">
        <a:spcBef>
          <a:spcPct val="0"/>
        </a:spcBef>
        <a:spcAft>
          <a:spcPct val="0"/>
        </a:spcAft>
        <a:defRPr sz="2400" b="1">
          <a:solidFill>
            <a:srgbClr val="002776"/>
          </a:solidFill>
          <a:latin typeface="Arial" charset="0"/>
        </a:defRPr>
      </a:lvl3pPr>
      <a:lvl4pPr algn="l" rtl="0" eaLnBrk="0" fontAlgn="base" hangingPunct="0">
        <a:spcBef>
          <a:spcPct val="0"/>
        </a:spcBef>
        <a:spcAft>
          <a:spcPct val="0"/>
        </a:spcAft>
        <a:defRPr sz="2400" b="1">
          <a:solidFill>
            <a:srgbClr val="002776"/>
          </a:solidFill>
          <a:latin typeface="Arial" charset="0"/>
        </a:defRPr>
      </a:lvl4pPr>
      <a:lvl5pPr algn="l" rtl="0" eaLnBrk="0" fontAlgn="base" hangingPunct="0">
        <a:spcBef>
          <a:spcPct val="0"/>
        </a:spcBef>
        <a:spcAft>
          <a:spcPct val="0"/>
        </a:spcAft>
        <a:defRPr sz="2400" b="1">
          <a:solidFill>
            <a:srgbClr val="002776"/>
          </a:solidFill>
          <a:latin typeface="Arial" charset="0"/>
        </a:defRPr>
      </a:lvl5pPr>
      <a:lvl6pPr marL="456918" algn="l" rtl="0" fontAlgn="base">
        <a:spcBef>
          <a:spcPct val="0"/>
        </a:spcBef>
        <a:spcAft>
          <a:spcPct val="0"/>
        </a:spcAft>
        <a:defRPr sz="2400" b="1">
          <a:solidFill>
            <a:srgbClr val="002776"/>
          </a:solidFill>
          <a:latin typeface="Arial" charset="0"/>
        </a:defRPr>
      </a:lvl6pPr>
      <a:lvl7pPr marL="913836" algn="l" rtl="0" fontAlgn="base">
        <a:spcBef>
          <a:spcPct val="0"/>
        </a:spcBef>
        <a:spcAft>
          <a:spcPct val="0"/>
        </a:spcAft>
        <a:defRPr sz="2400" b="1">
          <a:solidFill>
            <a:srgbClr val="002776"/>
          </a:solidFill>
          <a:latin typeface="Arial" charset="0"/>
        </a:defRPr>
      </a:lvl7pPr>
      <a:lvl8pPr marL="1370756" algn="l" rtl="0" fontAlgn="base">
        <a:spcBef>
          <a:spcPct val="0"/>
        </a:spcBef>
        <a:spcAft>
          <a:spcPct val="0"/>
        </a:spcAft>
        <a:defRPr sz="2400" b="1">
          <a:solidFill>
            <a:srgbClr val="002776"/>
          </a:solidFill>
          <a:latin typeface="Arial" charset="0"/>
        </a:defRPr>
      </a:lvl8pPr>
      <a:lvl9pPr marL="1827675" algn="l" rtl="0" fontAlgn="base">
        <a:spcBef>
          <a:spcPct val="0"/>
        </a:spcBef>
        <a:spcAft>
          <a:spcPct val="0"/>
        </a:spcAft>
        <a:defRPr sz="2400" b="1">
          <a:solidFill>
            <a:srgbClr val="002776"/>
          </a:solidFill>
          <a:latin typeface="Arial" charset="0"/>
        </a:defRPr>
      </a:lvl9pPr>
    </p:titleStyle>
    <p:bodyStyle>
      <a:lvl1pPr marL="342688" indent="-342688" algn="l" rtl="0" eaLnBrk="0" fontAlgn="base" hangingPunct="0">
        <a:spcBef>
          <a:spcPct val="0"/>
        </a:spcBef>
        <a:spcAft>
          <a:spcPct val="25000"/>
        </a:spcAft>
        <a:defRPr>
          <a:solidFill>
            <a:srgbClr val="002776"/>
          </a:solidFill>
          <a:latin typeface="+mn-lt"/>
          <a:ea typeface="+mn-ea"/>
          <a:cs typeface="+mn-cs"/>
        </a:defRPr>
      </a:lvl1pPr>
      <a:lvl2pPr marL="169759" indent="-168172" algn="l" rtl="0" eaLnBrk="0" fontAlgn="base" hangingPunct="0">
        <a:spcBef>
          <a:spcPct val="0"/>
        </a:spcBef>
        <a:spcAft>
          <a:spcPct val="25000"/>
        </a:spcAft>
        <a:buChar char="•"/>
        <a:defRPr>
          <a:solidFill>
            <a:srgbClr val="002776"/>
          </a:solidFill>
          <a:latin typeface="+mn-lt"/>
        </a:defRPr>
      </a:lvl2pPr>
      <a:lvl3pPr marL="456918" indent="-171344" algn="l" rtl="0" eaLnBrk="0" fontAlgn="base" hangingPunct="0">
        <a:spcBef>
          <a:spcPct val="0"/>
        </a:spcBef>
        <a:spcAft>
          <a:spcPct val="25000"/>
        </a:spcAft>
        <a:buChar char="–"/>
        <a:defRPr>
          <a:solidFill>
            <a:srgbClr val="002776"/>
          </a:solidFill>
          <a:latin typeface="+mn-lt"/>
        </a:defRPr>
      </a:lvl3pPr>
      <a:lvl4pPr marL="742493" indent="-171344" algn="l" rtl="0" eaLnBrk="0" fontAlgn="base" hangingPunct="0">
        <a:spcBef>
          <a:spcPct val="0"/>
        </a:spcBef>
        <a:spcAft>
          <a:spcPct val="25000"/>
        </a:spcAft>
        <a:buChar char="•"/>
        <a:defRPr sz="1600">
          <a:solidFill>
            <a:srgbClr val="002776"/>
          </a:solidFill>
          <a:latin typeface="+mn-lt"/>
        </a:defRPr>
      </a:lvl4pPr>
      <a:lvl5pPr marL="1028065" indent="-171344" algn="l" rtl="0" eaLnBrk="0" fontAlgn="base" hangingPunct="0">
        <a:spcBef>
          <a:spcPct val="0"/>
        </a:spcBef>
        <a:spcAft>
          <a:spcPct val="25000"/>
        </a:spcAft>
        <a:buChar char="–"/>
        <a:defRPr sz="1600">
          <a:solidFill>
            <a:srgbClr val="002776"/>
          </a:solidFill>
          <a:latin typeface="+mn-lt"/>
        </a:defRPr>
      </a:lvl5pPr>
      <a:lvl6pPr marL="1484985" indent="-171344" algn="l" rtl="0" fontAlgn="base">
        <a:spcBef>
          <a:spcPct val="0"/>
        </a:spcBef>
        <a:spcAft>
          <a:spcPct val="25000"/>
        </a:spcAft>
        <a:buChar char="–"/>
        <a:defRPr sz="1600">
          <a:solidFill>
            <a:srgbClr val="002776"/>
          </a:solidFill>
          <a:latin typeface="+mn-lt"/>
        </a:defRPr>
      </a:lvl6pPr>
      <a:lvl7pPr marL="1941903" indent="-171344" algn="l" rtl="0" fontAlgn="base">
        <a:spcBef>
          <a:spcPct val="0"/>
        </a:spcBef>
        <a:spcAft>
          <a:spcPct val="25000"/>
        </a:spcAft>
        <a:buChar char="–"/>
        <a:defRPr sz="1600">
          <a:solidFill>
            <a:srgbClr val="002776"/>
          </a:solidFill>
          <a:latin typeface="+mn-lt"/>
        </a:defRPr>
      </a:lvl7pPr>
      <a:lvl8pPr marL="2398824" indent="-171344" algn="l" rtl="0" fontAlgn="base">
        <a:spcBef>
          <a:spcPct val="0"/>
        </a:spcBef>
        <a:spcAft>
          <a:spcPct val="25000"/>
        </a:spcAft>
        <a:buChar char="–"/>
        <a:defRPr sz="1600">
          <a:solidFill>
            <a:srgbClr val="002776"/>
          </a:solidFill>
          <a:latin typeface="+mn-lt"/>
        </a:defRPr>
      </a:lvl8pPr>
      <a:lvl9pPr marL="2855740" indent="-171344" algn="l" rtl="0" fontAlgn="base">
        <a:spcBef>
          <a:spcPct val="0"/>
        </a:spcBef>
        <a:spcAft>
          <a:spcPct val="25000"/>
        </a:spcAft>
        <a:buChar char="–"/>
        <a:defRPr sz="1600">
          <a:solidFill>
            <a:srgbClr val="002776"/>
          </a:solidFill>
          <a:latin typeface="+mn-lt"/>
        </a:defRPr>
      </a:lvl9pPr>
    </p:bodyStyle>
    <p:otherStyle>
      <a:defPPr>
        <a:defRPr lang="en-US"/>
      </a:defPPr>
      <a:lvl1pPr marL="0" algn="l" defTabSz="913836" rtl="0" eaLnBrk="1" latinLnBrk="0" hangingPunct="1">
        <a:defRPr sz="1800" kern="1200">
          <a:solidFill>
            <a:schemeClr val="tx1"/>
          </a:solidFill>
          <a:latin typeface="+mn-lt"/>
          <a:ea typeface="+mn-ea"/>
          <a:cs typeface="+mn-cs"/>
        </a:defRPr>
      </a:lvl1pPr>
      <a:lvl2pPr marL="456918" algn="l" defTabSz="913836" rtl="0" eaLnBrk="1" latinLnBrk="0" hangingPunct="1">
        <a:defRPr sz="1800" kern="1200">
          <a:solidFill>
            <a:schemeClr val="tx1"/>
          </a:solidFill>
          <a:latin typeface="+mn-lt"/>
          <a:ea typeface="+mn-ea"/>
          <a:cs typeface="+mn-cs"/>
        </a:defRPr>
      </a:lvl2pPr>
      <a:lvl3pPr marL="913836" algn="l" defTabSz="913836" rtl="0" eaLnBrk="1" latinLnBrk="0" hangingPunct="1">
        <a:defRPr sz="1800" kern="1200">
          <a:solidFill>
            <a:schemeClr val="tx1"/>
          </a:solidFill>
          <a:latin typeface="+mn-lt"/>
          <a:ea typeface="+mn-ea"/>
          <a:cs typeface="+mn-cs"/>
        </a:defRPr>
      </a:lvl3pPr>
      <a:lvl4pPr marL="1370756" algn="l" defTabSz="913836" rtl="0" eaLnBrk="1" latinLnBrk="0" hangingPunct="1">
        <a:defRPr sz="1800" kern="1200">
          <a:solidFill>
            <a:schemeClr val="tx1"/>
          </a:solidFill>
          <a:latin typeface="+mn-lt"/>
          <a:ea typeface="+mn-ea"/>
          <a:cs typeface="+mn-cs"/>
        </a:defRPr>
      </a:lvl4pPr>
      <a:lvl5pPr marL="1827675" algn="l" defTabSz="913836" rtl="0" eaLnBrk="1" latinLnBrk="0" hangingPunct="1">
        <a:defRPr sz="1800" kern="1200">
          <a:solidFill>
            <a:schemeClr val="tx1"/>
          </a:solidFill>
          <a:latin typeface="+mn-lt"/>
          <a:ea typeface="+mn-ea"/>
          <a:cs typeface="+mn-cs"/>
        </a:defRPr>
      </a:lvl5pPr>
      <a:lvl6pPr marL="2284592" algn="l" defTabSz="913836" rtl="0" eaLnBrk="1" latinLnBrk="0" hangingPunct="1">
        <a:defRPr sz="1800" kern="1200">
          <a:solidFill>
            <a:schemeClr val="tx1"/>
          </a:solidFill>
          <a:latin typeface="+mn-lt"/>
          <a:ea typeface="+mn-ea"/>
          <a:cs typeface="+mn-cs"/>
        </a:defRPr>
      </a:lvl6pPr>
      <a:lvl7pPr marL="2741510" algn="l" defTabSz="913836" rtl="0" eaLnBrk="1" latinLnBrk="0" hangingPunct="1">
        <a:defRPr sz="1800" kern="1200">
          <a:solidFill>
            <a:schemeClr val="tx1"/>
          </a:solidFill>
          <a:latin typeface="+mn-lt"/>
          <a:ea typeface="+mn-ea"/>
          <a:cs typeface="+mn-cs"/>
        </a:defRPr>
      </a:lvl7pPr>
      <a:lvl8pPr marL="3198430" algn="l" defTabSz="913836" rtl="0" eaLnBrk="1" latinLnBrk="0" hangingPunct="1">
        <a:defRPr sz="1800" kern="1200">
          <a:solidFill>
            <a:schemeClr val="tx1"/>
          </a:solidFill>
          <a:latin typeface="+mn-lt"/>
          <a:ea typeface="+mn-ea"/>
          <a:cs typeface="+mn-cs"/>
        </a:defRPr>
      </a:lvl8pPr>
      <a:lvl9pPr marL="3655350" algn="l" defTabSz="913836"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7459" name="Title Placeholder 1"/>
          <p:cNvSpPr>
            <a:spLocks noGrp="1"/>
          </p:cNvSpPr>
          <p:nvPr>
            <p:ph type="title"/>
          </p:nvPr>
        </p:nvSpPr>
        <p:spPr bwMode="auto">
          <a:xfrm>
            <a:off x="442413" y="350115"/>
            <a:ext cx="9124399" cy="63020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s-ES" dirty="0" smtClean="0"/>
          </a:p>
        </p:txBody>
      </p:sp>
      <p:sp>
        <p:nvSpPr>
          <p:cNvPr id="147460" name="Text Placeholder 2"/>
          <p:cNvSpPr>
            <a:spLocks noGrp="1"/>
          </p:cNvSpPr>
          <p:nvPr>
            <p:ph type="body" idx="1"/>
          </p:nvPr>
        </p:nvSpPr>
        <p:spPr bwMode="auto">
          <a:xfrm>
            <a:off x="439289" y="1190382"/>
            <a:ext cx="9124399" cy="521947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dirty="0" smtClean="0"/>
          </a:p>
        </p:txBody>
      </p:sp>
      <p:sp>
        <p:nvSpPr>
          <p:cNvPr id="7" name="Slide Number Placeholder 9"/>
          <p:cNvSpPr>
            <a:spLocks noGrp="1"/>
          </p:cNvSpPr>
          <p:nvPr>
            <p:ph type="sldNum" sz="quarter" idx="4"/>
          </p:nvPr>
        </p:nvSpPr>
        <p:spPr>
          <a:xfrm>
            <a:off x="450299" y="6554302"/>
            <a:ext cx="306387" cy="144247"/>
          </a:xfrm>
          <a:prstGeom prst="rect">
            <a:avLst/>
          </a:prstGeom>
        </p:spPr>
        <p:txBody>
          <a:bodyPr vert="horz" wrap="square" lIns="0" tIns="0" rIns="0" bIns="0" numCol="1" anchor="t" anchorCtr="0" compatLnSpc="1">
            <a:prstTxWarp prst="textNoShape">
              <a:avLst/>
            </a:prstTxWarp>
            <a:noAutofit/>
          </a:bodyPr>
          <a:lstStyle>
            <a:lvl1pPr defTabSz="913695">
              <a:lnSpc>
                <a:spcPts val="1077"/>
              </a:lnSpc>
              <a:defRPr sz="900" b="1">
                <a:solidFill>
                  <a:schemeClr val="tx2"/>
                </a:solidFill>
              </a:defRPr>
            </a:lvl1pPr>
          </a:lstStyle>
          <a:p>
            <a:pPr fontAlgn="base">
              <a:spcBef>
                <a:spcPct val="0"/>
              </a:spcBef>
              <a:spcAft>
                <a:spcPct val="0"/>
              </a:spcAft>
            </a:pPr>
            <a:fld id="{9935F0BD-0F90-47B1-8F0C-76BF3802F7AA}" type="slidenum">
              <a:rPr lang="es-ES">
                <a:solidFill>
                  <a:srgbClr val="002776"/>
                </a:solidFill>
                <a:cs typeface="Arial" charset="0"/>
              </a:rPr>
              <a:pPr fontAlgn="base">
                <a:spcBef>
                  <a:spcPct val="0"/>
                </a:spcBef>
                <a:spcAft>
                  <a:spcPct val="0"/>
                </a:spcAft>
              </a:pPr>
              <a:t>‹#›</a:t>
            </a:fld>
            <a:endParaRPr lang="es-ES">
              <a:solidFill>
                <a:srgbClr val="002776"/>
              </a:solidFill>
              <a:cs typeface="Arial" charset="0"/>
            </a:endParaRPr>
          </a:p>
        </p:txBody>
      </p:sp>
      <p:sp>
        <p:nvSpPr>
          <p:cNvPr id="10" name="Footer Placeholder 10"/>
          <p:cNvSpPr>
            <a:spLocks noGrp="1"/>
          </p:cNvSpPr>
          <p:nvPr>
            <p:ph type="ftr" sz="quarter" idx="3"/>
          </p:nvPr>
        </p:nvSpPr>
        <p:spPr>
          <a:xfrm>
            <a:off x="836319" y="6554302"/>
            <a:ext cx="4677095" cy="144247"/>
          </a:xfrm>
          <a:prstGeom prst="rect">
            <a:avLst/>
          </a:prstGeom>
        </p:spPr>
        <p:txBody>
          <a:bodyPr vert="horz" wrap="square" lIns="0" tIns="0" rIns="0" bIns="0" numCol="1" anchor="t" anchorCtr="0" compatLnSpc="1">
            <a:prstTxWarp prst="textNoShape">
              <a:avLst/>
            </a:prstTxWarp>
            <a:noAutofit/>
          </a:bodyPr>
          <a:lstStyle>
            <a:lvl1pPr defTabSz="913695">
              <a:lnSpc>
                <a:spcPts val="1077"/>
              </a:lnSpc>
              <a:defRPr sz="900">
                <a:solidFill>
                  <a:schemeClr val="tx2"/>
                </a:solidFill>
              </a:defRPr>
            </a:lvl1pPr>
          </a:lstStyle>
          <a:p>
            <a:pPr fontAlgn="base">
              <a:spcBef>
                <a:spcPct val="0"/>
              </a:spcBef>
              <a:spcAft>
                <a:spcPct val="0"/>
              </a:spcAft>
            </a:pPr>
            <a:endParaRPr lang="es-ES">
              <a:solidFill>
                <a:srgbClr val="002776"/>
              </a:solidFill>
              <a:cs typeface="Arial" charset="0"/>
            </a:endParaRPr>
          </a:p>
        </p:txBody>
      </p:sp>
      <p:sp>
        <p:nvSpPr>
          <p:cNvPr id="8" name="bmkCopyright"/>
          <p:cNvSpPr txBox="1">
            <a:spLocks/>
          </p:cNvSpPr>
          <p:nvPr userDrawn="1"/>
        </p:nvSpPr>
        <p:spPr>
          <a:xfrm>
            <a:off x="7794216" y="6594197"/>
            <a:ext cx="1780509" cy="111154"/>
          </a:xfrm>
          <a:prstGeom prst="rect">
            <a:avLst/>
          </a:prstGeom>
        </p:spPr>
        <p:txBody>
          <a:bodyPr vert="horz" wrap="none" lIns="0" tIns="0" rIns="0" bIns="0" rtlCol="0" anchor="b" anchorCtr="0">
            <a:noAutofit/>
          </a:bodyPr>
          <a:lstStyle>
            <a:lvl1pPr marL="0" marR="0" indent="0" algn="r" defTabSz="914400" rtl="0" eaLnBrk="0" fontAlgn="auto" latinLnBrk="0" hangingPunct="0">
              <a:lnSpc>
                <a:spcPct val="100000"/>
              </a:lnSpc>
              <a:spcBef>
                <a:spcPts val="0"/>
              </a:spcBef>
              <a:spcAft>
                <a:spcPct val="0"/>
              </a:spcAft>
              <a:buClrTx/>
              <a:buSzTx/>
              <a:buFontTx/>
              <a:buNone/>
              <a:tabLst/>
              <a:defRPr sz="800">
                <a:solidFill>
                  <a:schemeClr val="accent1"/>
                </a:solidFill>
              </a:defRPr>
            </a:lvl1pPr>
          </a:lstStyle>
          <a:p>
            <a:pPr defTabSz="819895">
              <a:defRPr/>
            </a:pPr>
            <a:r>
              <a:rPr lang="en-AU" sz="800" noProof="0" dirty="0" smtClean="0">
                <a:solidFill>
                  <a:srgbClr val="002776"/>
                </a:solidFill>
                <a:cs typeface="Arial" charset="0"/>
              </a:rPr>
              <a:t>© 2016 Deloitte Consulting S.L.U.</a:t>
            </a:r>
            <a:endParaRPr lang="en-AU" sz="800" noProof="0" dirty="0">
              <a:solidFill>
                <a:srgbClr val="002776"/>
              </a:solidFill>
              <a:cs typeface="Arial" charset="0"/>
            </a:endParaRPr>
          </a:p>
        </p:txBody>
      </p:sp>
    </p:spTree>
    <p:extLst>
      <p:ext uri="{BB962C8B-B14F-4D97-AF65-F5344CB8AC3E}">
        <p14:creationId xmlns:p14="http://schemas.microsoft.com/office/powerpoint/2010/main" val="2796358218"/>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Lst>
  <p:timing>
    <p:tnLst>
      <p:par>
        <p:cTn id="1" dur="indefinite" restart="never" nodeType="tmRoot"/>
      </p:par>
    </p:tnLst>
  </p:timing>
  <p:hf hdr="0" ftr="0" dt="0"/>
  <p:txStyles>
    <p:titleStyle>
      <a:lvl1pPr algn="l" defTabSz="913695" rtl="0" eaLnBrk="1" fontAlgn="base" hangingPunct="1">
        <a:spcBef>
          <a:spcPct val="0"/>
        </a:spcBef>
        <a:spcAft>
          <a:spcPct val="0"/>
        </a:spcAft>
        <a:defRPr sz="2200" b="1">
          <a:solidFill>
            <a:schemeClr val="tx2"/>
          </a:solidFill>
          <a:latin typeface="+mj-lt"/>
          <a:ea typeface="+mj-ea"/>
          <a:cs typeface="+mj-cs"/>
        </a:defRPr>
      </a:lvl1pPr>
      <a:lvl2pPr algn="l" defTabSz="913695" rtl="0" eaLnBrk="1" fontAlgn="base" hangingPunct="1">
        <a:spcBef>
          <a:spcPct val="0"/>
        </a:spcBef>
        <a:spcAft>
          <a:spcPct val="0"/>
        </a:spcAft>
        <a:defRPr sz="2200" b="1">
          <a:solidFill>
            <a:schemeClr val="tx2"/>
          </a:solidFill>
          <a:latin typeface="Arial" charset="0"/>
        </a:defRPr>
      </a:lvl2pPr>
      <a:lvl3pPr algn="l" defTabSz="913695" rtl="0" eaLnBrk="1" fontAlgn="base" hangingPunct="1">
        <a:spcBef>
          <a:spcPct val="0"/>
        </a:spcBef>
        <a:spcAft>
          <a:spcPct val="0"/>
        </a:spcAft>
        <a:defRPr sz="2200" b="1">
          <a:solidFill>
            <a:schemeClr val="tx2"/>
          </a:solidFill>
          <a:latin typeface="Arial" charset="0"/>
        </a:defRPr>
      </a:lvl3pPr>
      <a:lvl4pPr algn="l" defTabSz="913695" rtl="0" eaLnBrk="1" fontAlgn="base" hangingPunct="1">
        <a:spcBef>
          <a:spcPct val="0"/>
        </a:spcBef>
        <a:spcAft>
          <a:spcPct val="0"/>
        </a:spcAft>
        <a:defRPr sz="2200" b="1">
          <a:solidFill>
            <a:schemeClr val="tx2"/>
          </a:solidFill>
          <a:latin typeface="Arial" charset="0"/>
        </a:defRPr>
      </a:lvl4pPr>
      <a:lvl5pPr algn="l" defTabSz="913695" rtl="0" eaLnBrk="1" fontAlgn="base" hangingPunct="1">
        <a:spcBef>
          <a:spcPct val="0"/>
        </a:spcBef>
        <a:spcAft>
          <a:spcPct val="0"/>
        </a:spcAft>
        <a:defRPr sz="2200" b="1">
          <a:solidFill>
            <a:schemeClr val="tx2"/>
          </a:solidFill>
          <a:latin typeface="Arial" charset="0"/>
        </a:defRPr>
      </a:lvl5pPr>
      <a:lvl6pPr marL="409882" algn="l" defTabSz="913695" rtl="0" eaLnBrk="1" fontAlgn="base" hangingPunct="1">
        <a:spcBef>
          <a:spcPct val="0"/>
        </a:spcBef>
        <a:spcAft>
          <a:spcPct val="0"/>
        </a:spcAft>
        <a:defRPr sz="2200" b="1">
          <a:solidFill>
            <a:schemeClr val="tx2"/>
          </a:solidFill>
          <a:latin typeface="Arial" charset="0"/>
        </a:defRPr>
      </a:lvl6pPr>
      <a:lvl7pPr marL="819763" algn="l" defTabSz="913695" rtl="0" eaLnBrk="1" fontAlgn="base" hangingPunct="1">
        <a:spcBef>
          <a:spcPct val="0"/>
        </a:spcBef>
        <a:spcAft>
          <a:spcPct val="0"/>
        </a:spcAft>
        <a:defRPr sz="2200" b="1">
          <a:solidFill>
            <a:schemeClr val="tx2"/>
          </a:solidFill>
          <a:latin typeface="Arial" charset="0"/>
        </a:defRPr>
      </a:lvl7pPr>
      <a:lvl8pPr marL="1229647" algn="l" defTabSz="913695" rtl="0" eaLnBrk="1" fontAlgn="base" hangingPunct="1">
        <a:spcBef>
          <a:spcPct val="0"/>
        </a:spcBef>
        <a:spcAft>
          <a:spcPct val="0"/>
        </a:spcAft>
        <a:defRPr sz="2200" b="1">
          <a:solidFill>
            <a:schemeClr val="tx2"/>
          </a:solidFill>
          <a:latin typeface="Arial" charset="0"/>
        </a:defRPr>
      </a:lvl8pPr>
      <a:lvl9pPr marL="1639526" algn="l" defTabSz="913695" rtl="0" eaLnBrk="1" fontAlgn="base" hangingPunct="1">
        <a:spcBef>
          <a:spcPct val="0"/>
        </a:spcBef>
        <a:spcAft>
          <a:spcPct val="0"/>
        </a:spcAft>
        <a:defRPr sz="2200" b="1">
          <a:solidFill>
            <a:schemeClr val="tx2"/>
          </a:solidFill>
          <a:latin typeface="Arial" charset="0"/>
        </a:defRPr>
      </a:lvl9pPr>
    </p:titleStyle>
    <p:bodyStyle>
      <a:lvl1pPr algn="l" defTabSz="913695" rtl="0" eaLnBrk="1" fontAlgn="base" hangingPunct="1">
        <a:spcBef>
          <a:spcPct val="0"/>
        </a:spcBef>
        <a:spcAft>
          <a:spcPts val="269"/>
        </a:spcAft>
        <a:buFont typeface="Arial" charset="0"/>
        <a:defRPr sz="1800">
          <a:solidFill>
            <a:schemeClr val="tx2"/>
          </a:solidFill>
          <a:latin typeface="+mn-lt"/>
          <a:ea typeface="+mn-ea"/>
          <a:cs typeface="+mn-cs"/>
        </a:defRPr>
      </a:lvl1pPr>
      <a:lvl2pPr marL="160824" indent="-159400" algn="l" defTabSz="913695" rtl="0" eaLnBrk="1" fontAlgn="base" hangingPunct="1">
        <a:spcBef>
          <a:spcPct val="0"/>
        </a:spcBef>
        <a:spcAft>
          <a:spcPts val="269"/>
        </a:spcAft>
        <a:buChar char="•"/>
        <a:defRPr sz="1800">
          <a:solidFill>
            <a:schemeClr val="tx2"/>
          </a:solidFill>
          <a:latin typeface="+mn-lt"/>
        </a:defRPr>
      </a:lvl2pPr>
      <a:lvl3pPr marL="321644" indent="-159400" algn="l" defTabSz="913695" rtl="0" eaLnBrk="1" fontAlgn="base" hangingPunct="1">
        <a:spcBef>
          <a:spcPct val="0"/>
        </a:spcBef>
        <a:spcAft>
          <a:spcPts val="269"/>
        </a:spcAft>
        <a:buFont typeface="Arial" charset="0"/>
        <a:buChar char="‒"/>
        <a:defRPr sz="1800">
          <a:solidFill>
            <a:schemeClr val="tx2"/>
          </a:solidFill>
          <a:latin typeface="+mn-lt"/>
        </a:defRPr>
      </a:lvl3pPr>
      <a:lvl4pPr marL="482464" indent="-159400" algn="l" defTabSz="913695" rtl="0" eaLnBrk="1" fontAlgn="base" hangingPunct="1">
        <a:spcBef>
          <a:spcPct val="0"/>
        </a:spcBef>
        <a:spcAft>
          <a:spcPts val="538"/>
        </a:spcAft>
        <a:buChar char="•"/>
        <a:defRPr>
          <a:solidFill>
            <a:schemeClr val="tx2"/>
          </a:solidFill>
          <a:latin typeface="+mn-lt"/>
        </a:defRPr>
      </a:lvl4pPr>
      <a:lvl5pPr marL="643287" indent="-159400" algn="l" defTabSz="913695" rtl="0" eaLnBrk="1" fontAlgn="base" hangingPunct="1">
        <a:spcBef>
          <a:spcPct val="0"/>
        </a:spcBef>
        <a:spcAft>
          <a:spcPts val="538"/>
        </a:spcAft>
        <a:buFont typeface="Arial" charset="0"/>
        <a:buChar char="‒"/>
        <a:defRPr>
          <a:solidFill>
            <a:schemeClr val="tx2"/>
          </a:solidFill>
          <a:latin typeface="+mn-lt"/>
        </a:defRPr>
      </a:lvl5pPr>
      <a:lvl6pPr marL="1053168" indent="-159400" algn="l" defTabSz="913695" rtl="0" eaLnBrk="1" fontAlgn="base" hangingPunct="1">
        <a:spcBef>
          <a:spcPct val="0"/>
        </a:spcBef>
        <a:spcAft>
          <a:spcPts val="538"/>
        </a:spcAft>
        <a:buFont typeface="Arial" charset="0"/>
        <a:buChar char="‒"/>
        <a:defRPr>
          <a:solidFill>
            <a:schemeClr val="tx2"/>
          </a:solidFill>
          <a:latin typeface="+mn-lt"/>
        </a:defRPr>
      </a:lvl6pPr>
      <a:lvl7pPr marL="1463049" indent="-159400" algn="l" defTabSz="913695" rtl="0" eaLnBrk="1" fontAlgn="base" hangingPunct="1">
        <a:spcBef>
          <a:spcPct val="0"/>
        </a:spcBef>
        <a:spcAft>
          <a:spcPts val="538"/>
        </a:spcAft>
        <a:buFont typeface="Arial" charset="0"/>
        <a:buChar char="‒"/>
        <a:defRPr>
          <a:solidFill>
            <a:schemeClr val="tx2"/>
          </a:solidFill>
          <a:latin typeface="+mn-lt"/>
        </a:defRPr>
      </a:lvl7pPr>
      <a:lvl8pPr marL="1872934" indent="-159400" algn="l" defTabSz="913695" rtl="0" eaLnBrk="1" fontAlgn="base" hangingPunct="1">
        <a:spcBef>
          <a:spcPct val="0"/>
        </a:spcBef>
        <a:spcAft>
          <a:spcPts val="538"/>
        </a:spcAft>
        <a:buFont typeface="Arial" charset="0"/>
        <a:buChar char="‒"/>
        <a:defRPr>
          <a:solidFill>
            <a:schemeClr val="tx2"/>
          </a:solidFill>
          <a:latin typeface="+mn-lt"/>
        </a:defRPr>
      </a:lvl8pPr>
      <a:lvl9pPr marL="2282812" indent="-159400" algn="l" defTabSz="913695" rtl="0" eaLnBrk="1" fontAlgn="base" hangingPunct="1">
        <a:spcBef>
          <a:spcPct val="0"/>
        </a:spcBef>
        <a:spcAft>
          <a:spcPts val="538"/>
        </a:spcAft>
        <a:buFont typeface="Arial" charset="0"/>
        <a:buChar char="‒"/>
        <a:defRPr>
          <a:solidFill>
            <a:schemeClr val="tx2"/>
          </a:solidFill>
          <a:latin typeface="+mn-lt"/>
        </a:defRPr>
      </a:lvl9pPr>
    </p:bodyStyle>
    <p:otherStyle>
      <a:defPPr>
        <a:defRPr lang="es-ES"/>
      </a:defPPr>
      <a:lvl1pPr marL="0" algn="l" defTabSz="819763" rtl="0" eaLnBrk="1" latinLnBrk="0" hangingPunct="1">
        <a:defRPr sz="1600" kern="1200">
          <a:solidFill>
            <a:schemeClr val="tx1"/>
          </a:solidFill>
          <a:latin typeface="+mn-lt"/>
          <a:ea typeface="+mn-ea"/>
          <a:cs typeface="+mn-cs"/>
        </a:defRPr>
      </a:lvl1pPr>
      <a:lvl2pPr marL="409882" algn="l" defTabSz="819763" rtl="0" eaLnBrk="1" latinLnBrk="0" hangingPunct="1">
        <a:defRPr sz="1600" kern="1200">
          <a:solidFill>
            <a:schemeClr val="tx1"/>
          </a:solidFill>
          <a:latin typeface="+mn-lt"/>
          <a:ea typeface="+mn-ea"/>
          <a:cs typeface="+mn-cs"/>
        </a:defRPr>
      </a:lvl2pPr>
      <a:lvl3pPr marL="819763" algn="l" defTabSz="819763" rtl="0" eaLnBrk="1" latinLnBrk="0" hangingPunct="1">
        <a:defRPr sz="1600" kern="1200">
          <a:solidFill>
            <a:schemeClr val="tx1"/>
          </a:solidFill>
          <a:latin typeface="+mn-lt"/>
          <a:ea typeface="+mn-ea"/>
          <a:cs typeface="+mn-cs"/>
        </a:defRPr>
      </a:lvl3pPr>
      <a:lvl4pPr marL="1229647" algn="l" defTabSz="819763" rtl="0" eaLnBrk="1" latinLnBrk="0" hangingPunct="1">
        <a:defRPr sz="1600" kern="1200">
          <a:solidFill>
            <a:schemeClr val="tx1"/>
          </a:solidFill>
          <a:latin typeface="+mn-lt"/>
          <a:ea typeface="+mn-ea"/>
          <a:cs typeface="+mn-cs"/>
        </a:defRPr>
      </a:lvl4pPr>
      <a:lvl5pPr marL="1639526" algn="l" defTabSz="819763" rtl="0" eaLnBrk="1" latinLnBrk="0" hangingPunct="1">
        <a:defRPr sz="1600" kern="1200">
          <a:solidFill>
            <a:schemeClr val="tx1"/>
          </a:solidFill>
          <a:latin typeface="+mn-lt"/>
          <a:ea typeface="+mn-ea"/>
          <a:cs typeface="+mn-cs"/>
        </a:defRPr>
      </a:lvl5pPr>
      <a:lvl6pPr marL="2049406" algn="l" defTabSz="819763" rtl="0" eaLnBrk="1" latinLnBrk="0" hangingPunct="1">
        <a:defRPr sz="1600" kern="1200">
          <a:solidFill>
            <a:schemeClr val="tx1"/>
          </a:solidFill>
          <a:latin typeface="+mn-lt"/>
          <a:ea typeface="+mn-ea"/>
          <a:cs typeface="+mn-cs"/>
        </a:defRPr>
      </a:lvl6pPr>
      <a:lvl7pPr marL="2459286" algn="l" defTabSz="819763" rtl="0" eaLnBrk="1" latinLnBrk="0" hangingPunct="1">
        <a:defRPr sz="1600" kern="1200">
          <a:solidFill>
            <a:schemeClr val="tx1"/>
          </a:solidFill>
          <a:latin typeface="+mn-lt"/>
          <a:ea typeface="+mn-ea"/>
          <a:cs typeface="+mn-cs"/>
        </a:defRPr>
      </a:lvl7pPr>
      <a:lvl8pPr marL="2869173" algn="l" defTabSz="819763" rtl="0" eaLnBrk="1" latinLnBrk="0" hangingPunct="1">
        <a:defRPr sz="1600" kern="1200">
          <a:solidFill>
            <a:schemeClr val="tx1"/>
          </a:solidFill>
          <a:latin typeface="+mn-lt"/>
          <a:ea typeface="+mn-ea"/>
          <a:cs typeface="+mn-cs"/>
        </a:defRPr>
      </a:lvl8pPr>
      <a:lvl9pPr marL="3279052" algn="l" defTabSz="819763" rtl="0" eaLnBrk="1" latinLnBrk="0" hangingPunct="1">
        <a:defRPr sz="16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7459" name="Title Placeholder 1"/>
          <p:cNvSpPr>
            <a:spLocks noGrp="1"/>
          </p:cNvSpPr>
          <p:nvPr>
            <p:ph type="title"/>
          </p:nvPr>
        </p:nvSpPr>
        <p:spPr bwMode="auto">
          <a:xfrm>
            <a:off x="442413" y="350115"/>
            <a:ext cx="9124399" cy="63020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s-ES" dirty="0" smtClean="0"/>
          </a:p>
        </p:txBody>
      </p:sp>
      <p:sp>
        <p:nvSpPr>
          <p:cNvPr id="147460" name="Text Placeholder 2"/>
          <p:cNvSpPr>
            <a:spLocks noGrp="1"/>
          </p:cNvSpPr>
          <p:nvPr>
            <p:ph type="body" idx="1"/>
          </p:nvPr>
        </p:nvSpPr>
        <p:spPr bwMode="auto">
          <a:xfrm>
            <a:off x="439289" y="1190382"/>
            <a:ext cx="9124399" cy="521947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dirty="0" smtClean="0"/>
          </a:p>
        </p:txBody>
      </p:sp>
      <p:sp>
        <p:nvSpPr>
          <p:cNvPr id="7" name="Slide Number Placeholder 9"/>
          <p:cNvSpPr>
            <a:spLocks noGrp="1"/>
          </p:cNvSpPr>
          <p:nvPr>
            <p:ph type="sldNum" sz="quarter" idx="4"/>
          </p:nvPr>
        </p:nvSpPr>
        <p:spPr>
          <a:xfrm>
            <a:off x="450291" y="6554288"/>
            <a:ext cx="306387" cy="144247"/>
          </a:xfrm>
          <a:prstGeom prst="rect">
            <a:avLst/>
          </a:prstGeom>
        </p:spPr>
        <p:txBody>
          <a:bodyPr vert="horz" wrap="square" lIns="0" tIns="0" rIns="0" bIns="0" numCol="1" anchor="t" anchorCtr="0" compatLnSpc="1">
            <a:prstTxWarp prst="textNoShape">
              <a:avLst/>
            </a:prstTxWarp>
            <a:noAutofit/>
          </a:bodyPr>
          <a:lstStyle>
            <a:lvl1pPr defTabSz="913695">
              <a:lnSpc>
                <a:spcPts val="1077"/>
              </a:lnSpc>
              <a:defRPr sz="900" b="1">
                <a:solidFill>
                  <a:schemeClr val="tx2"/>
                </a:solidFill>
              </a:defRPr>
            </a:lvl1pPr>
          </a:lstStyle>
          <a:p>
            <a:pPr fontAlgn="base">
              <a:spcBef>
                <a:spcPct val="0"/>
              </a:spcBef>
              <a:spcAft>
                <a:spcPct val="0"/>
              </a:spcAft>
            </a:pPr>
            <a:fld id="{9935F0BD-0F90-47B1-8F0C-76BF3802F7AA}" type="slidenum">
              <a:rPr lang="es-ES">
                <a:solidFill>
                  <a:srgbClr val="002776"/>
                </a:solidFill>
                <a:cs typeface="Arial" charset="0"/>
              </a:rPr>
              <a:pPr fontAlgn="base">
                <a:spcBef>
                  <a:spcPct val="0"/>
                </a:spcBef>
                <a:spcAft>
                  <a:spcPct val="0"/>
                </a:spcAft>
              </a:pPr>
              <a:t>‹#›</a:t>
            </a:fld>
            <a:endParaRPr lang="es-ES">
              <a:solidFill>
                <a:srgbClr val="002776"/>
              </a:solidFill>
              <a:cs typeface="Arial" charset="0"/>
            </a:endParaRPr>
          </a:p>
        </p:txBody>
      </p:sp>
      <p:sp>
        <p:nvSpPr>
          <p:cNvPr id="10" name="Footer Placeholder 10"/>
          <p:cNvSpPr>
            <a:spLocks noGrp="1"/>
          </p:cNvSpPr>
          <p:nvPr>
            <p:ph type="ftr" sz="quarter" idx="3"/>
          </p:nvPr>
        </p:nvSpPr>
        <p:spPr>
          <a:xfrm>
            <a:off x="836319" y="6554288"/>
            <a:ext cx="4677095" cy="144247"/>
          </a:xfrm>
          <a:prstGeom prst="rect">
            <a:avLst/>
          </a:prstGeom>
        </p:spPr>
        <p:txBody>
          <a:bodyPr vert="horz" wrap="square" lIns="0" tIns="0" rIns="0" bIns="0" numCol="1" anchor="t" anchorCtr="0" compatLnSpc="1">
            <a:prstTxWarp prst="textNoShape">
              <a:avLst/>
            </a:prstTxWarp>
            <a:noAutofit/>
          </a:bodyPr>
          <a:lstStyle>
            <a:lvl1pPr defTabSz="913695">
              <a:lnSpc>
                <a:spcPts val="1077"/>
              </a:lnSpc>
              <a:defRPr sz="900">
                <a:solidFill>
                  <a:schemeClr val="tx2"/>
                </a:solidFill>
              </a:defRPr>
            </a:lvl1pPr>
          </a:lstStyle>
          <a:p>
            <a:pPr fontAlgn="base">
              <a:spcBef>
                <a:spcPct val="0"/>
              </a:spcBef>
              <a:spcAft>
                <a:spcPct val="0"/>
              </a:spcAft>
            </a:pPr>
            <a:endParaRPr lang="es-ES">
              <a:solidFill>
                <a:srgbClr val="002776"/>
              </a:solidFill>
              <a:cs typeface="Arial" charset="0"/>
            </a:endParaRPr>
          </a:p>
        </p:txBody>
      </p:sp>
      <p:sp>
        <p:nvSpPr>
          <p:cNvPr id="8" name="bmkCopyright"/>
          <p:cNvSpPr txBox="1">
            <a:spLocks/>
          </p:cNvSpPr>
          <p:nvPr userDrawn="1"/>
        </p:nvSpPr>
        <p:spPr>
          <a:xfrm>
            <a:off x="7794216" y="6594197"/>
            <a:ext cx="1780509" cy="111154"/>
          </a:xfrm>
          <a:prstGeom prst="rect">
            <a:avLst/>
          </a:prstGeom>
        </p:spPr>
        <p:txBody>
          <a:bodyPr vert="horz" wrap="none" lIns="0" tIns="0" rIns="0" bIns="0" rtlCol="0" anchor="b" anchorCtr="0">
            <a:noAutofit/>
          </a:bodyPr>
          <a:lstStyle>
            <a:lvl1pPr marL="0" marR="0" indent="0" algn="r" defTabSz="914400" rtl="0" eaLnBrk="0" fontAlgn="auto" latinLnBrk="0" hangingPunct="0">
              <a:lnSpc>
                <a:spcPct val="100000"/>
              </a:lnSpc>
              <a:spcBef>
                <a:spcPts val="0"/>
              </a:spcBef>
              <a:spcAft>
                <a:spcPct val="0"/>
              </a:spcAft>
              <a:buClrTx/>
              <a:buSzTx/>
              <a:buFontTx/>
              <a:buNone/>
              <a:tabLst/>
              <a:defRPr sz="800">
                <a:solidFill>
                  <a:schemeClr val="accent1"/>
                </a:solidFill>
              </a:defRPr>
            </a:lvl1pPr>
          </a:lstStyle>
          <a:p>
            <a:pPr defTabSz="819895">
              <a:defRPr/>
            </a:pPr>
            <a:r>
              <a:rPr lang="en-AU" sz="800" noProof="0" dirty="0" smtClean="0">
                <a:solidFill>
                  <a:srgbClr val="002776"/>
                </a:solidFill>
                <a:cs typeface="Arial" charset="0"/>
              </a:rPr>
              <a:t>© 2016 Deloitte Consulting S.L.U.</a:t>
            </a:r>
            <a:endParaRPr lang="en-AU" sz="800" noProof="0" dirty="0">
              <a:solidFill>
                <a:srgbClr val="002776"/>
              </a:solidFill>
              <a:cs typeface="Arial" charset="0"/>
            </a:endParaRPr>
          </a:p>
        </p:txBody>
      </p:sp>
    </p:spTree>
    <p:extLst>
      <p:ext uri="{BB962C8B-B14F-4D97-AF65-F5344CB8AC3E}">
        <p14:creationId xmlns:p14="http://schemas.microsoft.com/office/powerpoint/2010/main" val="3487314418"/>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Lst>
  <p:timing>
    <p:tnLst>
      <p:par>
        <p:cTn id="1" dur="indefinite" restart="never" nodeType="tmRoot"/>
      </p:par>
    </p:tnLst>
  </p:timing>
  <p:hf hdr="0" ftr="0" dt="0"/>
  <p:txStyles>
    <p:titleStyle>
      <a:lvl1pPr algn="l" defTabSz="913695" rtl="0" eaLnBrk="1" fontAlgn="base" hangingPunct="1">
        <a:spcBef>
          <a:spcPct val="0"/>
        </a:spcBef>
        <a:spcAft>
          <a:spcPct val="0"/>
        </a:spcAft>
        <a:defRPr sz="2200" b="1">
          <a:solidFill>
            <a:schemeClr val="tx2"/>
          </a:solidFill>
          <a:latin typeface="+mj-lt"/>
          <a:ea typeface="+mj-ea"/>
          <a:cs typeface="+mj-cs"/>
        </a:defRPr>
      </a:lvl1pPr>
      <a:lvl2pPr algn="l" defTabSz="913695" rtl="0" eaLnBrk="1" fontAlgn="base" hangingPunct="1">
        <a:spcBef>
          <a:spcPct val="0"/>
        </a:spcBef>
        <a:spcAft>
          <a:spcPct val="0"/>
        </a:spcAft>
        <a:defRPr sz="2200" b="1">
          <a:solidFill>
            <a:schemeClr val="tx2"/>
          </a:solidFill>
          <a:latin typeface="Arial" charset="0"/>
        </a:defRPr>
      </a:lvl2pPr>
      <a:lvl3pPr algn="l" defTabSz="913695" rtl="0" eaLnBrk="1" fontAlgn="base" hangingPunct="1">
        <a:spcBef>
          <a:spcPct val="0"/>
        </a:spcBef>
        <a:spcAft>
          <a:spcPct val="0"/>
        </a:spcAft>
        <a:defRPr sz="2200" b="1">
          <a:solidFill>
            <a:schemeClr val="tx2"/>
          </a:solidFill>
          <a:latin typeface="Arial" charset="0"/>
        </a:defRPr>
      </a:lvl3pPr>
      <a:lvl4pPr algn="l" defTabSz="913695" rtl="0" eaLnBrk="1" fontAlgn="base" hangingPunct="1">
        <a:spcBef>
          <a:spcPct val="0"/>
        </a:spcBef>
        <a:spcAft>
          <a:spcPct val="0"/>
        </a:spcAft>
        <a:defRPr sz="2200" b="1">
          <a:solidFill>
            <a:schemeClr val="tx2"/>
          </a:solidFill>
          <a:latin typeface="Arial" charset="0"/>
        </a:defRPr>
      </a:lvl4pPr>
      <a:lvl5pPr algn="l" defTabSz="913695" rtl="0" eaLnBrk="1" fontAlgn="base" hangingPunct="1">
        <a:spcBef>
          <a:spcPct val="0"/>
        </a:spcBef>
        <a:spcAft>
          <a:spcPct val="0"/>
        </a:spcAft>
        <a:defRPr sz="2200" b="1">
          <a:solidFill>
            <a:schemeClr val="tx2"/>
          </a:solidFill>
          <a:latin typeface="Arial" charset="0"/>
        </a:defRPr>
      </a:lvl5pPr>
      <a:lvl6pPr marL="409882" algn="l" defTabSz="913695" rtl="0" eaLnBrk="1" fontAlgn="base" hangingPunct="1">
        <a:spcBef>
          <a:spcPct val="0"/>
        </a:spcBef>
        <a:spcAft>
          <a:spcPct val="0"/>
        </a:spcAft>
        <a:defRPr sz="2200" b="1">
          <a:solidFill>
            <a:schemeClr val="tx2"/>
          </a:solidFill>
          <a:latin typeface="Arial" charset="0"/>
        </a:defRPr>
      </a:lvl6pPr>
      <a:lvl7pPr marL="819763" algn="l" defTabSz="913695" rtl="0" eaLnBrk="1" fontAlgn="base" hangingPunct="1">
        <a:spcBef>
          <a:spcPct val="0"/>
        </a:spcBef>
        <a:spcAft>
          <a:spcPct val="0"/>
        </a:spcAft>
        <a:defRPr sz="2200" b="1">
          <a:solidFill>
            <a:schemeClr val="tx2"/>
          </a:solidFill>
          <a:latin typeface="Arial" charset="0"/>
        </a:defRPr>
      </a:lvl7pPr>
      <a:lvl8pPr marL="1229647" algn="l" defTabSz="913695" rtl="0" eaLnBrk="1" fontAlgn="base" hangingPunct="1">
        <a:spcBef>
          <a:spcPct val="0"/>
        </a:spcBef>
        <a:spcAft>
          <a:spcPct val="0"/>
        </a:spcAft>
        <a:defRPr sz="2200" b="1">
          <a:solidFill>
            <a:schemeClr val="tx2"/>
          </a:solidFill>
          <a:latin typeface="Arial" charset="0"/>
        </a:defRPr>
      </a:lvl8pPr>
      <a:lvl9pPr marL="1639526" algn="l" defTabSz="913695" rtl="0" eaLnBrk="1" fontAlgn="base" hangingPunct="1">
        <a:spcBef>
          <a:spcPct val="0"/>
        </a:spcBef>
        <a:spcAft>
          <a:spcPct val="0"/>
        </a:spcAft>
        <a:defRPr sz="2200" b="1">
          <a:solidFill>
            <a:schemeClr val="tx2"/>
          </a:solidFill>
          <a:latin typeface="Arial" charset="0"/>
        </a:defRPr>
      </a:lvl9pPr>
    </p:titleStyle>
    <p:bodyStyle>
      <a:lvl1pPr algn="l" defTabSz="913695" rtl="0" eaLnBrk="1" fontAlgn="base" hangingPunct="1">
        <a:spcBef>
          <a:spcPct val="0"/>
        </a:spcBef>
        <a:spcAft>
          <a:spcPts val="269"/>
        </a:spcAft>
        <a:buFont typeface="Arial" charset="0"/>
        <a:defRPr sz="1800">
          <a:solidFill>
            <a:schemeClr val="tx2"/>
          </a:solidFill>
          <a:latin typeface="+mn-lt"/>
          <a:ea typeface="+mn-ea"/>
          <a:cs typeface="+mn-cs"/>
        </a:defRPr>
      </a:lvl1pPr>
      <a:lvl2pPr marL="160824" indent="-159400" algn="l" defTabSz="913695" rtl="0" eaLnBrk="1" fontAlgn="base" hangingPunct="1">
        <a:spcBef>
          <a:spcPct val="0"/>
        </a:spcBef>
        <a:spcAft>
          <a:spcPts val="269"/>
        </a:spcAft>
        <a:buChar char="•"/>
        <a:defRPr sz="1800">
          <a:solidFill>
            <a:schemeClr val="tx2"/>
          </a:solidFill>
          <a:latin typeface="+mn-lt"/>
        </a:defRPr>
      </a:lvl2pPr>
      <a:lvl3pPr marL="321644" indent="-159400" algn="l" defTabSz="913695" rtl="0" eaLnBrk="1" fontAlgn="base" hangingPunct="1">
        <a:spcBef>
          <a:spcPct val="0"/>
        </a:spcBef>
        <a:spcAft>
          <a:spcPts val="269"/>
        </a:spcAft>
        <a:buFont typeface="Arial" charset="0"/>
        <a:buChar char="‒"/>
        <a:defRPr sz="1800">
          <a:solidFill>
            <a:schemeClr val="tx2"/>
          </a:solidFill>
          <a:latin typeface="+mn-lt"/>
        </a:defRPr>
      </a:lvl3pPr>
      <a:lvl4pPr marL="482464" indent="-159400" algn="l" defTabSz="913695" rtl="0" eaLnBrk="1" fontAlgn="base" hangingPunct="1">
        <a:spcBef>
          <a:spcPct val="0"/>
        </a:spcBef>
        <a:spcAft>
          <a:spcPts val="538"/>
        </a:spcAft>
        <a:buChar char="•"/>
        <a:defRPr>
          <a:solidFill>
            <a:schemeClr val="tx2"/>
          </a:solidFill>
          <a:latin typeface="+mn-lt"/>
        </a:defRPr>
      </a:lvl4pPr>
      <a:lvl5pPr marL="643287" indent="-159400" algn="l" defTabSz="913695" rtl="0" eaLnBrk="1" fontAlgn="base" hangingPunct="1">
        <a:spcBef>
          <a:spcPct val="0"/>
        </a:spcBef>
        <a:spcAft>
          <a:spcPts val="538"/>
        </a:spcAft>
        <a:buFont typeface="Arial" charset="0"/>
        <a:buChar char="‒"/>
        <a:defRPr>
          <a:solidFill>
            <a:schemeClr val="tx2"/>
          </a:solidFill>
          <a:latin typeface="+mn-lt"/>
        </a:defRPr>
      </a:lvl5pPr>
      <a:lvl6pPr marL="1053168" indent="-159400" algn="l" defTabSz="913695" rtl="0" eaLnBrk="1" fontAlgn="base" hangingPunct="1">
        <a:spcBef>
          <a:spcPct val="0"/>
        </a:spcBef>
        <a:spcAft>
          <a:spcPts val="538"/>
        </a:spcAft>
        <a:buFont typeface="Arial" charset="0"/>
        <a:buChar char="‒"/>
        <a:defRPr>
          <a:solidFill>
            <a:schemeClr val="tx2"/>
          </a:solidFill>
          <a:latin typeface="+mn-lt"/>
        </a:defRPr>
      </a:lvl6pPr>
      <a:lvl7pPr marL="1463049" indent="-159400" algn="l" defTabSz="913695" rtl="0" eaLnBrk="1" fontAlgn="base" hangingPunct="1">
        <a:spcBef>
          <a:spcPct val="0"/>
        </a:spcBef>
        <a:spcAft>
          <a:spcPts val="538"/>
        </a:spcAft>
        <a:buFont typeface="Arial" charset="0"/>
        <a:buChar char="‒"/>
        <a:defRPr>
          <a:solidFill>
            <a:schemeClr val="tx2"/>
          </a:solidFill>
          <a:latin typeface="+mn-lt"/>
        </a:defRPr>
      </a:lvl7pPr>
      <a:lvl8pPr marL="1872934" indent="-159400" algn="l" defTabSz="913695" rtl="0" eaLnBrk="1" fontAlgn="base" hangingPunct="1">
        <a:spcBef>
          <a:spcPct val="0"/>
        </a:spcBef>
        <a:spcAft>
          <a:spcPts val="538"/>
        </a:spcAft>
        <a:buFont typeface="Arial" charset="0"/>
        <a:buChar char="‒"/>
        <a:defRPr>
          <a:solidFill>
            <a:schemeClr val="tx2"/>
          </a:solidFill>
          <a:latin typeface="+mn-lt"/>
        </a:defRPr>
      </a:lvl8pPr>
      <a:lvl9pPr marL="2282812" indent="-159400" algn="l" defTabSz="913695" rtl="0" eaLnBrk="1" fontAlgn="base" hangingPunct="1">
        <a:spcBef>
          <a:spcPct val="0"/>
        </a:spcBef>
        <a:spcAft>
          <a:spcPts val="538"/>
        </a:spcAft>
        <a:buFont typeface="Arial" charset="0"/>
        <a:buChar char="‒"/>
        <a:defRPr>
          <a:solidFill>
            <a:schemeClr val="tx2"/>
          </a:solidFill>
          <a:latin typeface="+mn-lt"/>
        </a:defRPr>
      </a:lvl9pPr>
    </p:bodyStyle>
    <p:otherStyle>
      <a:defPPr>
        <a:defRPr lang="es-ES"/>
      </a:defPPr>
      <a:lvl1pPr marL="0" algn="l" defTabSz="819763" rtl="0" eaLnBrk="1" latinLnBrk="0" hangingPunct="1">
        <a:defRPr sz="1600" kern="1200">
          <a:solidFill>
            <a:schemeClr val="tx1"/>
          </a:solidFill>
          <a:latin typeface="+mn-lt"/>
          <a:ea typeface="+mn-ea"/>
          <a:cs typeface="+mn-cs"/>
        </a:defRPr>
      </a:lvl1pPr>
      <a:lvl2pPr marL="409882" algn="l" defTabSz="819763" rtl="0" eaLnBrk="1" latinLnBrk="0" hangingPunct="1">
        <a:defRPr sz="1600" kern="1200">
          <a:solidFill>
            <a:schemeClr val="tx1"/>
          </a:solidFill>
          <a:latin typeface="+mn-lt"/>
          <a:ea typeface="+mn-ea"/>
          <a:cs typeface="+mn-cs"/>
        </a:defRPr>
      </a:lvl2pPr>
      <a:lvl3pPr marL="819763" algn="l" defTabSz="819763" rtl="0" eaLnBrk="1" latinLnBrk="0" hangingPunct="1">
        <a:defRPr sz="1600" kern="1200">
          <a:solidFill>
            <a:schemeClr val="tx1"/>
          </a:solidFill>
          <a:latin typeface="+mn-lt"/>
          <a:ea typeface="+mn-ea"/>
          <a:cs typeface="+mn-cs"/>
        </a:defRPr>
      </a:lvl3pPr>
      <a:lvl4pPr marL="1229647" algn="l" defTabSz="819763" rtl="0" eaLnBrk="1" latinLnBrk="0" hangingPunct="1">
        <a:defRPr sz="1600" kern="1200">
          <a:solidFill>
            <a:schemeClr val="tx1"/>
          </a:solidFill>
          <a:latin typeface="+mn-lt"/>
          <a:ea typeface="+mn-ea"/>
          <a:cs typeface="+mn-cs"/>
        </a:defRPr>
      </a:lvl4pPr>
      <a:lvl5pPr marL="1639526" algn="l" defTabSz="819763" rtl="0" eaLnBrk="1" latinLnBrk="0" hangingPunct="1">
        <a:defRPr sz="1600" kern="1200">
          <a:solidFill>
            <a:schemeClr val="tx1"/>
          </a:solidFill>
          <a:latin typeface="+mn-lt"/>
          <a:ea typeface="+mn-ea"/>
          <a:cs typeface="+mn-cs"/>
        </a:defRPr>
      </a:lvl5pPr>
      <a:lvl6pPr marL="2049406" algn="l" defTabSz="819763" rtl="0" eaLnBrk="1" latinLnBrk="0" hangingPunct="1">
        <a:defRPr sz="1600" kern="1200">
          <a:solidFill>
            <a:schemeClr val="tx1"/>
          </a:solidFill>
          <a:latin typeface="+mn-lt"/>
          <a:ea typeface="+mn-ea"/>
          <a:cs typeface="+mn-cs"/>
        </a:defRPr>
      </a:lvl6pPr>
      <a:lvl7pPr marL="2459286" algn="l" defTabSz="819763" rtl="0" eaLnBrk="1" latinLnBrk="0" hangingPunct="1">
        <a:defRPr sz="1600" kern="1200">
          <a:solidFill>
            <a:schemeClr val="tx1"/>
          </a:solidFill>
          <a:latin typeface="+mn-lt"/>
          <a:ea typeface="+mn-ea"/>
          <a:cs typeface="+mn-cs"/>
        </a:defRPr>
      </a:lvl7pPr>
      <a:lvl8pPr marL="2869173" algn="l" defTabSz="819763" rtl="0" eaLnBrk="1" latinLnBrk="0" hangingPunct="1">
        <a:defRPr sz="1600" kern="1200">
          <a:solidFill>
            <a:schemeClr val="tx1"/>
          </a:solidFill>
          <a:latin typeface="+mn-lt"/>
          <a:ea typeface="+mn-ea"/>
          <a:cs typeface="+mn-cs"/>
        </a:defRPr>
      </a:lvl8pPr>
      <a:lvl9pPr marL="3279052" algn="l" defTabSz="819763"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slideLayout" Target="../slideLayouts/slideLayout304.xml"/><Relationship Id="rId7" Type="http://schemas.openxmlformats.org/officeDocument/2006/relationships/image" Target="../media/image20.emf"/><Relationship Id="rId2" Type="http://schemas.openxmlformats.org/officeDocument/2006/relationships/tags" Target="../tags/tag6.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image" Target="../media/image21.jpeg"/><Relationship Id="rId4" Type="http://schemas.openxmlformats.org/officeDocument/2006/relationships/notesSlide" Target="../notesSlides/notesSlide1.xml"/><Relationship Id="rId9" Type="http://schemas.openxmlformats.org/officeDocument/2006/relationships/image" Target="../media/image2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98.xml"/><Relationship Id="rId1" Type="http://schemas.openxmlformats.org/officeDocument/2006/relationships/themeOverride" Target="../theme/themeOverrid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98.xml"/><Relationship Id="rId1" Type="http://schemas.openxmlformats.org/officeDocument/2006/relationships/themeOverride" Target="../theme/themeOverride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98.xml"/><Relationship Id="rId1" Type="http://schemas.openxmlformats.org/officeDocument/2006/relationships/themeOverride" Target="../theme/themeOverrid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8" Type="http://schemas.openxmlformats.org/officeDocument/2006/relationships/tags" Target="../tags/tag17.xml"/><Relationship Id="rId13" Type="http://schemas.openxmlformats.org/officeDocument/2006/relationships/tags" Target="../tags/tag22.xml"/><Relationship Id="rId18" Type="http://schemas.openxmlformats.org/officeDocument/2006/relationships/tags" Target="../tags/tag27.xml"/><Relationship Id="rId26" Type="http://schemas.openxmlformats.org/officeDocument/2006/relationships/tags" Target="../tags/tag35.xml"/><Relationship Id="rId39" Type="http://schemas.openxmlformats.org/officeDocument/2006/relationships/tags" Target="../tags/tag48.xml"/><Relationship Id="rId3" Type="http://schemas.openxmlformats.org/officeDocument/2006/relationships/tags" Target="../tags/tag12.xml"/><Relationship Id="rId21" Type="http://schemas.openxmlformats.org/officeDocument/2006/relationships/tags" Target="../tags/tag30.xml"/><Relationship Id="rId34" Type="http://schemas.openxmlformats.org/officeDocument/2006/relationships/tags" Target="../tags/tag43.xml"/><Relationship Id="rId42" Type="http://schemas.openxmlformats.org/officeDocument/2006/relationships/slideLayout" Target="../slideLayouts/slideLayout298.xml"/><Relationship Id="rId7" Type="http://schemas.openxmlformats.org/officeDocument/2006/relationships/tags" Target="../tags/tag16.xml"/><Relationship Id="rId12" Type="http://schemas.openxmlformats.org/officeDocument/2006/relationships/tags" Target="../tags/tag21.xml"/><Relationship Id="rId17" Type="http://schemas.openxmlformats.org/officeDocument/2006/relationships/tags" Target="../tags/tag26.xml"/><Relationship Id="rId25" Type="http://schemas.openxmlformats.org/officeDocument/2006/relationships/tags" Target="../tags/tag34.xml"/><Relationship Id="rId33" Type="http://schemas.openxmlformats.org/officeDocument/2006/relationships/tags" Target="../tags/tag42.xml"/><Relationship Id="rId38" Type="http://schemas.openxmlformats.org/officeDocument/2006/relationships/tags" Target="../tags/tag47.xml"/><Relationship Id="rId2" Type="http://schemas.openxmlformats.org/officeDocument/2006/relationships/tags" Target="../tags/tag11.xml"/><Relationship Id="rId16" Type="http://schemas.openxmlformats.org/officeDocument/2006/relationships/tags" Target="../tags/tag25.xml"/><Relationship Id="rId20" Type="http://schemas.openxmlformats.org/officeDocument/2006/relationships/tags" Target="../tags/tag29.xml"/><Relationship Id="rId29" Type="http://schemas.openxmlformats.org/officeDocument/2006/relationships/tags" Target="../tags/tag38.xml"/><Relationship Id="rId41" Type="http://schemas.openxmlformats.org/officeDocument/2006/relationships/tags" Target="../tags/tag50.xml"/><Relationship Id="rId1" Type="http://schemas.openxmlformats.org/officeDocument/2006/relationships/tags" Target="../tags/tag10.xml"/><Relationship Id="rId6" Type="http://schemas.openxmlformats.org/officeDocument/2006/relationships/tags" Target="../tags/tag15.xml"/><Relationship Id="rId11" Type="http://schemas.openxmlformats.org/officeDocument/2006/relationships/tags" Target="../tags/tag20.xml"/><Relationship Id="rId24" Type="http://schemas.openxmlformats.org/officeDocument/2006/relationships/tags" Target="../tags/tag33.xml"/><Relationship Id="rId32" Type="http://schemas.openxmlformats.org/officeDocument/2006/relationships/tags" Target="../tags/tag41.xml"/><Relationship Id="rId37" Type="http://schemas.openxmlformats.org/officeDocument/2006/relationships/tags" Target="../tags/tag46.xml"/><Relationship Id="rId40" Type="http://schemas.openxmlformats.org/officeDocument/2006/relationships/tags" Target="../tags/tag49.xml"/><Relationship Id="rId5" Type="http://schemas.openxmlformats.org/officeDocument/2006/relationships/tags" Target="../tags/tag14.xml"/><Relationship Id="rId15" Type="http://schemas.openxmlformats.org/officeDocument/2006/relationships/tags" Target="../tags/tag24.xml"/><Relationship Id="rId23" Type="http://schemas.openxmlformats.org/officeDocument/2006/relationships/tags" Target="../tags/tag32.xml"/><Relationship Id="rId28" Type="http://schemas.openxmlformats.org/officeDocument/2006/relationships/tags" Target="../tags/tag37.xml"/><Relationship Id="rId36" Type="http://schemas.openxmlformats.org/officeDocument/2006/relationships/tags" Target="../tags/tag45.xml"/><Relationship Id="rId10" Type="http://schemas.openxmlformats.org/officeDocument/2006/relationships/tags" Target="../tags/tag19.xml"/><Relationship Id="rId19" Type="http://schemas.openxmlformats.org/officeDocument/2006/relationships/tags" Target="../tags/tag28.xml"/><Relationship Id="rId31" Type="http://schemas.openxmlformats.org/officeDocument/2006/relationships/tags" Target="../tags/tag40.xml"/><Relationship Id="rId4" Type="http://schemas.openxmlformats.org/officeDocument/2006/relationships/tags" Target="../tags/tag13.xml"/><Relationship Id="rId9" Type="http://schemas.openxmlformats.org/officeDocument/2006/relationships/tags" Target="../tags/tag18.xml"/><Relationship Id="rId14" Type="http://schemas.openxmlformats.org/officeDocument/2006/relationships/tags" Target="../tags/tag23.xml"/><Relationship Id="rId22" Type="http://schemas.openxmlformats.org/officeDocument/2006/relationships/tags" Target="../tags/tag31.xml"/><Relationship Id="rId27" Type="http://schemas.openxmlformats.org/officeDocument/2006/relationships/tags" Target="../tags/tag36.xml"/><Relationship Id="rId30" Type="http://schemas.openxmlformats.org/officeDocument/2006/relationships/tags" Target="../tags/tag39.xml"/><Relationship Id="rId35" Type="http://schemas.openxmlformats.org/officeDocument/2006/relationships/tags" Target="../tags/tag44.xml"/><Relationship Id="rId43" Type="http://schemas.openxmlformats.org/officeDocument/2006/relationships/notesSlide" Target="../notesSlides/notesSlide13.xml"/></Relationships>
</file>

<file path=ppt/slides/_rels/slide19.xml.rels><?xml version="1.0" encoding="UTF-8" standalone="yes"?>
<Relationships xmlns="http://schemas.openxmlformats.org/package/2006/relationships"><Relationship Id="rId8" Type="http://schemas.openxmlformats.org/officeDocument/2006/relationships/tags" Target="../tags/tag58.xml"/><Relationship Id="rId13" Type="http://schemas.openxmlformats.org/officeDocument/2006/relationships/tags" Target="../tags/tag63.xml"/><Relationship Id="rId18" Type="http://schemas.openxmlformats.org/officeDocument/2006/relationships/tags" Target="../tags/tag68.xml"/><Relationship Id="rId26" Type="http://schemas.openxmlformats.org/officeDocument/2006/relationships/tags" Target="../tags/tag76.xml"/><Relationship Id="rId3" Type="http://schemas.openxmlformats.org/officeDocument/2006/relationships/tags" Target="../tags/tag53.xml"/><Relationship Id="rId21" Type="http://schemas.openxmlformats.org/officeDocument/2006/relationships/tags" Target="../tags/tag71.xml"/><Relationship Id="rId34" Type="http://schemas.openxmlformats.org/officeDocument/2006/relationships/tags" Target="../tags/tag84.xml"/><Relationship Id="rId7" Type="http://schemas.openxmlformats.org/officeDocument/2006/relationships/tags" Target="../tags/tag57.xml"/><Relationship Id="rId12" Type="http://schemas.openxmlformats.org/officeDocument/2006/relationships/tags" Target="../tags/tag62.xml"/><Relationship Id="rId17" Type="http://schemas.openxmlformats.org/officeDocument/2006/relationships/tags" Target="../tags/tag67.xml"/><Relationship Id="rId25" Type="http://schemas.openxmlformats.org/officeDocument/2006/relationships/tags" Target="../tags/tag75.xml"/><Relationship Id="rId33" Type="http://schemas.openxmlformats.org/officeDocument/2006/relationships/tags" Target="../tags/tag83.xml"/><Relationship Id="rId2" Type="http://schemas.openxmlformats.org/officeDocument/2006/relationships/tags" Target="../tags/tag52.xml"/><Relationship Id="rId16" Type="http://schemas.openxmlformats.org/officeDocument/2006/relationships/tags" Target="../tags/tag66.xml"/><Relationship Id="rId20" Type="http://schemas.openxmlformats.org/officeDocument/2006/relationships/tags" Target="../tags/tag70.xml"/><Relationship Id="rId29" Type="http://schemas.openxmlformats.org/officeDocument/2006/relationships/tags" Target="../tags/tag79.xml"/><Relationship Id="rId1" Type="http://schemas.openxmlformats.org/officeDocument/2006/relationships/tags" Target="../tags/tag51.xml"/><Relationship Id="rId6" Type="http://schemas.openxmlformats.org/officeDocument/2006/relationships/tags" Target="../tags/tag56.xml"/><Relationship Id="rId11" Type="http://schemas.openxmlformats.org/officeDocument/2006/relationships/tags" Target="../tags/tag61.xml"/><Relationship Id="rId24" Type="http://schemas.openxmlformats.org/officeDocument/2006/relationships/tags" Target="../tags/tag74.xml"/><Relationship Id="rId32" Type="http://schemas.openxmlformats.org/officeDocument/2006/relationships/tags" Target="../tags/tag82.xml"/><Relationship Id="rId37" Type="http://schemas.openxmlformats.org/officeDocument/2006/relationships/notesSlide" Target="../notesSlides/notesSlide14.xml"/><Relationship Id="rId5" Type="http://schemas.openxmlformats.org/officeDocument/2006/relationships/tags" Target="../tags/tag55.xml"/><Relationship Id="rId15" Type="http://schemas.openxmlformats.org/officeDocument/2006/relationships/tags" Target="../tags/tag65.xml"/><Relationship Id="rId23" Type="http://schemas.openxmlformats.org/officeDocument/2006/relationships/tags" Target="../tags/tag73.xml"/><Relationship Id="rId28" Type="http://schemas.openxmlformats.org/officeDocument/2006/relationships/tags" Target="../tags/tag78.xml"/><Relationship Id="rId36" Type="http://schemas.openxmlformats.org/officeDocument/2006/relationships/slideLayout" Target="../slideLayouts/slideLayout298.xml"/><Relationship Id="rId10" Type="http://schemas.openxmlformats.org/officeDocument/2006/relationships/tags" Target="../tags/tag60.xml"/><Relationship Id="rId19" Type="http://schemas.openxmlformats.org/officeDocument/2006/relationships/tags" Target="../tags/tag69.xml"/><Relationship Id="rId31" Type="http://schemas.openxmlformats.org/officeDocument/2006/relationships/tags" Target="../tags/tag81.xml"/><Relationship Id="rId4" Type="http://schemas.openxmlformats.org/officeDocument/2006/relationships/tags" Target="../tags/tag54.xml"/><Relationship Id="rId9" Type="http://schemas.openxmlformats.org/officeDocument/2006/relationships/tags" Target="../tags/tag59.xml"/><Relationship Id="rId14" Type="http://schemas.openxmlformats.org/officeDocument/2006/relationships/tags" Target="../tags/tag64.xml"/><Relationship Id="rId22" Type="http://schemas.openxmlformats.org/officeDocument/2006/relationships/tags" Target="../tags/tag72.xml"/><Relationship Id="rId27" Type="http://schemas.openxmlformats.org/officeDocument/2006/relationships/tags" Target="../tags/tag77.xml"/><Relationship Id="rId30" Type="http://schemas.openxmlformats.org/officeDocument/2006/relationships/tags" Target="../tags/tag80.xml"/><Relationship Id="rId35" Type="http://schemas.openxmlformats.org/officeDocument/2006/relationships/tags" Target="../tags/tag8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8" Type="http://schemas.openxmlformats.org/officeDocument/2006/relationships/tags" Target="../tags/tag93.xml"/><Relationship Id="rId13" Type="http://schemas.openxmlformats.org/officeDocument/2006/relationships/tags" Target="../tags/tag98.xml"/><Relationship Id="rId18" Type="http://schemas.openxmlformats.org/officeDocument/2006/relationships/tags" Target="../tags/tag103.xml"/><Relationship Id="rId26" Type="http://schemas.openxmlformats.org/officeDocument/2006/relationships/tags" Target="../tags/tag111.xml"/><Relationship Id="rId39" Type="http://schemas.openxmlformats.org/officeDocument/2006/relationships/tags" Target="../tags/tag124.xml"/><Relationship Id="rId3" Type="http://schemas.openxmlformats.org/officeDocument/2006/relationships/tags" Target="../tags/tag88.xml"/><Relationship Id="rId21" Type="http://schemas.openxmlformats.org/officeDocument/2006/relationships/tags" Target="../tags/tag106.xml"/><Relationship Id="rId34" Type="http://schemas.openxmlformats.org/officeDocument/2006/relationships/tags" Target="../tags/tag119.xml"/><Relationship Id="rId42" Type="http://schemas.openxmlformats.org/officeDocument/2006/relationships/tags" Target="../tags/tag127.xml"/><Relationship Id="rId7" Type="http://schemas.openxmlformats.org/officeDocument/2006/relationships/tags" Target="../tags/tag92.xml"/><Relationship Id="rId12" Type="http://schemas.openxmlformats.org/officeDocument/2006/relationships/tags" Target="../tags/tag97.xml"/><Relationship Id="rId17" Type="http://schemas.openxmlformats.org/officeDocument/2006/relationships/tags" Target="../tags/tag102.xml"/><Relationship Id="rId25" Type="http://schemas.openxmlformats.org/officeDocument/2006/relationships/tags" Target="../tags/tag110.xml"/><Relationship Id="rId33" Type="http://schemas.openxmlformats.org/officeDocument/2006/relationships/tags" Target="../tags/tag118.xml"/><Relationship Id="rId38" Type="http://schemas.openxmlformats.org/officeDocument/2006/relationships/tags" Target="../tags/tag123.xml"/><Relationship Id="rId2" Type="http://schemas.openxmlformats.org/officeDocument/2006/relationships/tags" Target="../tags/tag87.xml"/><Relationship Id="rId16" Type="http://schemas.openxmlformats.org/officeDocument/2006/relationships/tags" Target="../tags/tag101.xml"/><Relationship Id="rId20" Type="http://schemas.openxmlformats.org/officeDocument/2006/relationships/tags" Target="../tags/tag105.xml"/><Relationship Id="rId29" Type="http://schemas.openxmlformats.org/officeDocument/2006/relationships/tags" Target="../tags/tag114.xml"/><Relationship Id="rId41" Type="http://schemas.openxmlformats.org/officeDocument/2006/relationships/tags" Target="../tags/tag126.xml"/><Relationship Id="rId1" Type="http://schemas.openxmlformats.org/officeDocument/2006/relationships/tags" Target="../tags/tag86.xml"/><Relationship Id="rId6" Type="http://schemas.openxmlformats.org/officeDocument/2006/relationships/tags" Target="../tags/tag91.xml"/><Relationship Id="rId11" Type="http://schemas.openxmlformats.org/officeDocument/2006/relationships/tags" Target="../tags/tag96.xml"/><Relationship Id="rId24" Type="http://schemas.openxmlformats.org/officeDocument/2006/relationships/tags" Target="../tags/tag109.xml"/><Relationship Id="rId32" Type="http://schemas.openxmlformats.org/officeDocument/2006/relationships/tags" Target="../tags/tag117.xml"/><Relationship Id="rId37" Type="http://schemas.openxmlformats.org/officeDocument/2006/relationships/tags" Target="../tags/tag122.xml"/><Relationship Id="rId40" Type="http://schemas.openxmlformats.org/officeDocument/2006/relationships/tags" Target="../tags/tag125.xml"/><Relationship Id="rId5" Type="http://schemas.openxmlformats.org/officeDocument/2006/relationships/tags" Target="../tags/tag90.xml"/><Relationship Id="rId15" Type="http://schemas.openxmlformats.org/officeDocument/2006/relationships/tags" Target="../tags/tag100.xml"/><Relationship Id="rId23" Type="http://schemas.openxmlformats.org/officeDocument/2006/relationships/tags" Target="../tags/tag108.xml"/><Relationship Id="rId28" Type="http://schemas.openxmlformats.org/officeDocument/2006/relationships/tags" Target="../tags/tag113.xml"/><Relationship Id="rId36" Type="http://schemas.openxmlformats.org/officeDocument/2006/relationships/tags" Target="../tags/tag121.xml"/><Relationship Id="rId10" Type="http://schemas.openxmlformats.org/officeDocument/2006/relationships/tags" Target="../tags/tag95.xml"/><Relationship Id="rId19" Type="http://schemas.openxmlformats.org/officeDocument/2006/relationships/tags" Target="../tags/tag104.xml"/><Relationship Id="rId31" Type="http://schemas.openxmlformats.org/officeDocument/2006/relationships/tags" Target="../tags/tag116.xml"/><Relationship Id="rId44" Type="http://schemas.openxmlformats.org/officeDocument/2006/relationships/notesSlide" Target="../notesSlides/notesSlide15.xml"/><Relationship Id="rId4" Type="http://schemas.openxmlformats.org/officeDocument/2006/relationships/tags" Target="../tags/tag89.xml"/><Relationship Id="rId9" Type="http://schemas.openxmlformats.org/officeDocument/2006/relationships/tags" Target="../tags/tag94.xml"/><Relationship Id="rId14" Type="http://schemas.openxmlformats.org/officeDocument/2006/relationships/tags" Target="../tags/tag99.xml"/><Relationship Id="rId22" Type="http://schemas.openxmlformats.org/officeDocument/2006/relationships/tags" Target="../tags/tag107.xml"/><Relationship Id="rId27" Type="http://schemas.openxmlformats.org/officeDocument/2006/relationships/tags" Target="../tags/tag112.xml"/><Relationship Id="rId30" Type="http://schemas.openxmlformats.org/officeDocument/2006/relationships/tags" Target="../tags/tag115.xml"/><Relationship Id="rId35" Type="http://schemas.openxmlformats.org/officeDocument/2006/relationships/tags" Target="../tags/tag120.xml"/><Relationship Id="rId43" Type="http://schemas.openxmlformats.org/officeDocument/2006/relationships/slideLayout" Target="../slideLayouts/slideLayout298.xml"/></Relationships>
</file>

<file path=ppt/slides/_rels/slide21.xml.rels><?xml version="1.0" encoding="UTF-8" standalone="yes"?>
<Relationships xmlns="http://schemas.openxmlformats.org/package/2006/relationships"><Relationship Id="rId8" Type="http://schemas.openxmlformats.org/officeDocument/2006/relationships/tags" Target="../tags/tag135.xml"/><Relationship Id="rId13" Type="http://schemas.openxmlformats.org/officeDocument/2006/relationships/tags" Target="../tags/tag140.xml"/><Relationship Id="rId18" Type="http://schemas.openxmlformats.org/officeDocument/2006/relationships/tags" Target="../tags/tag145.xml"/><Relationship Id="rId26" Type="http://schemas.openxmlformats.org/officeDocument/2006/relationships/tags" Target="../tags/tag153.xml"/><Relationship Id="rId3" Type="http://schemas.openxmlformats.org/officeDocument/2006/relationships/tags" Target="../tags/tag130.xml"/><Relationship Id="rId21" Type="http://schemas.openxmlformats.org/officeDocument/2006/relationships/tags" Target="../tags/tag148.xml"/><Relationship Id="rId7" Type="http://schemas.openxmlformats.org/officeDocument/2006/relationships/tags" Target="../tags/tag134.xml"/><Relationship Id="rId12" Type="http://schemas.openxmlformats.org/officeDocument/2006/relationships/tags" Target="../tags/tag139.xml"/><Relationship Id="rId17" Type="http://schemas.openxmlformats.org/officeDocument/2006/relationships/tags" Target="../tags/tag144.xml"/><Relationship Id="rId25" Type="http://schemas.openxmlformats.org/officeDocument/2006/relationships/tags" Target="../tags/tag152.xml"/><Relationship Id="rId2" Type="http://schemas.openxmlformats.org/officeDocument/2006/relationships/tags" Target="../tags/tag129.xml"/><Relationship Id="rId16" Type="http://schemas.openxmlformats.org/officeDocument/2006/relationships/tags" Target="../tags/tag143.xml"/><Relationship Id="rId20" Type="http://schemas.openxmlformats.org/officeDocument/2006/relationships/tags" Target="../tags/tag147.xml"/><Relationship Id="rId29" Type="http://schemas.openxmlformats.org/officeDocument/2006/relationships/notesSlide" Target="../notesSlides/notesSlide16.xml"/><Relationship Id="rId1" Type="http://schemas.openxmlformats.org/officeDocument/2006/relationships/tags" Target="../tags/tag128.xml"/><Relationship Id="rId6" Type="http://schemas.openxmlformats.org/officeDocument/2006/relationships/tags" Target="../tags/tag133.xml"/><Relationship Id="rId11" Type="http://schemas.openxmlformats.org/officeDocument/2006/relationships/tags" Target="../tags/tag138.xml"/><Relationship Id="rId24" Type="http://schemas.openxmlformats.org/officeDocument/2006/relationships/tags" Target="../tags/tag151.xml"/><Relationship Id="rId5" Type="http://schemas.openxmlformats.org/officeDocument/2006/relationships/tags" Target="../tags/tag132.xml"/><Relationship Id="rId15" Type="http://schemas.openxmlformats.org/officeDocument/2006/relationships/tags" Target="../tags/tag142.xml"/><Relationship Id="rId23" Type="http://schemas.openxmlformats.org/officeDocument/2006/relationships/tags" Target="../tags/tag150.xml"/><Relationship Id="rId28" Type="http://schemas.openxmlformats.org/officeDocument/2006/relationships/slideLayout" Target="../slideLayouts/slideLayout298.xml"/><Relationship Id="rId10" Type="http://schemas.openxmlformats.org/officeDocument/2006/relationships/tags" Target="../tags/tag137.xml"/><Relationship Id="rId19" Type="http://schemas.openxmlformats.org/officeDocument/2006/relationships/tags" Target="../tags/tag146.xml"/><Relationship Id="rId4" Type="http://schemas.openxmlformats.org/officeDocument/2006/relationships/tags" Target="../tags/tag131.xml"/><Relationship Id="rId9" Type="http://schemas.openxmlformats.org/officeDocument/2006/relationships/tags" Target="../tags/tag136.xml"/><Relationship Id="rId14" Type="http://schemas.openxmlformats.org/officeDocument/2006/relationships/tags" Target="../tags/tag141.xml"/><Relationship Id="rId22" Type="http://schemas.openxmlformats.org/officeDocument/2006/relationships/tags" Target="../tags/tag149.xml"/><Relationship Id="rId27" Type="http://schemas.openxmlformats.org/officeDocument/2006/relationships/tags" Target="../tags/tag154.xml"/></Relationships>
</file>

<file path=ppt/slides/_rels/slide22.xml.rels><?xml version="1.0" encoding="UTF-8" standalone="yes"?>
<Relationships xmlns="http://schemas.openxmlformats.org/package/2006/relationships"><Relationship Id="rId8" Type="http://schemas.openxmlformats.org/officeDocument/2006/relationships/tags" Target="../tags/tag162.xml"/><Relationship Id="rId13" Type="http://schemas.openxmlformats.org/officeDocument/2006/relationships/tags" Target="../tags/tag167.xml"/><Relationship Id="rId18" Type="http://schemas.openxmlformats.org/officeDocument/2006/relationships/tags" Target="../tags/tag172.xml"/><Relationship Id="rId26" Type="http://schemas.openxmlformats.org/officeDocument/2006/relationships/tags" Target="../tags/tag180.xml"/><Relationship Id="rId39" Type="http://schemas.openxmlformats.org/officeDocument/2006/relationships/slideLayout" Target="../slideLayouts/slideLayout298.xml"/><Relationship Id="rId3" Type="http://schemas.openxmlformats.org/officeDocument/2006/relationships/tags" Target="../tags/tag157.xml"/><Relationship Id="rId21" Type="http://schemas.openxmlformats.org/officeDocument/2006/relationships/tags" Target="../tags/tag175.xml"/><Relationship Id="rId34" Type="http://schemas.openxmlformats.org/officeDocument/2006/relationships/tags" Target="../tags/tag188.xml"/><Relationship Id="rId7" Type="http://schemas.openxmlformats.org/officeDocument/2006/relationships/tags" Target="../tags/tag161.xml"/><Relationship Id="rId12" Type="http://schemas.openxmlformats.org/officeDocument/2006/relationships/tags" Target="../tags/tag166.xml"/><Relationship Id="rId17" Type="http://schemas.openxmlformats.org/officeDocument/2006/relationships/tags" Target="../tags/tag171.xml"/><Relationship Id="rId25" Type="http://schemas.openxmlformats.org/officeDocument/2006/relationships/tags" Target="../tags/tag179.xml"/><Relationship Id="rId33" Type="http://schemas.openxmlformats.org/officeDocument/2006/relationships/tags" Target="../tags/tag187.xml"/><Relationship Id="rId38" Type="http://schemas.openxmlformats.org/officeDocument/2006/relationships/tags" Target="../tags/tag192.xml"/><Relationship Id="rId2" Type="http://schemas.openxmlformats.org/officeDocument/2006/relationships/tags" Target="../tags/tag156.xml"/><Relationship Id="rId16" Type="http://schemas.openxmlformats.org/officeDocument/2006/relationships/tags" Target="../tags/tag170.xml"/><Relationship Id="rId20" Type="http://schemas.openxmlformats.org/officeDocument/2006/relationships/tags" Target="../tags/tag174.xml"/><Relationship Id="rId29" Type="http://schemas.openxmlformats.org/officeDocument/2006/relationships/tags" Target="../tags/tag183.xml"/><Relationship Id="rId1" Type="http://schemas.openxmlformats.org/officeDocument/2006/relationships/tags" Target="../tags/tag155.xml"/><Relationship Id="rId6" Type="http://schemas.openxmlformats.org/officeDocument/2006/relationships/tags" Target="../tags/tag160.xml"/><Relationship Id="rId11" Type="http://schemas.openxmlformats.org/officeDocument/2006/relationships/tags" Target="../tags/tag165.xml"/><Relationship Id="rId24" Type="http://schemas.openxmlformats.org/officeDocument/2006/relationships/tags" Target="../tags/tag178.xml"/><Relationship Id="rId32" Type="http://schemas.openxmlformats.org/officeDocument/2006/relationships/tags" Target="../tags/tag186.xml"/><Relationship Id="rId37" Type="http://schemas.openxmlformats.org/officeDocument/2006/relationships/tags" Target="../tags/tag191.xml"/><Relationship Id="rId40" Type="http://schemas.openxmlformats.org/officeDocument/2006/relationships/notesSlide" Target="../notesSlides/notesSlide17.xml"/><Relationship Id="rId5" Type="http://schemas.openxmlformats.org/officeDocument/2006/relationships/tags" Target="../tags/tag159.xml"/><Relationship Id="rId15" Type="http://schemas.openxmlformats.org/officeDocument/2006/relationships/tags" Target="../tags/tag169.xml"/><Relationship Id="rId23" Type="http://schemas.openxmlformats.org/officeDocument/2006/relationships/tags" Target="../tags/tag177.xml"/><Relationship Id="rId28" Type="http://schemas.openxmlformats.org/officeDocument/2006/relationships/tags" Target="../tags/tag182.xml"/><Relationship Id="rId36" Type="http://schemas.openxmlformats.org/officeDocument/2006/relationships/tags" Target="../tags/tag190.xml"/><Relationship Id="rId10" Type="http://schemas.openxmlformats.org/officeDocument/2006/relationships/tags" Target="../tags/tag164.xml"/><Relationship Id="rId19" Type="http://schemas.openxmlformats.org/officeDocument/2006/relationships/tags" Target="../tags/tag173.xml"/><Relationship Id="rId31" Type="http://schemas.openxmlformats.org/officeDocument/2006/relationships/tags" Target="../tags/tag185.xml"/><Relationship Id="rId4" Type="http://schemas.openxmlformats.org/officeDocument/2006/relationships/tags" Target="../tags/tag158.xml"/><Relationship Id="rId9" Type="http://schemas.openxmlformats.org/officeDocument/2006/relationships/tags" Target="../tags/tag163.xml"/><Relationship Id="rId14" Type="http://schemas.openxmlformats.org/officeDocument/2006/relationships/tags" Target="../tags/tag168.xml"/><Relationship Id="rId22" Type="http://schemas.openxmlformats.org/officeDocument/2006/relationships/tags" Target="../tags/tag176.xml"/><Relationship Id="rId27" Type="http://schemas.openxmlformats.org/officeDocument/2006/relationships/tags" Target="../tags/tag181.xml"/><Relationship Id="rId30" Type="http://schemas.openxmlformats.org/officeDocument/2006/relationships/tags" Target="../tags/tag184.xml"/><Relationship Id="rId35" Type="http://schemas.openxmlformats.org/officeDocument/2006/relationships/tags" Target="../tags/tag189.xml"/></Relationships>
</file>

<file path=ppt/slides/_rels/slide23.xml.rels><?xml version="1.0" encoding="UTF-8" standalone="yes"?>
<Relationships xmlns="http://schemas.openxmlformats.org/package/2006/relationships"><Relationship Id="rId8" Type="http://schemas.openxmlformats.org/officeDocument/2006/relationships/tags" Target="../tags/tag200.xml"/><Relationship Id="rId13" Type="http://schemas.openxmlformats.org/officeDocument/2006/relationships/tags" Target="../tags/tag205.xml"/><Relationship Id="rId18" Type="http://schemas.openxmlformats.org/officeDocument/2006/relationships/tags" Target="../tags/tag210.xml"/><Relationship Id="rId26" Type="http://schemas.openxmlformats.org/officeDocument/2006/relationships/tags" Target="../tags/tag218.xml"/><Relationship Id="rId39" Type="http://schemas.openxmlformats.org/officeDocument/2006/relationships/tags" Target="../tags/tag231.xml"/><Relationship Id="rId3" Type="http://schemas.openxmlformats.org/officeDocument/2006/relationships/tags" Target="../tags/tag195.xml"/><Relationship Id="rId21" Type="http://schemas.openxmlformats.org/officeDocument/2006/relationships/tags" Target="../tags/tag213.xml"/><Relationship Id="rId34" Type="http://schemas.openxmlformats.org/officeDocument/2006/relationships/tags" Target="../tags/tag226.xml"/><Relationship Id="rId7" Type="http://schemas.openxmlformats.org/officeDocument/2006/relationships/tags" Target="../tags/tag199.xml"/><Relationship Id="rId12" Type="http://schemas.openxmlformats.org/officeDocument/2006/relationships/tags" Target="../tags/tag204.xml"/><Relationship Id="rId17" Type="http://schemas.openxmlformats.org/officeDocument/2006/relationships/tags" Target="../tags/tag209.xml"/><Relationship Id="rId25" Type="http://schemas.openxmlformats.org/officeDocument/2006/relationships/tags" Target="../tags/tag217.xml"/><Relationship Id="rId33" Type="http://schemas.openxmlformats.org/officeDocument/2006/relationships/tags" Target="../tags/tag225.xml"/><Relationship Id="rId38" Type="http://schemas.openxmlformats.org/officeDocument/2006/relationships/tags" Target="../tags/tag230.xml"/><Relationship Id="rId2" Type="http://schemas.openxmlformats.org/officeDocument/2006/relationships/tags" Target="../tags/tag194.xml"/><Relationship Id="rId16" Type="http://schemas.openxmlformats.org/officeDocument/2006/relationships/tags" Target="../tags/tag208.xml"/><Relationship Id="rId20" Type="http://schemas.openxmlformats.org/officeDocument/2006/relationships/tags" Target="../tags/tag212.xml"/><Relationship Id="rId29" Type="http://schemas.openxmlformats.org/officeDocument/2006/relationships/tags" Target="../tags/tag221.xml"/><Relationship Id="rId41" Type="http://schemas.openxmlformats.org/officeDocument/2006/relationships/notesSlide" Target="../notesSlides/notesSlide18.xml"/><Relationship Id="rId1" Type="http://schemas.openxmlformats.org/officeDocument/2006/relationships/tags" Target="../tags/tag193.xml"/><Relationship Id="rId6" Type="http://schemas.openxmlformats.org/officeDocument/2006/relationships/tags" Target="../tags/tag198.xml"/><Relationship Id="rId11" Type="http://schemas.openxmlformats.org/officeDocument/2006/relationships/tags" Target="../tags/tag203.xml"/><Relationship Id="rId24" Type="http://schemas.openxmlformats.org/officeDocument/2006/relationships/tags" Target="../tags/tag216.xml"/><Relationship Id="rId32" Type="http://schemas.openxmlformats.org/officeDocument/2006/relationships/tags" Target="../tags/tag224.xml"/><Relationship Id="rId37" Type="http://schemas.openxmlformats.org/officeDocument/2006/relationships/tags" Target="../tags/tag229.xml"/><Relationship Id="rId40" Type="http://schemas.openxmlformats.org/officeDocument/2006/relationships/slideLayout" Target="../slideLayouts/slideLayout298.xml"/><Relationship Id="rId5" Type="http://schemas.openxmlformats.org/officeDocument/2006/relationships/tags" Target="../tags/tag197.xml"/><Relationship Id="rId15" Type="http://schemas.openxmlformats.org/officeDocument/2006/relationships/tags" Target="../tags/tag207.xml"/><Relationship Id="rId23" Type="http://schemas.openxmlformats.org/officeDocument/2006/relationships/tags" Target="../tags/tag215.xml"/><Relationship Id="rId28" Type="http://schemas.openxmlformats.org/officeDocument/2006/relationships/tags" Target="../tags/tag220.xml"/><Relationship Id="rId36" Type="http://schemas.openxmlformats.org/officeDocument/2006/relationships/tags" Target="../tags/tag228.xml"/><Relationship Id="rId10" Type="http://schemas.openxmlformats.org/officeDocument/2006/relationships/tags" Target="../tags/tag202.xml"/><Relationship Id="rId19" Type="http://schemas.openxmlformats.org/officeDocument/2006/relationships/tags" Target="../tags/tag211.xml"/><Relationship Id="rId31" Type="http://schemas.openxmlformats.org/officeDocument/2006/relationships/tags" Target="../tags/tag223.xml"/><Relationship Id="rId4" Type="http://schemas.openxmlformats.org/officeDocument/2006/relationships/tags" Target="../tags/tag196.xml"/><Relationship Id="rId9" Type="http://schemas.openxmlformats.org/officeDocument/2006/relationships/tags" Target="../tags/tag201.xml"/><Relationship Id="rId14" Type="http://schemas.openxmlformats.org/officeDocument/2006/relationships/tags" Target="../tags/tag206.xml"/><Relationship Id="rId22" Type="http://schemas.openxmlformats.org/officeDocument/2006/relationships/tags" Target="../tags/tag214.xml"/><Relationship Id="rId27" Type="http://schemas.openxmlformats.org/officeDocument/2006/relationships/tags" Target="../tags/tag219.xml"/><Relationship Id="rId30" Type="http://schemas.openxmlformats.org/officeDocument/2006/relationships/tags" Target="../tags/tag222.xml"/><Relationship Id="rId35" Type="http://schemas.openxmlformats.org/officeDocument/2006/relationships/tags" Target="../tags/tag227.xml"/></Relationships>
</file>

<file path=ppt/slides/_rels/slide24.xml.rels><?xml version="1.0" encoding="UTF-8" standalone="yes"?>
<Relationships xmlns="http://schemas.openxmlformats.org/package/2006/relationships"><Relationship Id="rId8" Type="http://schemas.openxmlformats.org/officeDocument/2006/relationships/tags" Target="../tags/tag239.xml"/><Relationship Id="rId13" Type="http://schemas.openxmlformats.org/officeDocument/2006/relationships/tags" Target="../tags/tag244.xml"/><Relationship Id="rId18" Type="http://schemas.openxmlformats.org/officeDocument/2006/relationships/tags" Target="../tags/tag249.xml"/><Relationship Id="rId26" Type="http://schemas.openxmlformats.org/officeDocument/2006/relationships/tags" Target="../tags/tag257.xml"/><Relationship Id="rId39" Type="http://schemas.openxmlformats.org/officeDocument/2006/relationships/tags" Target="../tags/tag270.xml"/><Relationship Id="rId3" Type="http://schemas.openxmlformats.org/officeDocument/2006/relationships/tags" Target="../tags/tag234.xml"/><Relationship Id="rId21" Type="http://schemas.openxmlformats.org/officeDocument/2006/relationships/tags" Target="../tags/tag252.xml"/><Relationship Id="rId34" Type="http://schemas.openxmlformats.org/officeDocument/2006/relationships/tags" Target="../tags/tag265.xml"/><Relationship Id="rId42" Type="http://schemas.openxmlformats.org/officeDocument/2006/relationships/notesSlide" Target="../notesSlides/notesSlide19.xml"/><Relationship Id="rId7" Type="http://schemas.openxmlformats.org/officeDocument/2006/relationships/tags" Target="../tags/tag238.xml"/><Relationship Id="rId12" Type="http://schemas.openxmlformats.org/officeDocument/2006/relationships/tags" Target="../tags/tag243.xml"/><Relationship Id="rId17" Type="http://schemas.openxmlformats.org/officeDocument/2006/relationships/tags" Target="../tags/tag248.xml"/><Relationship Id="rId25" Type="http://schemas.openxmlformats.org/officeDocument/2006/relationships/tags" Target="../tags/tag256.xml"/><Relationship Id="rId33" Type="http://schemas.openxmlformats.org/officeDocument/2006/relationships/tags" Target="../tags/tag264.xml"/><Relationship Id="rId38" Type="http://schemas.openxmlformats.org/officeDocument/2006/relationships/tags" Target="../tags/tag269.xml"/><Relationship Id="rId2" Type="http://schemas.openxmlformats.org/officeDocument/2006/relationships/tags" Target="../tags/tag233.xml"/><Relationship Id="rId16" Type="http://schemas.openxmlformats.org/officeDocument/2006/relationships/tags" Target="../tags/tag247.xml"/><Relationship Id="rId20" Type="http://schemas.openxmlformats.org/officeDocument/2006/relationships/tags" Target="../tags/tag251.xml"/><Relationship Id="rId29" Type="http://schemas.openxmlformats.org/officeDocument/2006/relationships/tags" Target="../tags/tag260.xml"/><Relationship Id="rId41" Type="http://schemas.openxmlformats.org/officeDocument/2006/relationships/slideLayout" Target="../slideLayouts/slideLayout298.xml"/><Relationship Id="rId1" Type="http://schemas.openxmlformats.org/officeDocument/2006/relationships/tags" Target="../tags/tag232.xml"/><Relationship Id="rId6" Type="http://schemas.openxmlformats.org/officeDocument/2006/relationships/tags" Target="../tags/tag237.xml"/><Relationship Id="rId11" Type="http://schemas.openxmlformats.org/officeDocument/2006/relationships/tags" Target="../tags/tag242.xml"/><Relationship Id="rId24" Type="http://schemas.openxmlformats.org/officeDocument/2006/relationships/tags" Target="../tags/tag255.xml"/><Relationship Id="rId32" Type="http://schemas.openxmlformats.org/officeDocument/2006/relationships/tags" Target="../tags/tag263.xml"/><Relationship Id="rId37" Type="http://schemas.openxmlformats.org/officeDocument/2006/relationships/tags" Target="../tags/tag268.xml"/><Relationship Id="rId40" Type="http://schemas.openxmlformats.org/officeDocument/2006/relationships/tags" Target="../tags/tag271.xml"/><Relationship Id="rId5" Type="http://schemas.openxmlformats.org/officeDocument/2006/relationships/tags" Target="../tags/tag236.xml"/><Relationship Id="rId15" Type="http://schemas.openxmlformats.org/officeDocument/2006/relationships/tags" Target="../tags/tag246.xml"/><Relationship Id="rId23" Type="http://schemas.openxmlformats.org/officeDocument/2006/relationships/tags" Target="../tags/tag254.xml"/><Relationship Id="rId28" Type="http://schemas.openxmlformats.org/officeDocument/2006/relationships/tags" Target="../tags/tag259.xml"/><Relationship Id="rId36" Type="http://schemas.openxmlformats.org/officeDocument/2006/relationships/tags" Target="../tags/tag267.xml"/><Relationship Id="rId10" Type="http://schemas.openxmlformats.org/officeDocument/2006/relationships/tags" Target="../tags/tag241.xml"/><Relationship Id="rId19" Type="http://schemas.openxmlformats.org/officeDocument/2006/relationships/tags" Target="../tags/tag250.xml"/><Relationship Id="rId31" Type="http://schemas.openxmlformats.org/officeDocument/2006/relationships/tags" Target="../tags/tag262.xml"/><Relationship Id="rId4" Type="http://schemas.openxmlformats.org/officeDocument/2006/relationships/tags" Target="../tags/tag235.xml"/><Relationship Id="rId9" Type="http://schemas.openxmlformats.org/officeDocument/2006/relationships/tags" Target="../tags/tag240.xml"/><Relationship Id="rId14" Type="http://schemas.openxmlformats.org/officeDocument/2006/relationships/tags" Target="../tags/tag245.xml"/><Relationship Id="rId22" Type="http://schemas.openxmlformats.org/officeDocument/2006/relationships/tags" Target="../tags/tag253.xml"/><Relationship Id="rId27" Type="http://schemas.openxmlformats.org/officeDocument/2006/relationships/tags" Target="../tags/tag258.xml"/><Relationship Id="rId30" Type="http://schemas.openxmlformats.org/officeDocument/2006/relationships/tags" Target="../tags/tag261.xml"/><Relationship Id="rId35" Type="http://schemas.openxmlformats.org/officeDocument/2006/relationships/tags" Target="../tags/tag266.xml"/></Relationships>
</file>

<file path=ppt/slides/_rels/slide25.xml.rels><?xml version="1.0" encoding="UTF-8" standalone="yes"?>
<Relationships xmlns="http://schemas.openxmlformats.org/package/2006/relationships"><Relationship Id="rId8" Type="http://schemas.openxmlformats.org/officeDocument/2006/relationships/tags" Target="../tags/tag279.xml"/><Relationship Id="rId13" Type="http://schemas.openxmlformats.org/officeDocument/2006/relationships/tags" Target="../tags/tag284.xml"/><Relationship Id="rId18" Type="http://schemas.openxmlformats.org/officeDocument/2006/relationships/tags" Target="../tags/tag289.xml"/><Relationship Id="rId26" Type="http://schemas.openxmlformats.org/officeDocument/2006/relationships/tags" Target="../tags/tag297.xml"/><Relationship Id="rId3" Type="http://schemas.openxmlformats.org/officeDocument/2006/relationships/tags" Target="../tags/tag274.xml"/><Relationship Id="rId21" Type="http://schemas.openxmlformats.org/officeDocument/2006/relationships/tags" Target="../tags/tag292.xml"/><Relationship Id="rId34" Type="http://schemas.openxmlformats.org/officeDocument/2006/relationships/tags" Target="../tags/tag305.xml"/><Relationship Id="rId7" Type="http://schemas.openxmlformats.org/officeDocument/2006/relationships/tags" Target="../tags/tag278.xml"/><Relationship Id="rId12" Type="http://schemas.openxmlformats.org/officeDocument/2006/relationships/tags" Target="../tags/tag283.xml"/><Relationship Id="rId17" Type="http://schemas.openxmlformats.org/officeDocument/2006/relationships/tags" Target="../tags/tag288.xml"/><Relationship Id="rId25" Type="http://schemas.openxmlformats.org/officeDocument/2006/relationships/tags" Target="../tags/tag296.xml"/><Relationship Id="rId33" Type="http://schemas.openxmlformats.org/officeDocument/2006/relationships/tags" Target="../tags/tag304.xml"/><Relationship Id="rId38" Type="http://schemas.openxmlformats.org/officeDocument/2006/relationships/notesSlide" Target="../notesSlides/notesSlide20.xml"/><Relationship Id="rId2" Type="http://schemas.openxmlformats.org/officeDocument/2006/relationships/tags" Target="../tags/tag273.xml"/><Relationship Id="rId16" Type="http://schemas.openxmlformats.org/officeDocument/2006/relationships/tags" Target="../tags/tag287.xml"/><Relationship Id="rId20" Type="http://schemas.openxmlformats.org/officeDocument/2006/relationships/tags" Target="../tags/tag291.xml"/><Relationship Id="rId29" Type="http://schemas.openxmlformats.org/officeDocument/2006/relationships/tags" Target="../tags/tag300.xml"/><Relationship Id="rId1" Type="http://schemas.openxmlformats.org/officeDocument/2006/relationships/tags" Target="../tags/tag272.xml"/><Relationship Id="rId6" Type="http://schemas.openxmlformats.org/officeDocument/2006/relationships/tags" Target="../tags/tag277.xml"/><Relationship Id="rId11" Type="http://schemas.openxmlformats.org/officeDocument/2006/relationships/tags" Target="../tags/tag282.xml"/><Relationship Id="rId24" Type="http://schemas.openxmlformats.org/officeDocument/2006/relationships/tags" Target="../tags/tag295.xml"/><Relationship Id="rId32" Type="http://schemas.openxmlformats.org/officeDocument/2006/relationships/tags" Target="../tags/tag303.xml"/><Relationship Id="rId37" Type="http://schemas.openxmlformats.org/officeDocument/2006/relationships/slideLayout" Target="../slideLayouts/slideLayout298.xml"/><Relationship Id="rId5" Type="http://schemas.openxmlformats.org/officeDocument/2006/relationships/tags" Target="../tags/tag276.xml"/><Relationship Id="rId15" Type="http://schemas.openxmlformats.org/officeDocument/2006/relationships/tags" Target="../tags/tag286.xml"/><Relationship Id="rId23" Type="http://schemas.openxmlformats.org/officeDocument/2006/relationships/tags" Target="../tags/tag294.xml"/><Relationship Id="rId28" Type="http://schemas.openxmlformats.org/officeDocument/2006/relationships/tags" Target="../tags/tag299.xml"/><Relationship Id="rId36" Type="http://schemas.openxmlformats.org/officeDocument/2006/relationships/tags" Target="../tags/tag307.xml"/><Relationship Id="rId10" Type="http://schemas.openxmlformats.org/officeDocument/2006/relationships/tags" Target="../tags/tag281.xml"/><Relationship Id="rId19" Type="http://schemas.openxmlformats.org/officeDocument/2006/relationships/tags" Target="../tags/tag290.xml"/><Relationship Id="rId31" Type="http://schemas.openxmlformats.org/officeDocument/2006/relationships/tags" Target="../tags/tag302.xml"/><Relationship Id="rId4" Type="http://schemas.openxmlformats.org/officeDocument/2006/relationships/tags" Target="../tags/tag275.xml"/><Relationship Id="rId9" Type="http://schemas.openxmlformats.org/officeDocument/2006/relationships/tags" Target="../tags/tag280.xml"/><Relationship Id="rId14" Type="http://schemas.openxmlformats.org/officeDocument/2006/relationships/tags" Target="../tags/tag285.xml"/><Relationship Id="rId22" Type="http://schemas.openxmlformats.org/officeDocument/2006/relationships/tags" Target="../tags/tag293.xml"/><Relationship Id="rId27" Type="http://schemas.openxmlformats.org/officeDocument/2006/relationships/tags" Target="../tags/tag298.xml"/><Relationship Id="rId30" Type="http://schemas.openxmlformats.org/officeDocument/2006/relationships/tags" Target="../tags/tag301.xml"/><Relationship Id="rId35" Type="http://schemas.openxmlformats.org/officeDocument/2006/relationships/tags" Target="../tags/tag30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8" Type="http://schemas.openxmlformats.org/officeDocument/2006/relationships/tags" Target="../tags/tag315.xml"/><Relationship Id="rId13" Type="http://schemas.openxmlformats.org/officeDocument/2006/relationships/tags" Target="../tags/tag320.xml"/><Relationship Id="rId18" Type="http://schemas.openxmlformats.org/officeDocument/2006/relationships/tags" Target="../tags/tag325.xml"/><Relationship Id="rId26" Type="http://schemas.openxmlformats.org/officeDocument/2006/relationships/tags" Target="../tags/tag333.xml"/><Relationship Id="rId3" Type="http://schemas.openxmlformats.org/officeDocument/2006/relationships/tags" Target="../tags/tag310.xml"/><Relationship Id="rId21" Type="http://schemas.openxmlformats.org/officeDocument/2006/relationships/tags" Target="../tags/tag328.xml"/><Relationship Id="rId7" Type="http://schemas.openxmlformats.org/officeDocument/2006/relationships/tags" Target="../tags/tag314.xml"/><Relationship Id="rId12" Type="http://schemas.openxmlformats.org/officeDocument/2006/relationships/tags" Target="../tags/tag319.xml"/><Relationship Id="rId17" Type="http://schemas.openxmlformats.org/officeDocument/2006/relationships/tags" Target="../tags/tag324.xml"/><Relationship Id="rId25" Type="http://schemas.openxmlformats.org/officeDocument/2006/relationships/tags" Target="../tags/tag332.xml"/><Relationship Id="rId2" Type="http://schemas.openxmlformats.org/officeDocument/2006/relationships/tags" Target="../tags/tag309.xml"/><Relationship Id="rId16" Type="http://schemas.openxmlformats.org/officeDocument/2006/relationships/tags" Target="../tags/tag323.xml"/><Relationship Id="rId20" Type="http://schemas.openxmlformats.org/officeDocument/2006/relationships/tags" Target="../tags/tag327.xml"/><Relationship Id="rId29" Type="http://schemas.openxmlformats.org/officeDocument/2006/relationships/notesSlide" Target="../notesSlides/notesSlide22.xml"/><Relationship Id="rId1" Type="http://schemas.openxmlformats.org/officeDocument/2006/relationships/tags" Target="../tags/tag308.xml"/><Relationship Id="rId6" Type="http://schemas.openxmlformats.org/officeDocument/2006/relationships/tags" Target="../tags/tag313.xml"/><Relationship Id="rId11" Type="http://schemas.openxmlformats.org/officeDocument/2006/relationships/tags" Target="../tags/tag318.xml"/><Relationship Id="rId24" Type="http://schemas.openxmlformats.org/officeDocument/2006/relationships/tags" Target="../tags/tag331.xml"/><Relationship Id="rId5" Type="http://schemas.openxmlformats.org/officeDocument/2006/relationships/tags" Target="../tags/tag312.xml"/><Relationship Id="rId15" Type="http://schemas.openxmlformats.org/officeDocument/2006/relationships/tags" Target="../tags/tag322.xml"/><Relationship Id="rId23" Type="http://schemas.openxmlformats.org/officeDocument/2006/relationships/tags" Target="../tags/tag330.xml"/><Relationship Id="rId28" Type="http://schemas.openxmlformats.org/officeDocument/2006/relationships/slideLayout" Target="../slideLayouts/slideLayout298.xml"/><Relationship Id="rId10" Type="http://schemas.openxmlformats.org/officeDocument/2006/relationships/tags" Target="../tags/tag317.xml"/><Relationship Id="rId19" Type="http://schemas.openxmlformats.org/officeDocument/2006/relationships/tags" Target="../tags/tag326.xml"/><Relationship Id="rId4" Type="http://schemas.openxmlformats.org/officeDocument/2006/relationships/tags" Target="../tags/tag311.xml"/><Relationship Id="rId9" Type="http://schemas.openxmlformats.org/officeDocument/2006/relationships/tags" Target="../tags/tag316.xml"/><Relationship Id="rId14" Type="http://schemas.openxmlformats.org/officeDocument/2006/relationships/tags" Target="../tags/tag321.xml"/><Relationship Id="rId22" Type="http://schemas.openxmlformats.org/officeDocument/2006/relationships/tags" Target="../tags/tag329.xml"/><Relationship Id="rId27" Type="http://schemas.openxmlformats.org/officeDocument/2006/relationships/tags" Target="../tags/tag334.xml"/></Relationships>
</file>

<file path=ppt/slides/_rels/slide28.xml.rels><?xml version="1.0" encoding="UTF-8" standalone="yes"?>
<Relationships xmlns="http://schemas.openxmlformats.org/package/2006/relationships"><Relationship Id="rId8" Type="http://schemas.openxmlformats.org/officeDocument/2006/relationships/tags" Target="../tags/tag342.xml"/><Relationship Id="rId13" Type="http://schemas.openxmlformats.org/officeDocument/2006/relationships/tags" Target="../tags/tag347.xml"/><Relationship Id="rId18" Type="http://schemas.openxmlformats.org/officeDocument/2006/relationships/tags" Target="../tags/tag352.xml"/><Relationship Id="rId26" Type="http://schemas.openxmlformats.org/officeDocument/2006/relationships/tags" Target="../tags/tag360.xml"/><Relationship Id="rId3" Type="http://schemas.openxmlformats.org/officeDocument/2006/relationships/tags" Target="../tags/tag337.xml"/><Relationship Id="rId21" Type="http://schemas.openxmlformats.org/officeDocument/2006/relationships/tags" Target="../tags/tag355.xml"/><Relationship Id="rId7" Type="http://schemas.openxmlformats.org/officeDocument/2006/relationships/tags" Target="../tags/tag341.xml"/><Relationship Id="rId12" Type="http://schemas.openxmlformats.org/officeDocument/2006/relationships/tags" Target="../tags/tag346.xml"/><Relationship Id="rId17" Type="http://schemas.openxmlformats.org/officeDocument/2006/relationships/tags" Target="../tags/tag351.xml"/><Relationship Id="rId25" Type="http://schemas.openxmlformats.org/officeDocument/2006/relationships/tags" Target="../tags/tag359.xml"/><Relationship Id="rId2" Type="http://schemas.openxmlformats.org/officeDocument/2006/relationships/tags" Target="../tags/tag336.xml"/><Relationship Id="rId16" Type="http://schemas.openxmlformats.org/officeDocument/2006/relationships/tags" Target="../tags/tag350.xml"/><Relationship Id="rId20" Type="http://schemas.openxmlformats.org/officeDocument/2006/relationships/tags" Target="../tags/tag354.xml"/><Relationship Id="rId29" Type="http://schemas.openxmlformats.org/officeDocument/2006/relationships/tags" Target="../tags/tag363.xml"/><Relationship Id="rId1" Type="http://schemas.openxmlformats.org/officeDocument/2006/relationships/tags" Target="../tags/tag335.xml"/><Relationship Id="rId6" Type="http://schemas.openxmlformats.org/officeDocument/2006/relationships/tags" Target="../tags/tag340.xml"/><Relationship Id="rId11" Type="http://schemas.openxmlformats.org/officeDocument/2006/relationships/tags" Target="../tags/tag345.xml"/><Relationship Id="rId24" Type="http://schemas.openxmlformats.org/officeDocument/2006/relationships/tags" Target="../tags/tag358.xml"/><Relationship Id="rId32" Type="http://schemas.openxmlformats.org/officeDocument/2006/relationships/notesSlide" Target="../notesSlides/notesSlide23.xml"/><Relationship Id="rId5" Type="http://schemas.openxmlformats.org/officeDocument/2006/relationships/tags" Target="../tags/tag339.xml"/><Relationship Id="rId15" Type="http://schemas.openxmlformats.org/officeDocument/2006/relationships/tags" Target="../tags/tag349.xml"/><Relationship Id="rId23" Type="http://schemas.openxmlformats.org/officeDocument/2006/relationships/tags" Target="../tags/tag357.xml"/><Relationship Id="rId28" Type="http://schemas.openxmlformats.org/officeDocument/2006/relationships/tags" Target="../tags/tag362.xml"/><Relationship Id="rId10" Type="http://schemas.openxmlformats.org/officeDocument/2006/relationships/tags" Target="../tags/tag344.xml"/><Relationship Id="rId19" Type="http://schemas.openxmlformats.org/officeDocument/2006/relationships/tags" Target="../tags/tag353.xml"/><Relationship Id="rId31" Type="http://schemas.openxmlformats.org/officeDocument/2006/relationships/slideLayout" Target="../slideLayouts/slideLayout298.xml"/><Relationship Id="rId4" Type="http://schemas.openxmlformats.org/officeDocument/2006/relationships/tags" Target="../tags/tag338.xml"/><Relationship Id="rId9" Type="http://schemas.openxmlformats.org/officeDocument/2006/relationships/tags" Target="../tags/tag343.xml"/><Relationship Id="rId14" Type="http://schemas.openxmlformats.org/officeDocument/2006/relationships/tags" Target="../tags/tag348.xml"/><Relationship Id="rId22" Type="http://schemas.openxmlformats.org/officeDocument/2006/relationships/tags" Target="../tags/tag356.xml"/><Relationship Id="rId27" Type="http://schemas.openxmlformats.org/officeDocument/2006/relationships/tags" Target="../tags/tag361.xml"/><Relationship Id="rId30" Type="http://schemas.openxmlformats.org/officeDocument/2006/relationships/tags" Target="../tags/tag36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98.xml"/><Relationship Id="rId2" Type="http://schemas.openxmlformats.org/officeDocument/2006/relationships/tags" Target="../tags/tag366.xml"/><Relationship Id="rId1" Type="http://schemas.openxmlformats.org/officeDocument/2006/relationships/tags" Target="../tags/tag365.xml"/><Relationship Id="rId4" Type="http://schemas.openxmlformats.org/officeDocument/2006/relationships/notesSlide" Target="../notesSlides/notesSlide24.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98.xml"/><Relationship Id="rId2" Type="http://schemas.openxmlformats.org/officeDocument/2006/relationships/tags" Target="../tags/tag368.xml"/><Relationship Id="rId1" Type="http://schemas.openxmlformats.org/officeDocument/2006/relationships/tags" Target="../tags/tag367.xml"/><Relationship Id="rId4" Type="http://schemas.openxmlformats.org/officeDocument/2006/relationships/notesSlide" Target="../notesSlides/notesSlide25.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98.xml"/><Relationship Id="rId2" Type="http://schemas.openxmlformats.org/officeDocument/2006/relationships/tags" Target="../tags/tag370.xml"/><Relationship Id="rId1" Type="http://schemas.openxmlformats.org/officeDocument/2006/relationships/tags" Target="../tags/tag369.xml"/><Relationship Id="rId4" Type="http://schemas.openxmlformats.org/officeDocument/2006/relationships/notesSlide" Target="../notesSlides/notesSlide26.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98.xml"/><Relationship Id="rId2" Type="http://schemas.openxmlformats.org/officeDocument/2006/relationships/tags" Target="../tags/tag372.xml"/><Relationship Id="rId1" Type="http://schemas.openxmlformats.org/officeDocument/2006/relationships/tags" Target="../tags/tag371.xml"/><Relationship Id="rId4" Type="http://schemas.openxmlformats.org/officeDocument/2006/relationships/notesSlide" Target="../notesSlides/notesSlide27.xml"/></Relationships>
</file>

<file path=ppt/slides/_rels/slide3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notesSlide" Target="../notesSlides/notesSlide3.xml"/><Relationship Id="rId4" Type="http://schemas.openxmlformats.org/officeDocument/2006/relationships/slideLayout" Target="../slideLayouts/slideLayout29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98.xml"/><Relationship Id="rId1" Type="http://schemas.openxmlformats.org/officeDocument/2006/relationships/themeOverride" Target="../theme/themeOverride1.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9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938" name="Picture 74" descr="http://www.elciudadano.gob.ec/wp-content/uploads/2015/08/Quito-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1" y="0"/>
            <a:ext cx="9921552" cy="695739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Object 3" hidden="1"/>
          <p:cNvGraphicFramePr>
            <a:graphicFrameLocks noChangeAspect="1"/>
          </p:cNvGraphicFramePr>
          <p:nvPr>
            <p:custDataLst>
              <p:tags r:id="rId2"/>
            </p:custDataLst>
            <p:extLst/>
          </p:nvPr>
        </p:nvGraphicFramePr>
        <p:xfrm>
          <a:off x="515681" y="3"/>
          <a:ext cx="140045" cy="140045"/>
        </p:xfrm>
        <a:graphic>
          <a:graphicData uri="http://schemas.openxmlformats.org/presentationml/2006/ole">
            <mc:AlternateContent xmlns:mc="http://schemas.openxmlformats.org/markup-compatibility/2006">
              <mc:Choice xmlns:v="urn:schemas-microsoft-com:vml" Requires="v">
                <p:oleObj spid="_x0000_s37401"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515681" y="3"/>
                        <a:ext cx="140045" cy="140045"/>
                      </a:xfrm>
                      <a:prstGeom prst="rect">
                        <a:avLst/>
                      </a:prstGeom>
                    </p:spPr>
                  </p:pic>
                </p:oleObj>
              </mc:Fallback>
            </mc:AlternateContent>
          </a:graphicData>
        </a:graphic>
      </p:graphicFrame>
      <p:sp>
        <p:nvSpPr>
          <p:cNvPr id="9" name="Title 1"/>
          <p:cNvSpPr txBox="1">
            <a:spLocks/>
          </p:cNvSpPr>
          <p:nvPr/>
        </p:nvSpPr>
        <p:spPr>
          <a:xfrm>
            <a:off x="-1702843" y="2657220"/>
            <a:ext cx="7659057" cy="954802"/>
          </a:xfrm>
          <a:prstGeom prst="rect">
            <a:avLst/>
          </a:prstGeom>
        </p:spPr>
        <p:txBody>
          <a:bodyPr lIns="91428" tIns="45715" rIns="91428" bIns="45715"/>
          <a:lstStyle>
            <a:lvl1pPr algn="l" defTabSz="1019012" rtl="0" eaLnBrk="1" fontAlgn="base" hangingPunct="1">
              <a:spcBef>
                <a:spcPct val="0"/>
              </a:spcBef>
              <a:spcAft>
                <a:spcPct val="0"/>
              </a:spcAft>
              <a:defRPr sz="2800" b="1">
                <a:solidFill>
                  <a:srgbClr val="000000"/>
                </a:solidFill>
                <a:latin typeface="Calibri" pitchFamily="34" charset="0"/>
                <a:ea typeface="+mj-ea"/>
                <a:cs typeface="+mj-cs"/>
              </a:defRPr>
            </a:lvl1pPr>
            <a:lvl2pPr algn="l" defTabSz="1019012" rtl="0" eaLnBrk="1" fontAlgn="base" hangingPunct="1">
              <a:spcBef>
                <a:spcPct val="0"/>
              </a:spcBef>
              <a:spcAft>
                <a:spcPct val="0"/>
              </a:spcAft>
              <a:defRPr sz="2500" b="1">
                <a:solidFill>
                  <a:schemeClr val="tx2"/>
                </a:solidFill>
                <a:latin typeface="Arial" charset="0"/>
              </a:defRPr>
            </a:lvl2pPr>
            <a:lvl3pPr algn="l" defTabSz="1019012" rtl="0" eaLnBrk="1" fontAlgn="base" hangingPunct="1">
              <a:spcBef>
                <a:spcPct val="0"/>
              </a:spcBef>
              <a:spcAft>
                <a:spcPct val="0"/>
              </a:spcAft>
              <a:defRPr sz="2500" b="1">
                <a:solidFill>
                  <a:schemeClr val="tx2"/>
                </a:solidFill>
                <a:latin typeface="Arial" charset="0"/>
              </a:defRPr>
            </a:lvl3pPr>
            <a:lvl4pPr algn="l" defTabSz="1019012" rtl="0" eaLnBrk="1" fontAlgn="base" hangingPunct="1">
              <a:spcBef>
                <a:spcPct val="0"/>
              </a:spcBef>
              <a:spcAft>
                <a:spcPct val="0"/>
              </a:spcAft>
              <a:defRPr sz="2500" b="1">
                <a:solidFill>
                  <a:schemeClr val="tx2"/>
                </a:solidFill>
                <a:latin typeface="Arial" charset="0"/>
              </a:defRPr>
            </a:lvl4pPr>
            <a:lvl5pPr algn="l" defTabSz="1019012" rtl="0" eaLnBrk="1" fontAlgn="base" hangingPunct="1">
              <a:spcBef>
                <a:spcPct val="0"/>
              </a:spcBef>
              <a:spcAft>
                <a:spcPct val="0"/>
              </a:spcAft>
              <a:defRPr sz="2500" b="1">
                <a:solidFill>
                  <a:schemeClr val="tx2"/>
                </a:solidFill>
                <a:latin typeface="Arial" charset="0"/>
              </a:defRPr>
            </a:lvl5pPr>
            <a:lvl6pPr marL="457127" algn="l" defTabSz="1019012" rtl="0" eaLnBrk="1" fontAlgn="base" hangingPunct="1">
              <a:spcBef>
                <a:spcPct val="0"/>
              </a:spcBef>
              <a:spcAft>
                <a:spcPct val="0"/>
              </a:spcAft>
              <a:defRPr sz="2500" b="1">
                <a:solidFill>
                  <a:schemeClr val="tx2"/>
                </a:solidFill>
                <a:latin typeface="Arial" charset="0"/>
              </a:defRPr>
            </a:lvl6pPr>
            <a:lvl7pPr marL="914254" algn="l" defTabSz="1019012" rtl="0" eaLnBrk="1" fontAlgn="base" hangingPunct="1">
              <a:spcBef>
                <a:spcPct val="0"/>
              </a:spcBef>
              <a:spcAft>
                <a:spcPct val="0"/>
              </a:spcAft>
              <a:defRPr sz="2500" b="1">
                <a:solidFill>
                  <a:schemeClr val="tx2"/>
                </a:solidFill>
                <a:latin typeface="Arial" charset="0"/>
              </a:defRPr>
            </a:lvl7pPr>
            <a:lvl8pPr marL="1371381" algn="l" defTabSz="1019012" rtl="0" eaLnBrk="1" fontAlgn="base" hangingPunct="1">
              <a:spcBef>
                <a:spcPct val="0"/>
              </a:spcBef>
              <a:spcAft>
                <a:spcPct val="0"/>
              </a:spcAft>
              <a:defRPr sz="2500" b="1">
                <a:solidFill>
                  <a:schemeClr val="tx2"/>
                </a:solidFill>
                <a:latin typeface="Arial" charset="0"/>
              </a:defRPr>
            </a:lvl8pPr>
            <a:lvl9pPr marL="1828506" algn="l" defTabSz="1019012" rtl="0" eaLnBrk="1" fontAlgn="base" hangingPunct="1">
              <a:spcBef>
                <a:spcPct val="0"/>
              </a:spcBef>
              <a:spcAft>
                <a:spcPct val="0"/>
              </a:spcAft>
              <a:defRPr sz="2500" b="1">
                <a:solidFill>
                  <a:schemeClr val="tx2"/>
                </a:solidFill>
                <a:latin typeface="Arial" charset="0"/>
              </a:defRPr>
            </a:lvl9pPr>
          </a:lstStyle>
          <a:p>
            <a:pPr>
              <a:lnSpc>
                <a:spcPct val="83000"/>
              </a:lnSpc>
              <a:spcAft>
                <a:spcPts val="265"/>
              </a:spcAft>
            </a:pPr>
            <a:r>
              <a:rPr lang="es-ES_tradnl" sz="2200" b="0" kern="0" dirty="0"/>
              <a:t>	</a:t>
            </a:r>
          </a:p>
        </p:txBody>
      </p:sp>
      <p:sp>
        <p:nvSpPr>
          <p:cNvPr id="3" name="AutoShape 2" descr="https://encrypted-tbn3.gstatic.com/images?q=tbn:ANd9GcR9ZUt4RiXNGyBmiSvMVLnOrzPfGfeHlxsTAZJtVDruCwHwjwIwig"/>
          <p:cNvSpPr>
            <a:spLocks noChangeAspect="1" noChangeArrowheads="1"/>
          </p:cNvSpPr>
          <p:nvPr/>
        </p:nvSpPr>
        <p:spPr bwMode="auto">
          <a:xfrm>
            <a:off x="652920" y="-127436"/>
            <a:ext cx="268886" cy="26888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0654" tIns="40328" rIns="80654" bIns="40328" numCol="1" anchor="t" anchorCtr="0" compatLnSpc="1">
            <a:prstTxWarp prst="textNoShape">
              <a:avLst/>
            </a:prstTxWarp>
          </a:bodyPr>
          <a:lstStyle/>
          <a:p>
            <a:pPr defTabSz="806571" fontAlgn="base">
              <a:spcBef>
                <a:spcPct val="0"/>
              </a:spcBef>
              <a:spcAft>
                <a:spcPct val="0"/>
              </a:spcAft>
            </a:pPr>
            <a:endParaRPr lang="es-ES_tradnl" dirty="0">
              <a:solidFill>
                <a:srgbClr val="002776"/>
              </a:solidFill>
              <a:cs typeface="Arial" charset="0"/>
            </a:endParaRPr>
          </a:p>
        </p:txBody>
      </p:sp>
      <p:sp>
        <p:nvSpPr>
          <p:cNvPr id="10" name="Rectangle 9"/>
          <p:cNvSpPr/>
          <p:nvPr/>
        </p:nvSpPr>
        <p:spPr>
          <a:xfrm>
            <a:off x="200472" y="4869163"/>
            <a:ext cx="5280010" cy="19286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0640" tIns="40322" rIns="80640" bIns="40322" rtlCol="0" anchor="ctr"/>
          <a:lstStyle/>
          <a:p>
            <a:pPr defTabSz="806571" fontAlgn="base">
              <a:spcBef>
                <a:spcPts val="1083"/>
              </a:spcBef>
              <a:spcAft>
                <a:spcPct val="0"/>
              </a:spcAft>
            </a:pPr>
            <a:endParaRPr lang="es-ES_tradnl" dirty="0">
              <a:solidFill>
                <a:srgbClr val="81BC00"/>
              </a:solidFill>
            </a:endParaRPr>
          </a:p>
          <a:p>
            <a:pPr defTabSz="806571" fontAlgn="base">
              <a:spcBef>
                <a:spcPts val="1083"/>
              </a:spcBef>
              <a:spcAft>
                <a:spcPct val="0"/>
              </a:spcAft>
            </a:pPr>
            <a:endParaRPr lang="es-ES_tradnl" dirty="0">
              <a:solidFill>
                <a:srgbClr val="81BC00"/>
              </a:solidFill>
            </a:endParaRPr>
          </a:p>
          <a:p>
            <a:pPr defTabSz="806571" fontAlgn="base">
              <a:spcAft>
                <a:spcPct val="0"/>
              </a:spcAft>
            </a:pPr>
            <a:r>
              <a:rPr lang="es-ES" dirty="0">
                <a:solidFill>
                  <a:srgbClr val="81BC00"/>
                </a:solidFill>
              </a:rPr>
              <a:t>Plan Estratégico de Desarrollo de Turismo Sostenible de Quito al 2021 </a:t>
            </a:r>
          </a:p>
          <a:p>
            <a:pPr defTabSz="806571" fontAlgn="base">
              <a:spcBef>
                <a:spcPts val="600"/>
              </a:spcBef>
              <a:spcAft>
                <a:spcPct val="0"/>
              </a:spcAft>
            </a:pPr>
            <a:r>
              <a:rPr lang="es-ES_tradnl" sz="1400" b="1" dirty="0" smtClean="0">
                <a:solidFill>
                  <a:srgbClr val="81BC00"/>
                </a:solidFill>
              </a:rPr>
              <a:t>RESUMEN EJECUTIVO PRODUCTO 2 – </a:t>
            </a:r>
            <a:r>
              <a:rPr lang="es-ES_tradnl" sz="1400" b="1" dirty="0">
                <a:solidFill>
                  <a:srgbClr val="81BC00"/>
                </a:solidFill>
              </a:rPr>
              <a:t>Definición </a:t>
            </a:r>
            <a:r>
              <a:rPr lang="es-ES_tradnl" sz="1400" b="1" dirty="0" smtClean="0">
                <a:solidFill>
                  <a:srgbClr val="81BC00"/>
                </a:solidFill>
              </a:rPr>
              <a:t>Estratégica </a:t>
            </a:r>
            <a:endParaRPr lang="es-ES_tradnl" sz="1200" b="1" i="1" dirty="0">
              <a:solidFill>
                <a:srgbClr val="81BC00"/>
              </a:solidFill>
            </a:endParaRPr>
          </a:p>
          <a:p>
            <a:pPr defTabSz="806571" fontAlgn="base">
              <a:spcBef>
                <a:spcPts val="1083"/>
              </a:spcBef>
              <a:spcAft>
                <a:spcPct val="0"/>
              </a:spcAft>
            </a:pPr>
            <a:endParaRPr lang="es-ES_tradnl" dirty="0">
              <a:solidFill>
                <a:srgbClr val="81BC00"/>
              </a:solidFill>
            </a:endParaRPr>
          </a:p>
        </p:txBody>
      </p:sp>
      <p:sp>
        <p:nvSpPr>
          <p:cNvPr id="13" name="Subtitle 8"/>
          <p:cNvSpPr txBox="1">
            <a:spLocks/>
          </p:cNvSpPr>
          <p:nvPr/>
        </p:nvSpPr>
        <p:spPr>
          <a:xfrm>
            <a:off x="260304" y="6572993"/>
            <a:ext cx="1888815" cy="216010"/>
          </a:xfrm>
          <a:prstGeom prst="rect">
            <a:avLst/>
          </a:prstGeom>
        </p:spPr>
        <p:txBody>
          <a:bodyPr vert="horz" lIns="0" tIns="0" rIns="0" bIns="0" rtlCol="0">
            <a:normAutofit/>
          </a:bodyPr>
          <a:lstStyle>
            <a:lvl1pPr marL="0" indent="0" algn="l" defTabSz="935830" rtl="0" eaLnBrk="1" latinLnBrk="0" hangingPunct="1">
              <a:lnSpc>
                <a:spcPct val="120000"/>
              </a:lnSpc>
              <a:spcBef>
                <a:spcPts val="0"/>
              </a:spcBef>
              <a:spcAft>
                <a:spcPts val="0"/>
              </a:spcAft>
              <a:buFont typeface="Arial" pitchFamily="34" charset="0"/>
              <a:buNone/>
              <a:defRPr sz="1600" b="0" kern="1200">
                <a:solidFill>
                  <a:schemeClr val="accent5"/>
                </a:solidFill>
                <a:latin typeface="+mn-lt"/>
                <a:ea typeface="+mn-ea"/>
                <a:cs typeface="+mn-cs"/>
              </a:defRPr>
            </a:lvl1pPr>
            <a:lvl2pPr marL="467915" indent="0" algn="ctr" defTabSz="935830" rtl="0" eaLnBrk="1" latinLnBrk="0" hangingPunct="1">
              <a:spcBef>
                <a:spcPts val="1228"/>
              </a:spcBef>
              <a:buFont typeface="Arial" pitchFamily="34" charset="0"/>
              <a:buNone/>
              <a:defRPr sz="1200" kern="1200">
                <a:solidFill>
                  <a:schemeClr val="tx1">
                    <a:tint val="75000"/>
                  </a:schemeClr>
                </a:solidFill>
                <a:latin typeface="+mn-lt"/>
                <a:ea typeface="+mn-ea"/>
                <a:cs typeface="+mn-cs"/>
              </a:defRPr>
            </a:lvl2pPr>
            <a:lvl3pPr marL="935830" indent="0" algn="ctr" defTabSz="935830" rtl="0" eaLnBrk="1" latinLnBrk="0" hangingPunct="1">
              <a:spcBef>
                <a:spcPts val="1228"/>
              </a:spcBef>
              <a:buFont typeface="Arial" pitchFamily="34" charset="0"/>
              <a:buNone/>
              <a:defRPr sz="1200" kern="1200">
                <a:solidFill>
                  <a:schemeClr val="tx1">
                    <a:tint val="75000"/>
                  </a:schemeClr>
                </a:solidFill>
                <a:latin typeface="+mn-lt"/>
                <a:ea typeface="+mn-ea"/>
                <a:cs typeface="+mn-cs"/>
              </a:defRPr>
            </a:lvl3pPr>
            <a:lvl4pPr marL="1403745" indent="0" algn="ctr" defTabSz="935830" rtl="0" eaLnBrk="1" latinLnBrk="0" hangingPunct="1">
              <a:spcBef>
                <a:spcPts val="1228"/>
              </a:spcBef>
              <a:buFont typeface="Arial" pitchFamily="34" charset="0"/>
              <a:buNone/>
              <a:defRPr sz="1200" kern="1200">
                <a:solidFill>
                  <a:schemeClr val="tx1">
                    <a:tint val="75000"/>
                  </a:schemeClr>
                </a:solidFill>
                <a:latin typeface="+mn-lt"/>
                <a:ea typeface="+mn-ea"/>
                <a:cs typeface="+mn-cs"/>
              </a:defRPr>
            </a:lvl4pPr>
            <a:lvl5pPr marL="1871660" indent="0" algn="ctr" defTabSz="935830" rtl="0" eaLnBrk="1" latinLnBrk="0" hangingPunct="1">
              <a:spcBef>
                <a:spcPts val="1228"/>
              </a:spcBef>
              <a:buFont typeface="Arial" pitchFamily="34" charset="0"/>
              <a:buNone/>
              <a:defRPr sz="1200" kern="1200">
                <a:solidFill>
                  <a:schemeClr val="tx1">
                    <a:tint val="75000"/>
                  </a:schemeClr>
                </a:solidFill>
                <a:latin typeface="+mn-lt"/>
                <a:ea typeface="+mn-ea"/>
                <a:cs typeface="+mn-cs"/>
              </a:defRPr>
            </a:lvl5pPr>
            <a:lvl6pPr marL="2339575" indent="0" algn="ctr" defTabSz="935830" rtl="0" eaLnBrk="1" latinLnBrk="0" hangingPunct="1">
              <a:spcBef>
                <a:spcPct val="20000"/>
              </a:spcBef>
              <a:buFont typeface="Arial" pitchFamily="34" charset="0"/>
              <a:buNone/>
              <a:defRPr sz="2100" kern="1200">
                <a:solidFill>
                  <a:schemeClr val="tx1">
                    <a:tint val="75000"/>
                  </a:schemeClr>
                </a:solidFill>
                <a:latin typeface="+mn-lt"/>
                <a:ea typeface="+mn-ea"/>
                <a:cs typeface="+mn-cs"/>
              </a:defRPr>
            </a:lvl6pPr>
            <a:lvl7pPr marL="2807490" indent="0" algn="ctr" defTabSz="935830" rtl="0" eaLnBrk="1" latinLnBrk="0" hangingPunct="1">
              <a:spcBef>
                <a:spcPct val="20000"/>
              </a:spcBef>
              <a:buFont typeface="Arial" pitchFamily="34" charset="0"/>
              <a:buNone/>
              <a:defRPr sz="2100" kern="1200">
                <a:solidFill>
                  <a:schemeClr val="tx1">
                    <a:tint val="75000"/>
                  </a:schemeClr>
                </a:solidFill>
                <a:latin typeface="+mn-lt"/>
                <a:ea typeface="+mn-ea"/>
                <a:cs typeface="+mn-cs"/>
              </a:defRPr>
            </a:lvl7pPr>
            <a:lvl8pPr marL="3275404" indent="0" algn="ctr" defTabSz="935830" rtl="0" eaLnBrk="1" latinLnBrk="0" hangingPunct="1">
              <a:spcBef>
                <a:spcPct val="20000"/>
              </a:spcBef>
              <a:buFont typeface="Arial" pitchFamily="34" charset="0"/>
              <a:buNone/>
              <a:defRPr sz="2100" kern="1200">
                <a:solidFill>
                  <a:schemeClr val="tx1">
                    <a:tint val="75000"/>
                  </a:schemeClr>
                </a:solidFill>
                <a:latin typeface="+mn-lt"/>
                <a:ea typeface="+mn-ea"/>
                <a:cs typeface="+mn-cs"/>
              </a:defRPr>
            </a:lvl8pPr>
            <a:lvl9pPr marL="3743319" indent="0" algn="ctr" defTabSz="935830" rtl="0" eaLnBrk="1" latinLnBrk="0" hangingPunct="1">
              <a:spcBef>
                <a:spcPct val="20000"/>
              </a:spcBef>
              <a:buFont typeface="Arial" pitchFamily="34" charset="0"/>
              <a:buNone/>
              <a:defRPr sz="2100" kern="1200">
                <a:solidFill>
                  <a:schemeClr val="tx1">
                    <a:tint val="75000"/>
                  </a:schemeClr>
                </a:solidFill>
                <a:latin typeface="+mn-lt"/>
                <a:ea typeface="+mn-ea"/>
                <a:cs typeface="+mn-cs"/>
              </a:defRPr>
            </a:lvl9pPr>
          </a:lstStyle>
          <a:p>
            <a:pPr fontAlgn="base"/>
            <a:r>
              <a:rPr lang="es-ES_tradnl" sz="1000" dirty="0">
                <a:solidFill>
                  <a:srgbClr val="002060"/>
                </a:solidFill>
              </a:rPr>
              <a:t>Quito, </a:t>
            </a:r>
            <a:r>
              <a:rPr lang="es-ES_tradnl" sz="1000" dirty="0" smtClean="0">
                <a:solidFill>
                  <a:srgbClr val="002060"/>
                </a:solidFill>
              </a:rPr>
              <a:t>4 de julio de </a:t>
            </a:r>
            <a:r>
              <a:rPr lang="es-ES_tradnl" sz="1000" dirty="0">
                <a:solidFill>
                  <a:srgbClr val="002060"/>
                </a:solidFill>
              </a:rPr>
              <a:t>2016</a:t>
            </a:r>
          </a:p>
        </p:txBody>
      </p:sp>
      <p:pic>
        <p:nvPicPr>
          <p:cNvPr id="14" name="Picture 5" descr="DEL_PRI_RGB"/>
          <p:cNvPicPr>
            <a:picLocks noChangeArrowheads="1"/>
          </p:cNvPicPr>
          <p:nvPr/>
        </p:nvPicPr>
        <p:blipFill rotWithShape="1">
          <a:blip r:embed="rId8" cstate="email">
            <a:extLst>
              <a:ext uri="{28A0092B-C50C-407E-A947-70E740481C1C}">
                <a14:useLocalDpi xmlns:a14="http://schemas.microsoft.com/office/drawing/2010/main" val="0"/>
              </a:ext>
            </a:extLst>
          </a:blip>
          <a:srcRect/>
          <a:stretch/>
        </p:blipFill>
        <p:spPr bwMode="auto">
          <a:xfrm>
            <a:off x="261348" y="4941170"/>
            <a:ext cx="1419960" cy="323688"/>
          </a:xfrm>
          <a:prstGeom prst="rect">
            <a:avLst/>
          </a:prstGeom>
          <a:noFill/>
          <a:ln w="9525">
            <a:noFill/>
            <a:miter lim="800000"/>
            <a:headEnd/>
            <a:tailEnd/>
          </a:ln>
        </p:spPr>
      </p:pic>
      <p:pic>
        <p:nvPicPr>
          <p:cNvPr id="36935" name="Picture 71" descr="http://latamnoticias.com/wp-content/uploads/2016/04/Logo-Quito-Turismo.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304932" y="4882648"/>
            <a:ext cx="1175555" cy="587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72099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238252" y="2551176"/>
            <a:ext cx="7963220" cy="1344168"/>
          </a:xfrm>
        </p:spPr>
        <p:txBody>
          <a:bodyPr/>
          <a:lstStyle/>
          <a:p>
            <a:pPr marL="450787" indent="-450787"/>
            <a:r>
              <a:rPr lang="es-CL" sz="3200" b="1" dirty="0">
                <a:solidFill>
                  <a:schemeClr val="bg2"/>
                </a:solidFill>
              </a:rPr>
              <a:t>3. Objetivos Estratégicos del </a:t>
            </a:r>
            <a:r>
              <a:rPr lang="es-EC" sz="3200" b="1" dirty="0">
                <a:solidFill>
                  <a:schemeClr val="bg2"/>
                </a:solidFill>
              </a:rPr>
              <a:t>Plan </a:t>
            </a:r>
            <a:r>
              <a:rPr lang="es-ES_tradnl" sz="3200" b="1" dirty="0" smtClean="0">
                <a:solidFill>
                  <a:schemeClr val="bg2"/>
                </a:solidFill>
              </a:rPr>
              <a:t>Estratégico </a:t>
            </a:r>
            <a:r>
              <a:rPr lang="es-ES" sz="3200" b="1" dirty="0" smtClean="0">
                <a:solidFill>
                  <a:schemeClr val="bg2"/>
                </a:solidFill>
              </a:rPr>
              <a:t>de </a:t>
            </a:r>
            <a:r>
              <a:rPr lang="es-ES" sz="3200" b="1" dirty="0">
                <a:solidFill>
                  <a:schemeClr val="bg2"/>
                </a:solidFill>
              </a:rPr>
              <a:t>Desarrollo de Turismo Sostenible de Quito al 2021 a nivel internacional</a:t>
            </a:r>
            <a:endParaRPr lang="es-CL" sz="3200" b="1" dirty="0">
              <a:solidFill>
                <a:schemeClr val="bg2"/>
              </a:solidFill>
            </a:endParaRPr>
          </a:p>
        </p:txBody>
      </p:sp>
    </p:spTree>
    <p:extLst>
      <p:ext uri="{BB962C8B-B14F-4D97-AF65-F5344CB8AC3E}">
        <p14:creationId xmlns:p14="http://schemas.microsoft.com/office/powerpoint/2010/main" val="12187367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1"/>
          <p:cNvSpPr txBox="1">
            <a:spLocks/>
          </p:cNvSpPr>
          <p:nvPr/>
        </p:nvSpPr>
        <p:spPr bwMode="auto">
          <a:xfrm>
            <a:off x="414912" y="368493"/>
            <a:ext cx="9217025"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fontAlgn="base">
              <a:spcBef>
                <a:spcPct val="0"/>
              </a:spcBef>
              <a:spcAft>
                <a:spcPct val="0"/>
              </a:spcAft>
            </a:pPr>
            <a:r>
              <a:rPr lang="es-ES" b="1" dirty="0" smtClean="0">
                <a:solidFill>
                  <a:srgbClr val="002060"/>
                </a:solidFill>
                <a:cs typeface="Arial" charset="0"/>
              </a:rPr>
              <a:t>Objetivos Estratégicos</a:t>
            </a:r>
          </a:p>
          <a:p>
            <a:pPr fontAlgn="base">
              <a:spcBef>
                <a:spcPct val="0"/>
              </a:spcBef>
              <a:spcAft>
                <a:spcPct val="0"/>
              </a:spcAft>
            </a:pPr>
            <a:r>
              <a:rPr lang="es-ES" sz="2000" b="1" dirty="0">
                <a:solidFill>
                  <a:srgbClr val="00B0F0"/>
                </a:solidFill>
                <a:cs typeface="Arial" charset="0"/>
              </a:rPr>
              <a:t>Objetivos Generales del Plan de Turismo Sostenible de Quito</a:t>
            </a:r>
            <a:endParaRPr lang="es-ES" sz="1400" i="1" dirty="0">
              <a:solidFill>
                <a:srgbClr val="00B0F0"/>
              </a:solidFill>
              <a:cs typeface="Arial" charset="0"/>
            </a:endParaRPr>
          </a:p>
        </p:txBody>
      </p:sp>
      <p:sp>
        <p:nvSpPr>
          <p:cNvPr id="5" name="Rectangle 4"/>
          <p:cNvSpPr/>
          <p:nvPr/>
        </p:nvSpPr>
        <p:spPr>
          <a:xfrm>
            <a:off x="413267" y="1124749"/>
            <a:ext cx="8500178" cy="3293199"/>
          </a:xfrm>
          <a:prstGeom prst="rect">
            <a:avLst/>
          </a:prstGeom>
        </p:spPr>
        <p:txBody>
          <a:bodyPr wrap="square" lIns="91428" tIns="45715" rIns="91428" bIns="45715">
            <a:spAutoFit/>
          </a:bodyPr>
          <a:lstStyle/>
          <a:p>
            <a:pPr>
              <a:defRPr/>
            </a:pPr>
            <a:r>
              <a:rPr lang="es-ES" sz="1400" dirty="0">
                <a:solidFill>
                  <a:srgbClr val="002060"/>
                </a:solidFill>
              </a:rPr>
              <a:t>       </a:t>
            </a:r>
          </a:p>
          <a:p>
            <a:pPr marL="282535" indent="-282535">
              <a:defRPr/>
            </a:pPr>
            <a:endParaRPr lang="es-ES" sz="1200" b="1" dirty="0">
              <a:solidFill>
                <a:srgbClr val="002060"/>
              </a:solidFill>
            </a:endParaRPr>
          </a:p>
          <a:p>
            <a:pPr marL="282535">
              <a:defRPr/>
            </a:pPr>
            <a:endParaRPr lang="es-ES" sz="1400" dirty="0">
              <a:solidFill>
                <a:srgbClr val="002060"/>
              </a:solidFill>
            </a:endParaRPr>
          </a:p>
          <a:p>
            <a:pPr marL="282535">
              <a:defRPr/>
            </a:pPr>
            <a:endParaRPr lang="es-ES" sz="1400" dirty="0">
              <a:solidFill>
                <a:srgbClr val="002060"/>
              </a:solidFill>
            </a:endParaRPr>
          </a:p>
          <a:p>
            <a:pPr marL="285710" indent="-285710">
              <a:buFontTx/>
              <a:buChar char="-"/>
              <a:defRPr/>
            </a:pPr>
            <a:endParaRPr lang="es-ES" sz="1400" dirty="0">
              <a:solidFill>
                <a:srgbClr val="002060"/>
              </a:solidFill>
            </a:endParaRPr>
          </a:p>
          <a:p>
            <a:pPr marL="285710" indent="-285710">
              <a:buFontTx/>
              <a:buChar char="-"/>
              <a:defRPr/>
            </a:pPr>
            <a:endParaRPr lang="es-ES" sz="1400" dirty="0">
              <a:solidFill>
                <a:srgbClr val="002060"/>
              </a:solidFill>
            </a:endParaRPr>
          </a:p>
          <a:p>
            <a:pPr marL="285710" indent="-285710">
              <a:buFontTx/>
              <a:buChar char="-"/>
              <a:defRPr/>
            </a:pPr>
            <a:endParaRPr lang="es-ES" sz="1400" dirty="0">
              <a:solidFill>
                <a:srgbClr val="002060"/>
              </a:solidFill>
            </a:endParaRPr>
          </a:p>
          <a:p>
            <a:pPr marL="285710" indent="-285710">
              <a:buFontTx/>
              <a:buChar char="-"/>
              <a:defRPr/>
            </a:pPr>
            <a:endParaRPr lang="es-ES" sz="1400" dirty="0">
              <a:solidFill>
                <a:srgbClr val="002060"/>
              </a:solidFill>
            </a:endParaRPr>
          </a:p>
          <a:p>
            <a:pPr marL="285710" indent="-285710">
              <a:buFontTx/>
              <a:buChar char="-"/>
              <a:defRPr/>
            </a:pPr>
            <a:endParaRPr lang="es-ES" sz="1400" dirty="0">
              <a:solidFill>
                <a:srgbClr val="002060"/>
              </a:solidFill>
            </a:endParaRPr>
          </a:p>
          <a:p>
            <a:pPr marL="285710" indent="-285710">
              <a:buFontTx/>
              <a:buChar char="-"/>
              <a:defRPr/>
            </a:pPr>
            <a:endParaRPr lang="es-ES" sz="1400" dirty="0">
              <a:solidFill>
                <a:srgbClr val="002060"/>
              </a:solidFill>
            </a:endParaRPr>
          </a:p>
          <a:p>
            <a:pPr marL="285710" indent="-285710">
              <a:buFontTx/>
              <a:buChar char="-"/>
              <a:defRPr/>
            </a:pPr>
            <a:endParaRPr lang="es-ES" sz="1400" dirty="0">
              <a:solidFill>
                <a:srgbClr val="002060"/>
              </a:solidFill>
            </a:endParaRPr>
          </a:p>
          <a:p>
            <a:pPr marL="285710" indent="-285710">
              <a:buFontTx/>
              <a:buChar char="-"/>
              <a:defRPr/>
            </a:pPr>
            <a:endParaRPr lang="es-ES" sz="1400" dirty="0">
              <a:solidFill>
                <a:srgbClr val="002060"/>
              </a:solidFill>
            </a:endParaRPr>
          </a:p>
          <a:p>
            <a:pPr marL="285710" indent="-285710">
              <a:buFontTx/>
              <a:buChar char="-"/>
              <a:defRPr/>
            </a:pPr>
            <a:endParaRPr lang="es-ES" sz="1400" dirty="0">
              <a:solidFill>
                <a:srgbClr val="002060"/>
              </a:solidFill>
            </a:endParaRPr>
          </a:p>
          <a:p>
            <a:pPr marL="285710" indent="-285710">
              <a:buFontTx/>
              <a:buChar char="-"/>
              <a:defRPr/>
            </a:pPr>
            <a:endParaRPr lang="es-ES" sz="1400" dirty="0">
              <a:solidFill>
                <a:srgbClr val="002060"/>
              </a:solidFill>
            </a:endParaRPr>
          </a:p>
          <a:p>
            <a:pPr>
              <a:defRPr/>
            </a:pPr>
            <a:r>
              <a:rPr lang="es-ES" sz="1400" dirty="0">
                <a:solidFill>
                  <a:srgbClr val="002060"/>
                </a:solidFill>
              </a:rPr>
              <a:t>  </a:t>
            </a:r>
            <a:endParaRPr lang="es-ES" dirty="0">
              <a:solidFill>
                <a:srgbClr val="002060"/>
              </a:solidFill>
            </a:endParaRPr>
          </a:p>
        </p:txBody>
      </p:sp>
      <p:sp>
        <p:nvSpPr>
          <p:cNvPr id="9" name="Title 1"/>
          <p:cNvSpPr txBox="1">
            <a:spLocks/>
          </p:cNvSpPr>
          <p:nvPr/>
        </p:nvSpPr>
        <p:spPr bwMode="auto">
          <a:xfrm>
            <a:off x="403611" y="1124744"/>
            <a:ext cx="9217025" cy="194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numCol="1"/>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fontAlgn="base">
              <a:spcBef>
                <a:spcPct val="0"/>
              </a:spcBef>
              <a:spcAft>
                <a:spcPct val="0"/>
              </a:spcAft>
            </a:pPr>
            <a:r>
              <a:rPr lang="es-ES" sz="1400" b="1" dirty="0">
                <a:solidFill>
                  <a:srgbClr val="002060"/>
                </a:solidFill>
                <a:cs typeface="Arial" charset="0"/>
              </a:rPr>
              <a:t>Los objetivos estratégicos que se fijan para el desarrollo y consolidación del turismo en el Destino Quito, son:</a:t>
            </a:r>
          </a:p>
          <a:p>
            <a:pPr marL="285710" indent="-285710" eaLnBrk="1" fontAlgn="t" hangingPunct="1">
              <a:spcAft>
                <a:spcPts val="1200"/>
              </a:spcAft>
              <a:buFont typeface="Arial" panose="020B0604020202020204" pitchFamily="34" charset="0"/>
              <a:buChar char="•"/>
            </a:pPr>
            <a:r>
              <a:rPr lang="es-ES" sz="1800" dirty="0">
                <a:solidFill>
                  <a:schemeClr val="accent2">
                    <a:lumMod val="75000"/>
                  </a:schemeClr>
                </a:solidFill>
                <a:cs typeface="Arial" charset="0"/>
              </a:rPr>
              <a:t>Aumentar el </a:t>
            </a:r>
            <a:r>
              <a:rPr lang="es-ES" sz="2000" b="1" dirty="0">
                <a:solidFill>
                  <a:schemeClr val="accent2">
                    <a:lumMod val="75000"/>
                  </a:schemeClr>
                </a:solidFill>
                <a:cs typeface="Arial" charset="0"/>
              </a:rPr>
              <a:t>aporte </a:t>
            </a:r>
            <a:r>
              <a:rPr lang="es-ES" sz="1800" dirty="0">
                <a:solidFill>
                  <a:schemeClr val="accent2">
                    <a:lumMod val="75000"/>
                  </a:schemeClr>
                </a:solidFill>
                <a:cs typeface="Arial" charset="0"/>
              </a:rPr>
              <a:t>de la industria turística </a:t>
            </a:r>
            <a:r>
              <a:rPr lang="es-ES" sz="2000" b="1" dirty="0">
                <a:solidFill>
                  <a:schemeClr val="accent2">
                    <a:lumMod val="75000"/>
                  </a:schemeClr>
                </a:solidFill>
                <a:cs typeface="Arial" charset="0"/>
              </a:rPr>
              <a:t>al PIB de la Ciudad </a:t>
            </a:r>
            <a:r>
              <a:rPr lang="es-ES" sz="1800" dirty="0">
                <a:solidFill>
                  <a:schemeClr val="accent2">
                    <a:lumMod val="75000"/>
                  </a:schemeClr>
                </a:solidFill>
                <a:cs typeface="Arial" charset="0"/>
              </a:rPr>
              <a:t>hasta un </a:t>
            </a:r>
            <a:r>
              <a:rPr lang="es-ES" sz="2000" b="1" dirty="0">
                <a:solidFill>
                  <a:schemeClr val="accent2">
                    <a:lumMod val="75000"/>
                  </a:schemeClr>
                </a:solidFill>
                <a:cs typeface="Arial" charset="0"/>
              </a:rPr>
              <a:t>8% </a:t>
            </a:r>
            <a:r>
              <a:rPr lang="es-ES" sz="1800" dirty="0">
                <a:solidFill>
                  <a:schemeClr val="accent2">
                    <a:lumMod val="75000"/>
                  </a:schemeClr>
                </a:solidFill>
                <a:cs typeface="Arial" charset="0"/>
              </a:rPr>
              <a:t>en </a:t>
            </a:r>
            <a:r>
              <a:rPr lang="es-ES" sz="2000" b="1" dirty="0">
                <a:solidFill>
                  <a:schemeClr val="accent2">
                    <a:lumMod val="75000"/>
                  </a:schemeClr>
                </a:solidFill>
                <a:cs typeface="Arial" charset="0"/>
              </a:rPr>
              <a:t>5 </a:t>
            </a:r>
            <a:r>
              <a:rPr lang="es-ES" sz="2000" b="1" dirty="0" smtClean="0">
                <a:solidFill>
                  <a:schemeClr val="accent2">
                    <a:lumMod val="75000"/>
                  </a:schemeClr>
                </a:solidFill>
                <a:cs typeface="Arial" charset="0"/>
              </a:rPr>
              <a:t>años*</a:t>
            </a:r>
            <a:endParaRPr lang="es-ES" sz="1800" b="1" dirty="0">
              <a:solidFill>
                <a:schemeClr val="accent2">
                  <a:lumMod val="75000"/>
                </a:schemeClr>
              </a:solidFill>
              <a:cs typeface="Arial" charset="0"/>
            </a:endParaRPr>
          </a:p>
          <a:p>
            <a:pPr marL="285710" indent="-285710" eaLnBrk="1" fontAlgn="t" hangingPunct="1">
              <a:spcAft>
                <a:spcPts val="1200"/>
              </a:spcAft>
              <a:buFont typeface="Arial" panose="020B0604020202020204" pitchFamily="34" charset="0"/>
              <a:buChar char="•"/>
            </a:pPr>
            <a:r>
              <a:rPr lang="es-ES" sz="2000" b="1" dirty="0">
                <a:solidFill>
                  <a:schemeClr val="accent2">
                    <a:lumMod val="75000"/>
                  </a:schemeClr>
                </a:solidFill>
                <a:cs typeface="Arial" charset="0"/>
              </a:rPr>
              <a:t>Posicionar Quito </a:t>
            </a:r>
            <a:r>
              <a:rPr lang="es-ES" sz="1800" dirty="0">
                <a:solidFill>
                  <a:schemeClr val="accent2">
                    <a:lumMod val="75000"/>
                  </a:schemeClr>
                </a:solidFill>
                <a:cs typeface="Arial" charset="0"/>
              </a:rPr>
              <a:t>como un </a:t>
            </a:r>
            <a:r>
              <a:rPr lang="es-ES" sz="2000" b="1" dirty="0">
                <a:solidFill>
                  <a:schemeClr val="accent2">
                    <a:lumMod val="75000"/>
                  </a:schemeClr>
                </a:solidFill>
                <a:cs typeface="Arial" charset="0"/>
              </a:rPr>
              <a:t>destino</a:t>
            </a:r>
            <a:r>
              <a:rPr lang="es-ES" sz="1800" b="1" dirty="0">
                <a:solidFill>
                  <a:schemeClr val="accent2">
                    <a:lumMod val="75000"/>
                  </a:schemeClr>
                </a:solidFill>
                <a:cs typeface="Arial" charset="0"/>
              </a:rPr>
              <a:t> </a:t>
            </a:r>
            <a:r>
              <a:rPr lang="es-ES" sz="1800" dirty="0">
                <a:solidFill>
                  <a:schemeClr val="accent2">
                    <a:lumMod val="75000"/>
                  </a:schemeClr>
                </a:solidFill>
                <a:cs typeface="Arial" charset="0"/>
              </a:rPr>
              <a:t>turístico </a:t>
            </a:r>
            <a:r>
              <a:rPr lang="es-ES" sz="2000" b="1" dirty="0">
                <a:solidFill>
                  <a:schemeClr val="accent2">
                    <a:lumMod val="75000"/>
                  </a:schemeClr>
                </a:solidFill>
                <a:cs typeface="Arial" charset="0"/>
              </a:rPr>
              <a:t>único</a:t>
            </a:r>
            <a:r>
              <a:rPr lang="es-ES" sz="1800" b="1" dirty="0">
                <a:solidFill>
                  <a:schemeClr val="accent2">
                    <a:lumMod val="75000"/>
                  </a:schemeClr>
                </a:solidFill>
                <a:cs typeface="Arial" charset="0"/>
              </a:rPr>
              <a:t> </a:t>
            </a:r>
            <a:r>
              <a:rPr lang="es-ES" sz="1800" dirty="0">
                <a:solidFill>
                  <a:schemeClr val="accent2">
                    <a:lumMod val="75000"/>
                  </a:schemeClr>
                </a:solidFill>
                <a:cs typeface="Arial" charset="0"/>
              </a:rPr>
              <a:t>y atractivo de </a:t>
            </a:r>
            <a:r>
              <a:rPr lang="es-ES" sz="2000" b="1" dirty="0">
                <a:solidFill>
                  <a:schemeClr val="accent2">
                    <a:lumMod val="75000"/>
                  </a:schemeClr>
                </a:solidFill>
                <a:cs typeface="Arial" charset="0"/>
              </a:rPr>
              <a:t>visita fundamental</a:t>
            </a:r>
            <a:r>
              <a:rPr lang="es-ES" sz="1800" b="1" dirty="0">
                <a:solidFill>
                  <a:schemeClr val="accent2">
                    <a:lumMod val="75000"/>
                  </a:schemeClr>
                </a:solidFill>
                <a:cs typeface="Arial" charset="0"/>
              </a:rPr>
              <a:t> </a:t>
            </a:r>
            <a:r>
              <a:rPr lang="es-ES" sz="1800" dirty="0">
                <a:solidFill>
                  <a:schemeClr val="accent2">
                    <a:lumMod val="75000"/>
                  </a:schemeClr>
                </a:solidFill>
                <a:cs typeface="Arial" charset="0"/>
              </a:rPr>
              <a:t>para el turista internacional a Sudamérica</a:t>
            </a:r>
            <a:r>
              <a:rPr lang="es-ES" sz="1200" b="1" dirty="0">
                <a:solidFill>
                  <a:srgbClr val="002060"/>
                </a:solidFill>
                <a:cs typeface="Arial" charset="0"/>
              </a:rPr>
              <a:t> </a:t>
            </a:r>
            <a:endParaRPr lang="es-ES" sz="1400" b="1" dirty="0">
              <a:solidFill>
                <a:srgbClr val="002060"/>
              </a:solidFill>
              <a:cs typeface="Arial" charset="0"/>
            </a:endParaRPr>
          </a:p>
          <a:p>
            <a:pPr fontAlgn="base">
              <a:spcBef>
                <a:spcPct val="0"/>
              </a:spcBef>
              <a:spcAft>
                <a:spcPct val="0"/>
              </a:spcAft>
            </a:pPr>
            <a:endParaRPr lang="es-ES" sz="1400" b="1" dirty="0">
              <a:solidFill>
                <a:srgbClr val="002060"/>
              </a:solidFill>
              <a:cs typeface="Arial" charset="0"/>
            </a:endParaRPr>
          </a:p>
          <a:p>
            <a:pPr fontAlgn="base">
              <a:spcBef>
                <a:spcPct val="0"/>
              </a:spcBef>
              <a:spcAft>
                <a:spcPct val="0"/>
              </a:spcAft>
            </a:pPr>
            <a:endParaRPr lang="es-ES" sz="1400" b="1" dirty="0">
              <a:solidFill>
                <a:srgbClr val="002060"/>
              </a:solidFill>
              <a:cs typeface="Arial" charset="0"/>
            </a:endParaRPr>
          </a:p>
          <a:p>
            <a:pPr fontAlgn="base">
              <a:spcBef>
                <a:spcPct val="0"/>
              </a:spcBef>
              <a:spcAft>
                <a:spcPct val="0"/>
              </a:spcAft>
            </a:pPr>
            <a:endParaRPr lang="es-ES" sz="1400" b="1" dirty="0">
              <a:solidFill>
                <a:srgbClr val="002060"/>
              </a:solidFill>
              <a:cs typeface="Arial" charset="0"/>
            </a:endParaRPr>
          </a:p>
          <a:p>
            <a:pPr fontAlgn="base">
              <a:spcBef>
                <a:spcPct val="0"/>
              </a:spcBef>
              <a:spcAft>
                <a:spcPct val="0"/>
              </a:spcAft>
            </a:pPr>
            <a:endParaRPr lang="es-ES" sz="1400" b="1" dirty="0">
              <a:solidFill>
                <a:srgbClr val="002060"/>
              </a:solidFill>
              <a:cs typeface="Arial" charset="0"/>
            </a:endParaRPr>
          </a:p>
          <a:p>
            <a:pPr fontAlgn="base">
              <a:spcBef>
                <a:spcPct val="0"/>
              </a:spcBef>
              <a:spcAft>
                <a:spcPct val="0"/>
              </a:spcAft>
            </a:pPr>
            <a:endParaRPr lang="es-ES" sz="1400" b="1" dirty="0">
              <a:solidFill>
                <a:srgbClr val="002060"/>
              </a:solidFill>
              <a:cs typeface="Arial" charset="0"/>
            </a:endParaRPr>
          </a:p>
          <a:p>
            <a:pPr fontAlgn="base">
              <a:spcBef>
                <a:spcPct val="0"/>
              </a:spcBef>
              <a:spcAft>
                <a:spcPct val="0"/>
              </a:spcAft>
            </a:pPr>
            <a:endParaRPr lang="es-ES" sz="1400" b="1" dirty="0">
              <a:solidFill>
                <a:srgbClr val="002060"/>
              </a:solidFill>
              <a:cs typeface="Arial" charset="0"/>
            </a:endParaRPr>
          </a:p>
          <a:p>
            <a:pPr fontAlgn="base">
              <a:spcBef>
                <a:spcPct val="0"/>
              </a:spcBef>
              <a:spcAft>
                <a:spcPct val="0"/>
              </a:spcAft>
            </a:pPr>
            <a:endParaRPr lang="es-ES" sz="1400" b="1" dirty="0">
              <a:solidFill>
                <a:srgbClr val="002060"/>
              </a:solidFill>
              <a:cs typeface="Arial" charset="0"/>
            </a:endParaRPr>
          </a:p>
          <a:p>
            <a:pPr fontAlgn="base">
              <a:spcBef>
                <a:spcPct val="0"/>
              </a:spcBef>
              <a:spcAft>
                <a:spcPct val="0"/>
              </a:spcAft>
            </a:pPr>
            <a:endParaRPr lang="es-ES" sz="1400" b="1" dirty="0">
              <a:solidFill>
                <a:srgbClr val="002060"/>
              </a:solidFill>
              <a:cs typeface="Arial" charset="0"/>
            </a:endParaRPr>
          </a:p>
          <a:p>
            <a:pPr fontAlgn="base">
              <a:spcBef>
                <a:spcPct val="0"/>
              </a:spcBef>
              <a:spcAft>
                <a:spcPct val="0"/>
              </a:spcAft>
            </a:pPr>
            <a:endParaRPr lang="es-ES" sz="1400" b="1" dirty="0">
              <a:solidFill>
                <a:srgbClr val="002060"/>
              </a:solidFill>
              <a:cs typeface="Arial" charset="0"/>
            </a:endParaRPr>
          </a:p>
          <a:p>
            <a:pPr fontAlgn="base">
              <a:spcBef>
                <a:spcPct val="0"/>
              </a:spcBef>
              <a:spcAft>
                <a:spcPct val="0"/>
              </a:spcAft>
            </a:pPr>
            <a:endParaRPr lang="es-ES" sz="1400" b="1" dirty="0">
              <a:solidFill>
                <a:srgbClr val="002060"/>
              </a:solidFill>
              <a:cs typeface="Arial" charset="0"/>
            </a:endParaRPr>
          </a:p>
          <a:p>
            <a:pPr fontAlgn="base">
              <a:spcBef>
                <a:spcPct val="0"/>
              </a:spcBef>
              <a:spcAft>
                <a:spcPct val="0"/>
              </a:spcAft>
            </a:pPr>
            <a:endParaRPr lang="es-ES" sz="1400" b="1" dirty="0">
              <a:solidFill>
                <a:srgbClr val="002060"/>
              </a:solidFill>
              <a:cs typeface="Arial" charset="0"/>
            </a:endParaRPr>
          </a:p>
          <a:p>
            <a:pPr fontAlgn="base">
              <a:spcBef>
                <a:spcPct val="0"/>
              </a:spcBef>
              <a:spcAft>
                <a:spcPct val="0"/>
              </a:spcAft>
            </a:pPr>
            <a:endParaRPr lang="es-ES" sz="1400" b="1" dirty="0">
              <a:solidFill>
                <a:srgbClr val="002060"/>
              </a:solidFill>
              <a:cs typeface="Arial" charset="0"/>
            </a:endParaRPr>
          </a:p>
          <a:p>
            <a:pPr fontAlgn="base">
              <a:spcBef>
                <a:spcPct val="0"/>
              </a:spcBef>
              <a:spcAft>
                <a:spcPct val="0"/>
              </a:spcAft>
            </a:pPr>
            <a:endParaRPr lang="es-ES" sz="1400" b="1" dirty="0">
              <a:solidFill>
                <a:srgbClr val="002060"/>
              </a:solidFill>
              <a:cs typeface="Arial" charset="0"/>
            </a:endParaRPr>
          </a:p>
          <a:p>
            <a:pPr fontAlgn="base">
              <a:spcBef>
                <a:spcPct val="0"/>
              </a:spcBef>
              <a:spcAft>
                <a:spcPct val="0"/>
              </a:spcAft>
            </a:pPr>
            <a:endParaRPr lang="es-ES" sz="1400" b="1" dirty="0">
              <a:solidFill>
                <a:srgbClr val="002060"/>
              </a:solidFill>
              <a:cs typeface="Arial" charset="0"/>
            </a:endParaRPr>
          </a:p>
          <a:p>
            <a:pPr fontAlgn="base">
              <a:spcBef>
                <a:spcPct val="0"/>
              </a:spcBef>
              <a:spcAft>
                <a:spcPct val="0"/>
              </a:spcAft>
            </a:pPr>
            <a:endParaRPr lang="es-ES" sz="1400" b="1" dirty="0">
              <a:solidFill>
                <a:srgbClr val="002060"/>
              </a:solidFill>
              <a:cs typeface="Arial" charset="0"/>
            </a:endParaRPr>
          </a:p>
        </p:txBody>
      </p:sp>
      <p:sp>
        <p:nvSpPr>
          <p:cNvPr id="2" name="Slide Number Placeholder 1"/>
          <p:cNvSpPr>
            <a:spLocks noGrp="1"/>
          </p:cNvSpPr>
          <p:nvPr>
            <p:ph type="sldNum" sz="quarter" idx="10"/>
          </p:nvPr>
        </p:nvSpPr>
        <p:spPr/>
        <p:txBody>
          <a:bodyPr/>
          <a:lstStyle/>
          <a:p>
            <a:fld id="{20A7A354-C5FB-4D1E-BE75-5A939ED93F75}" type="slidenum">
              <a:rPr lang="es-ES_tradnl" smtClean="0">
                <a:solidFill>
                  <a:srgbClr val="002776"/>
                </a:solidFill>
              </a:rPr>
              <a:pPr/>
              <a:t>11</a:t>
            </a:fld>
            <a:endParaRPr lang="es-ES_tradnl" dirty="0">
              <a:solidFill>
                <a:srgbClr val="002776"/>
              </a:solidFill>
            </a:endParaRPr>
          </a:p>
        </p:txBody>
      </p:sp>
      <p:sp>
        <p:nvSpPr>
          <p:cNvPr id="3" name="TextBox 2"/>
          <p:cNvSpPr txBox="1"/>
          <p:nvPr/>
        </p:nvSpPr>
        <p:spPr>
          <a:xfrm>
            <a:off x="414907" y="3068961"/>
            <a:ext cx="9205724" cy="3308588"/>
          </a:xfrm>
          <a:prstGeom prst="rect">
            <a:avLst/>
          </a:prstGeom>
        </p:spPr>
        <p:style>
          <a:lnRef idx="0">
            <a:schemeClr val="accent4"/>
          </a:lnRef>
          <a:fillRef idx="3">
            <a:schemeClr val="accent4"/>
          </a:fillRef>
          <a:effectRef idx="3">
            <a:schemeClr val="accent4"/>
          </a:effectRef>
          <a:fontRef idx="minor">
            <a:schemeClr val="lt1"/>
          </a:fontRef>
        </p:style>
        <p:txBody>
          <a:bodyPr wrap="square" lIns="91428" tIns="45715" rIns="91428" bIns="45715" rtlCol="0">
            <a:spAutoFit/>
          </a:bodyPr>
          <a:lstStyle/>
          <a:p>
            <a:pPr algn="just" fontAlgn="base">
              <a:spcBef>
                <a:spcPct val="0"/>
              </a:spcBef>
              <a:spcAft>
                <a:spcPts val="600"/>
              </a:spcAft>
            </a:pPr>
            <a:endParaRPr lang="es-ES" sz="1100" dirty="0">
              <a:solidFill>
                <a:schemeClr val="bg1"/>
              </a:solidFill>
              <a:cs typeface="Arial" charset="0"/>
            </a:endParaRPr>
          </a:p>
          <a:p>
            <a:pPr algn="just" fontAlgn="base">
              <a:spcBef>
                <a:spcPct val="0"/>
              </a:spcBef>
              <a:spcAft>
                <a:spcPts val="600"/>
              </a:spcAft>
            </a:pPr>
            <a:r>
              <a:rPr lang="es-ES" sz="1200" dirty="0">
                <a:solidFill>
                  <a:schemeClr val="bg1"/>
                </a:solidFill>
                <a:cs typeface="Arial" charset="0"/>
              </a:rPr>
              <a:t>Los objetivos que se plantean, requerirán fuertes cambios de paradigmas, considerando la situación de decrecimiento general del destino (niveles de gasto, llegadas, estadía promedio, arribos internacionales, etc.) y la falta de renovación de oferta cultural y atractivos únicos de alto impacto (Centro Histórico sin dinámicas turísticas nuevas y con productos </a:t>
            </a:r>
            <a:r>
              <a:rPr lang="es-ES" sz="1200" dirty="0" err="1">
                <a:solidFill>
                  <a:schemeClr val="bg1"/>
                </a:solidFill>
                <a:cs typeface="Arial" charset="0"/>
              </a:rPr>
              <a:t>semi</a:t>
            </a:r>
            <a:r>
              <a:rPr lang="es-ES" sz="1200" dirty="0">
                <a:solidFill>
                  <a:schemeClr val="bg1"/>
                </a:solidFill>
                <a:cs typeface="Arial" charset="0"/>
              </a:rPr>
              <a:t>-comercializados, atractivos disponibles desaprovechados, desarrollo de la Mitad del Mundo como la gran frustración de propuesta competitiva única del destino). El desarrollo del turismo en Quito, </a:t>
            </a:r>
            <a:r>
              <a:rPr lang="es-ES" sz="1200" b="1" dirty="0">
                <a:solidFill>
                  <a:schemeClr val="bg1"/>
                </a:solidFill>
                <a:cs typeface="Arial" charset="0"/>
              </a:rPr>
              <a:t>para alcanzar los objetivos planteados</a:t>
            </a:r>
            <a:r>
              <a:rPr lang="es-ES" sz="1200" dirty="0">
                <a:solidFill>
                  <a:schemeClr val="bg1"/>
                </a:solidFill>
                <a:cs typeface="Arial" charset="0"/>
              </a:rPr>
              <a:t>, se logrará a partir de fuertes dosis de </a:t>
            </a:r>
            <a:r>
              <a:rPr lang="es-ES" sz="1200" b="1" dirty="0">
                <a:solidFill>
                  <a:schemeClr val="bg1"/>
                </a:solidFill>
                <a:cs typeface="Arial" charset="0"/>
              </a:rPr>
              <a:t>valentía </a:t>
            </a:r>
            <a:r>
              <a:rPr lang="es-ES" sz="1200" dirty="0">
                <a:solidFill>
                  <a:schemeClr val="bg1"/>
                </a:solidFill>
                <a:cs typeface="Arial" charset="0"/>
              </a:rPr>
              <a:t>por parte del sector público y privado del DMQ </a:t>
            </a:r>
            <a:r>
              <a:rPr lang="es-ES" sz="1200" b="1" dirty="0">
                <a:solidFill>
                  <a:schemeClr val="bg1"/>
                </a:solidFill>
                <a:cs typeface="Arial" charset="0"/>
              </a:rPr>
              <a:t>para romper inercias y paradigmas</a:t>
            </a:r>
            <a:r>
              <a:rPr lang="es-ES" sz="1200" dirty="0">
                <a:solidFill>
                  <a:schemeClr val="bg1"/>
                </a:solidFill>
                <a:cs typeface="Arial" charset="0"/>
              </a:rPr>
              <a:t>. Ambos objetivos generales implicarán: </a:t>
            </a:r>
          </a:p>
          <a:p>
            <a:pPr marL="171427" indent="-171427" algn="just" fontAlgn="base">
              <a:spcBef>
                <a:spcPct val="0"/>
              </a:spcBef>
              <a:spcAft>
                <a:spcPts val="1200"/>
              </a:spcAft>
              <a:buFont typeface="Arial" panose="020B0604020202020204" pitchFamily="34" charset="0"/>
              <a:buChar char="•"/>
            </a:pPr>
            <a:r>
              <a:rPr lang="es-ES" sz="1200" b="1" dirty="0">
                <a:solidFill>
                  <a:schemeClr val="bg1"/>
                </a:solidFill>
                <a:cs typeface="Arial" charset="0"/>
              </a:rPr>
              <a:t>Ampliar la oferta</a:t>
            </a:r>
            <a:r>
              <a:rPr lang="es-ES" sz="1200" dirty="0">
                <a:solidFill>
                  <a:schemeClr val="bg1"/>
                </a:solidFill>
                <a:cs typeface="Arial" charset="0"/>
              </a:rPr>
              <a:t>, que ésta sea </a:t>
            </a:r>
            <a:r>
              <a:rPr lang="es-ES" sz="1200" b="1" dirty="0">
                <a:solidFill>
                  <a:schemeClr val="bg1"/>
                </a:solidFill>
                <a:cs typeface="Arial" charset="0"/>
              </a:rPr>
              <a:t>de alto impacto </a:t>
            </a:r>
            <a:r>
              <a:rPr lang="es-ES" sz="1200" dirty="0">
                <a:solidFill>
                  <a:schemeClr val="bg1"/>
                </a:solidFill>
                <a:cs typeface="Arial" charset="0"/>
              </a:rPr>
              <a:t>para romper el mercado y </a:t>
            </a:r>
            <a:r>
              <a:rPr lang="es-ES" sz="1200" b="1" dirty="0">
                <a:solidFill>
                  <a:schemeClr val="bg1"/>
                </a:solidFill>
                <a:cs typeface="Arial" charset="0"/>
              </a:rPr>
              <a:t>generar novedad </a:t>
            </a:r>
            <a:r>
              <a:rPr lang="es-ES" sz="1200" dirty="0">
                <a:solidFill>
                  <a:schemeClr val="bg1"/>
                </a:solidFill>
                <a:cs typeface="Arial" charset="0"/>
              </a:rPr>
              <a:t>para la demanda (oferta cultural de gran formato, desarrollo de RICE); que sea </a:t>
            </a:r>
            <a:r>
              <a:rPr lang="es-ES" sz="1200" b="1" dirty="0">
                <a:solidFill>
                  <a:schemeClr val="bg1"/>
                </a:solidFill>
                <a:cs typeface="Arial" charset="0"/>
              </a:rPr>
              <a:t>atractiva en relación a los intereses de la demanda </a:t>
            </a:r>
            <a:r>
              <a:rPr lang="es-ES" sz="1200" dirty="0">
                <a:solidFill>
                  <a:schemeClr val="bg1"/>
                </a:solidFill>
                <a:cs typeface="Arial" charset="0"/>
              </a:rPr>
              <a:t>(cultural, mitad del mundo, experiencias urbanas en primera instancia), y que </a:t>
            </a:r>
            <a:r>
              <a:rPr lang="es-ES" sz="1200" b="1" dirty="0">
                <a:solidFill>
                  <a:schemeClr val="bg1"/>
                </a:solidFill>
                <a:cs typeface="Arial" charset="0"/>
              </a:rPr>
              <a:t>mejore la calidad de la experiencia </a:t>
            </a:r>
            <a:r>
              <a:rPr lang="es-ES" sz="1200" dirty="0">
                <a:solidFill>
                  <a:schemeClr val="bg1"/>
                </a:solidFill>
                <a:cs typeface="Arial" charset="0"/>
              </a:rPr>
              <a:t>general para propiciar más gasto (por gasto directo y por incentivarse el aumento de estadía por más y mejor oferta).</a:t>
            </a:r>
          </a:p>
          <a:p>
            <a:pPr marL="171427" indent="-171427" algn="just" fontAlgn="base">
              <a:spcBef>
                <a:spcPct val="0"/>
              </a:spcBef>
              <a:spcAft>
                <a:spcPts val="1200"/>
              </a:spcAft>
              <a:buFont typeface="Arial" panose="020B0604020202020204" pitchFamily="34" charset="0"/>
              <a:buChar char="•"/>
            </a:pPr>
            <a:r>
              <a:rPr lang="es-ES" sz="1200" b="1" dirty="0">
                <a:solidFill>
                  <a:schemeClr val="bg1"/>
                </a:solidFill>
                <a:cs typeface="Arial" charset="0"/>
              </a:rPr>
              <a:t>Definir y consolidar posicionamiento </a:t>
            </a:r>
            <a:r>
              <a:rPr lang="es-ES" sz="1200" dirty="0">
                <a:solidFill>
                  <a:schemeClr val="bg1"/>
                </a:solidFill>
                <a:cs typeface="Arial" charset="0"/>
              </a:rPr>
              <a:t>a partir de las </a:t>
            </a:r>
            <a:r>
              <a:rPr lang="es-ES" sz="1200" b="1" dirty="0">
                <a:solidFill>
                  <a:schemeClr val="bg1"/>
                </a:solidFill>
                <a:cs typeface="Arial" charset="0"/>
              </a:rPr>
              <a:t>propuestas únicas del destino</a:t>
            </a:r>
            <a:r>
              <a:rPr lang="es-ES" sz="1200" dirty="0">
                <a:solidFill>
                  <a:schemeClr val="bg1"/>
                </a:solidFill>
                <a:cs typeface="Arial" charset="0"/>
              </a:rPr>
              <a:t>, soportado por la ejecución del punto anterior, y por la </a:t>
            </a:r>
            <a:r>
              <a:rPr lang="es-ES" sz="1200" b="1" dirty="0">
                <a:solidFill>
                  <a:schemeClr val="bg1"/>
                </a:solidFill>
                <a:cs typeface="Arial" charset="0"/>
              </a:rPr>
              <a:t>atracción de inversiones de proyección mundial </a:t>
            </a:r>
            <a:r>
              <a:rPr lang="es-ES" sz="1200" dirty="0">
                <a:solidFill>
                  <a:schemeClr val="bg1"/>
                </a:solidFill>
                <a:cs typeface="Arial" charset="0"/>
              </a:rPr>
              <a:t>que generen notoriedad e interés en el destino (ej. desarrollos icónicos y de envergadura en sitios únicos o emblemáticos – Mitad del Mundo, Bicentenario, Museos, arquitectura icónica, etc.)</a:t>
            </a:r>
          </a:p>
          <a:p>
            <a:pPr marL="171427" indent="-171427" algn="just" fontAlgn="base">
              <a:spcBef>
                <a:spcPct val="0"/>
              </a:spcBef>
              <a:spcAft>
                <a:spcPts val="1200"/>
              </a:spcAft>
              <a:buFont typeface="Arial" panose="020B0604020202020204" pitchFamily="34" charset="0"/>
              <a:buChar char="•"/>
            </a:pPr>
            <a:r>
              <a:rPr lang="es-ES" sz="1200" b="1" dirty="0">
                <a:solidFill>
                  <a:schemeClr val="bg1"/>
                </a:solidFill>
                <a:cs typeface="Arial" charset="0"/>
              </a:rPr>
              <a:t>Potenciar la promoción y la comercialización</a:t>
            </a:r>
            <a:r>
              <a:rPr lang="es-ES" sz="1200" dirty="0">
                <a:solidFill>
                  <a:schemeClr val="bg1"/>
                </a:solidFill>
                <a:cs typeface="Arial" charset="0"/>
              </a:rPr>
              <a:t>, para posicionar lo nuevo, difundir, distribuir y canalizar más demanda</a:t>
            </a:r>
          </a:p>
        </p:txBody>
      </p:sp>
      <p:sp>
        <p:nvSpPr>
          <p:cNvPr id="4" name="TextBox 3"/>
          <p:cNvSpPr txBox="1"/>
          <p:nvPr/>
        </p:nvSpPr>
        <p:spPr>
          <a:xfrm>
            <a:off x="704528" y="6453336"/>
            <a:ext cx="7632848" cy="338554"/>
          </a:xfrm>
          <a:prstGeom prst="rect">
            <a:avLst/>
          </a:prstGeom>
          <a:noFill/>
        </p:spPr>
        <p:txBody>
          <a:bodyPr wrap="square" rtlCol="0">
            <a:spAutoFit/>
          </a:bodyPr>
          <a:lstStyle/>
          <a:p>
            <a:r>
              <a:rPr lang="es-ES" sz="800" dirty="0" smtClean="0"/>
              <a:t>* El 9</a:t>
            </a:r>
            <a:r>
              <a:rPr lang="es-ES" sz="800" dirty="0"/>
              <a:t>% </a:t>
            </a:r>
            <a:r>
              <a:rPr lang="es-ES" sz="800" dirty="0" smtClean="0"/>
              <a:t>de aporte del turismo al PIB es </a:t>
            </a:r>
            <a:r>
              <a:rPr lang="es-ES" sz="800" dirty="0"/>
              <a:t>la media mundial </a:t>
            </a:r>
            <a:r>
              <a:rPr lang="es-ES" sz="800" dirty="0" smtClean="0"/>
              <a:t>para un destino </a:t>
            </a:r>
            <a:r>
              <a:rPr lang="es-ES" sz="800" dirty="0"/>
              <a:t>en </a:t>
            </a:r>
            <a:r>
              <a:rPr lang="es-ES" sz="800" dirty="0" smtClean="0"/>
              <a:t>general, y el 9</a:t>
            </a:r>
            <a:r>
              <a:rPr lang="es-ES" sz="800" dirty="0"/>
              <a:t>% es también el aporte del turismo a los destinos urbanos del set competitivo</a:t>
            </a:r>
          </a:p>
        </p:txBody>
      </p:sp>
    </p:spTree>
    <p:extLst>
      <p:ext uri="{BB962C8B-B14F-4D97-AF65-F5344CB8AC3E}">
        <p14:creationId xmlns:p14="http://schemas.microsoft.com/office/powerpoint/2010/main" val="338721457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238252" y="2551176"/>
            <a:ext cx="7963220" cy="1344168"/>
          </a:xfrm>
        </p:spPr>
        <p:txBody>
          <a:bodyPr/>
          <a:lstStyle/>
          <a:p>
            <a:pPr marL="450787" indent="-450787"/>
            <a:r>
              <a:rPr lang="es-CL" sz="3200" b="1" dirty="0">
                <a:solidFill>
                  <a:schemeClr val="bg2"/>
                </a:solidFill>
              </a:rPr>
              <a:t>4. Propuesta Única de Valor y Posicionamiento Turístico de Quito 2021</a:t>
            </a:r>
          </a:p>
        </p:txBody>
      </p:sp>
    </p:spTree>
    <p:extLst>
      <p:ext uri="{BB962C8B-B14F-4D97-AF65-F5344CB8AC3E}">
        <p14:creationId xmlns:p14="http://schemas.microsoft.com/office/powerpoint/2010/main" val="31763063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1"/>
          <p:cNvSpPr txBox="1">
            <a:spLocks/>
          </p:cNvSpPr>
          <p:nvPr/>
        </p:nvSpPr>
        <p:spPr bwMode="auto">
          <a:xfrm>
            <a:off x="414912" y="134466"/>
            <a:ext cx="9217025"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fontAlgn="base">
              <a:spcBef>
                <a:spcPct val="0"/>
              </a:spcBef>
              <a:spcAft>
                <a:spcPct val="0"/>
              </a:spcAft>
            </a:pPr>
            <a:r>
              <a:rPr lang="es-ES" b="1" dirty="0" smtClean="0">
                <a:solidFill>
                  <a:srgbClr val="002060"/>
                </a:solidFill>
                <a:cs typeface="Arial" charset="0"/>
              </a:rPr>
              <a:t>Propuesta Única de Valor del destino Quito</a:t>
            </a:r>
          </a:p>
          <a:p>
            <a:pPr fontAlgn="base">
              <a:spcBef>
                <a:spcPct val="0"/>
              </a:spcBef>
              <a:spcAft>
                <a:spcPct val="0"/>
              </a:spcAft>
            </a:pPr>
            <a:r>
              <a:rPr lang="es-ES" sz="2000" b="1" dirty="0">
                <a:solidFill>
                  <a:srgbClr val="00B0F0"/>
                </a:solidFill>
                <a:cs typeface="Arial" charset="0"/>
              </a:rPr>
              <a:t>Elementos fuerza y diferenciales</a:t>
            </a:r>
            <a:endParaRPr lang="es-ES" sz="1400" i="1" dirty="0">
              <a:solidFill>
                <a:srgbClr val="00B0F0"/>
              </a:solidFill>
              <a:cs typeface="Arial" charset="0"/>
            </a:endParaRPr>
          </a:p>
        </p:txBody>
      </p:sp>
      <p:sp>
        <p:nvSpPr>
          <p:cNvPr id="5" name="Rectangle 4"/>
          <p:cNvSpPr/>
          <p:nvPr/>
        </p:nvSpPr>
        <p:spPr>
          <a:xfrm>
            <a:off x="413267" y="1124749"/>
            <a:ext cx="8500178" cy="3293199"/>
          </a:xfrm>
          <a:prstGeom prst="rect">
            <a:avLst/>
          </a:prstGeom>
        </p:spPr>
        <p:txBody>
          <a:bodyPr wrap="square" lIns="91428" tIns="45715" rIns="91428" bIns="45715">
            <a:spAutoFit/>
          </a:bodyPr>
          <a:lstStyle/>
          <a:p>
            <a:pPr>
              <a:defRPr/>
            </a:pPr>
            <a:r>
              <a:rPr lang="es-ES" sz="1400" dirty="0">
                <a:solidFill>
                  <a:srgbClr val="002060"/>
                </a:solidFill>
              </a:rPr>
              <a:t>       </a:t>
            </a:r>
          </a:p>
          <a:p>
            <a:pPr marL="282535" indent="-282535">
              <a:defRPr/>
            </a:pPr>
            <a:endParaRPr lang="es-ES" sz="1200" b="1" dirty="0">
              <a:solidFill>
                <a:srgbClr val="002060"/>
              </a:solidFill>
            </a:endParaRPr>
          </a:p>
          <a:p>
            <a:pPr marL="282535">
              <a:defRPr/>
            </a:pPr>
            <a:endParaRPr lang="es-ES" sz="1400" dirty="0">
              <a:solidFill>
                <a:srgbClr val="002060"/>
              </a:solidFill>
            </a:endParaRPr>
          </a:p>
          <a:p>
            <a:pPr marL="282535">
              <a:defRPr/>
            </a:pPr>
            <a:endParaRPr lang="es-ES" sz="1400" dirty="0">
              <a:solidFill>
                <a:srgbClr val="002060"/>
              </a:solidFill>
            </a:endParaRPr>
          </a:p>
          <a:p>
            <a:pPr marL="285710" indent="-285710">
              <a:buFontTx/>
              <a:buChar char="-"/>
              <a:defRPr/>
            </a:pPr>
            <a:endParaRPr lang="es-ES" sz="1400" dirty="0">
              <a:solidFill>
                <a:srgbClr val="002060"/>
              </a:solidFill>
            </a:endParaRPr>
          </a:p>
          <a:p>
            <a:pPr marL="285710" indent="-285710">
              <a:buFontTx/>
              <a:buChar char="-"/>
              <a:defRPr/>
            </a:pPr>
            <a:endParaRPr lang="es-ES" sz="1400" dirty="0">
              <a:solidFill>
                <a:srgbClr val="002060"/>
              </a:solidFill>
            </a:endParaRPr>
          </a:p>
          <a:p>
            <a:pPr marL="285710" indent="-285710">
              <a:buFontTx/>
              <a:buChar char="-"/>
              <a:defRPr/>
            </a:pPr>
            <a:endParaRPr lang="es-ES" sz="1400" dirty="0">
              <a:solidFill>
                <a:srgbClr val="002060"/>
              </a:solidFill>
            </a:endParaRPr>
          </a:p>
          <a:p>
            <a:pPr marL="285710" indent="-285710">
              <a:buFontTx/>
              <a:buChar char="-"/>
              <a:defRPr/>
            </a:pPr>
            <a:endParaRPr lang="es-ES" sz="1400" dirty="0">
              <a:solidFill>
                <a:srgbClr val="002060"/>
              </a:solidFill>
            </a:endParaRPr>
          </a:p>
          <a:p>
            <a:pPr marL="285710" indent="-285710">
              <a:buFontTx/>
              <a:buChar char="-"/>
              <a:defRPr/>
            </a:pPr>
            <a:endParaRPr lang="es-ES" sz="1400" dirty="0">
              <a:solidFill>
                <a:srgbClr val="002060"/>
              </a:solidFill>
            </a:endParaRPr>
          </a:p>
          <a:p>
            <a:pPr marL="285710" indent="-285710">
              <a:buFontTx/>
              <a:buChar char="-"/>
              <a:defRPr/>
            </a:pPr>
            <a:endParaRPr lang="es-ES" sz="1400" dirty="0">
              <a:solidFill>
                <a:srgbClr val="002060"/>
              </a:solidFill>
            </a:endParaRPr>
          </a:p>
          <a:p>
            <a:pPr marL="285710" indent="-285710">
              <a:buFontTx/>
              <a:buChar char="-"/>
              <a:defRPr/>
            </a:pPr>
            <a:endParaRPr lang="es-ES" sz="1400" dirty="0">
              <a:solidFill>
                <a:srgbClr val="002060"/>
              </a:solidFill>
            </a:endParaRPr>
          </a:p>
          <a:p>
            <a:pPr marL="285710" indent="-285710">
              <a:buFontTx/>
              <a:buChar char="-"/>
              <a:defRPr/>
            </a:pPr>
            <a:endParaRPr lang="es-ES" sz="1400" dirty="0">
              <a:solidFill>
                <a:srgbClr val="002060"/>
              </a:solidFill>
            </a:endParaRPr>
          </a:p>
          <a:p>
            <a:pPr marL="285710" indent="-285710">
              <a:buFontTx/>
              <a:buChar char="-"/>
              <a:defRPr/>
            </a:pPr>
            <a:endParaRPr lang="es-ES" sz="1400" dirty="0">
              <a:solidFill>
                <a:srgbClr val="002060"/>
              </a:solidFill>
            </a:endParaRPr>
          </a:p>
          <a:p>
            <a:pPr marL="285710" indent="-285710">
              <a:buFontTx/>
              <a:buChar char="-"/>
              <a:defRPr/>
            </a:pPr>
            <a:endParaRPr lang="es-ES" sz="1400" dirty="0">
              <a:solidFill>
                <a:srgbClr val="002060"/>
              </a:solidFill>
            </a:endParaRPr>
          </a:p>
          <a:p>
            <a:pPr>
              <a:defRPr/>
            </a:pPr>
            <a:r>
              <a:rPr lang="es-ES" sz="1400" dirty="0">
                <a:solidFill>
                  <a:srgbClr val="002060"/>
                </a:solidFill>
              </a:rPr>
              <a:t>  </a:t>
            </a:r>
            <a:endParaRPr lang="es-ES" dirty="0">
              <a:solidFill>
                <a:srgbClr val="002060"/>
              </a:solidFill>
            </a:endParaRPr>
          </a:p>
        </p:txBody>
      </p:sp>
      <p:sp>
        <p:nvSpPr>
          <p:cNvPr id="9" name="Title 1"/>
          <p:cNvSpPr txBox="1">
            <a:spLocks/>
          </p:cNvSpPr>
          <p:nvPr/>
        </p:nvSpPr>
        <p:spPr bwMode="auto">
          <a:xfrm>
            <a:off x="200478" y="980733"/>
            <a:ext cx="6048671" cy="5747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numCol="1"/>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fontAlgn="base">
              <a:spcBef>
                <a:spcPct val="0"/>
              </a:spcBef>
              <a:spcAft>
                <a:spcPct val="0"/>
              </a:spcAft>
            </a:pPr>
            <a:r>
              <a:rPr lang="es-ES" sz="1200" b="1" dirty="0">
                <a:solidFill>
                  <a:srgbClr val="002060"/>
                </a:solidFill>
                <a:cs typeface="Arial" charset="0"/>
              </a:rPr>
              <a:t>La propuesta única de valor del destino Quito, se construye a partir de distintos elementos de beneficios principales, fuerza y diferenciadores. A los efectos de comunicación y marketing, todos se deben usar. Éstos son:  </a:t>
            </a:r>
          </a:p>
          <a:p>
            <a:pPr fontAlgn="base">
              <a:spcBef>
                <a:spcPct val="0"/>
              </a:spcBef>
              <a:spcAft>
                <a:spcPct val="0"/>
              </a:spcAft>
            </a:pPr>
            <a:endParaRPr lang="es-ES" sz="1200" b="1" dirty="0">
              <a:solidFill>
                <a:srgbClr val="002060"/>
              </a:solidFill>
              <a:cs typeface="Arial" charset="0"/>
            </a:endParaRPr>
          </a:p>
          <a:p>
            <a:pPr marL="285710" indent="-285710" fontAlgn="base">
              <a:spcBef>
                <a:spcPct val="0"/>
              </a:spcBef>
              <a:spcAft>
                <a:spcPts val="600"/>
              </a:spcAft>
              <a:buFont typeface="Arial" panose="020B0604020202020204" pitchFamily="34" charset="0"/>
              <a:buChar char="•"/>
            </a:pPr>
            <a:r>
              <a:rPr lang="es-ES" sz="1200" b="1" dirty="0">
                <a:solidFill>
                  <a:srgbClr val="002060"/>
                </a:solidFill>
                <a:cs typeface="Arial" charset="0"/>
              </a:rPr>
              <a:t>Mitad del Mundo</a:t>
            </a:r>
            <a:r>
              <a:rPr lang="es-ES" sz="1200" dirty="0">
                <a:solidFill>
                  <a:srgbClr val="002060"/>
                </a:solidFill>
                <a:cs typeface="Arial" charset="0"/>
              </a:rPr>
              <a:t>: </a:t>
            </a:r>
            <a:r>
              <a:rPr lang="es-ES" sz="1100" dirty="0">
                <a:solidFill>
                  <a:srgbClr val="002060"/>
                </a:solidFill>
                <a:cs typeface="Arial" charset="0"/>
              </a:rPr>
              <a:t>primer sitio donde se realizó la medición geodésica, y ubicación geográfica de la Latitud 0º, de referencia mundial, sin competidores directos en el mundo. Adicionalmente, el concepto de “Mitad” aporta derivaciones de posicionamiento: punto de encuentro, punto de convergencia, etc.; potencialmente diferenciadores e ideas fuerza para el posicionamiento. Otros factores se pueden asociar a este concepto emblemático, por ej. ser ciudad de encuentro de momentos históricos (pre-colombinos, hispánicos coloniales, modernidad ecuatoriana), encuentro geográfico (convergencia de dinámicas planetarias – ecosistemas, vientos, corrientes, etc.), punto de unión del mundo norte y mundo sur (cultura, tendencias, etc</a:t>
            </a:r>
            <a:r>
              <a:rPr lang="es-ES" sz="1200" dirty="0">
                <a:solidFill>
                  <a:srgbClr val="002060"/>
                </a:solidFill>
                <a:cs typeface="Arial" charset="0"/>
              </a:rPr>
              <a:t>.). </a:t>
            </a:r>
          </a:p>
          <a:p>
            <a:pPr marL="285710" indent="-285710" fontAlgn="base">
              <a:spcBef>
                <a:spcPct val="0"/>
              </a:spcBef>
              <a:spcAft>
                <a:spcPts val="600"/>
              </a:spcAft>
              <a:buFont typeface="Arial" panose="020B0604020202020204" pitchFamily="34" charset="0"/>
              <a:buChar char="•"/>
            </a:pPr>
            <a:r>
              <a:rPr lang="es-ES" sz="1200" b="1" dirty="0">
                <a:solidFill>
                  <a:srgbClr val="002060"/>
                </a:solidFill>
                <a:cs typeface="Arial" charset="0"/>
              </a:rPr>
              <a:t>Primer Patrimonio Cultural de la Humanidad</a:t>
            </a:r>
            <a:r>
              <a:rPr lang="es-ES" sz="1200" dirty="0">
                <a:solidFill>
                  <a:srgbClr val="002060"/>
                </a:solidFill>
                <a:cs typeface="Arial" charset="0"/>
              </a:rPr>
              <a:t>: </a:t>
            </a:r>
            <a:r>
              <a:rPr lang="es-ES" sz="1100" dirty="0">
                <a:solidFill>
                  <a:srgbClr val="002060"/>
                </a:solidFill>
                <a:cs typeface="Arial" charset="0"/>
              </a:rPr>
              <a:t>el Centro Histórico de Quito fue el primer sitio con esta declaración por parte de UNESCO. Adicionalmente, es conocido como el de mayor extensión y mejor conservación.</a:t>
            </a:r>
          </a:p>
          <a:p>
            <a:pPr marL="285710" indent="-285710" fontAlgn="base">
              <a:spcBef>
                <a:spcPct val="0"/>
              </a:spcBef>
              <a:spcAft>
                <a:spcPts val="600"/>
              </a:spcAft>
              <a:buFont typeface="Arial" panose="020B0604020202020204" pitchFamily="34" charset="0"/>
              <a:buChar char="•"/>
            </a:pPr>
            <a:r>
              <a:rPr lang="es-ES" sz="1200" b="1" dirty="0">
                <a:solidFill>
                  <a:srgbClr val="002060"/>
                </a:solidFill>
                <a:cs typeface="Arial" charset="0"/>
              </a:rPr>
              <a:t>Centro Histórico Colonial Andino</a:t>
            </a:r>
            <a:r>
              <a:rPr lang="es-ES" sz="1200" dirty="0">
                <a:solidFill>
                  <a:srgbClr val="002060"/>
                </a:solidFill>
                <a:cs typeface="Arial" charset="0"/>
              </a:rPr>
              <a:t>: </a:t>
            </a:r>
            <a:r>
              <a:rPr lang="es-ES" sz="1100" dirty="0">
                <a:solidFill>
                  <a:srgbClr val="002060"/>
                </a:solidFill>
                <a:cs typeface="Arial" charset="0"/>
              </a:rPr>
              <a:t>si bien existen otros a lo largo de los Andes, las características del de Quito son excepcionales. El Centro Histórico se complementa con barrios y sectores de todo el destino, como </a:t>
            </a:r>
            <a:r>
              <a:rPr lang="es-ES" sz="1100" dirty="0" err="1">
                <a:solidFill>
                  <a:srgbClr val="002060"/>
                </a:solidFill>
                <a:cs typeface="Arial" charset="0"/>
              </a:rPr>
              <a:t>Guápulo</a:t>
            </a:r>
            <a:r>
              <a:rPr lang="es-ES" sz="1100" dirty="0">
                <a:solidFill>
                  <a:srgbClr val="002060"/>
                </a:solidFill>
                <a:cs typeface="Arial" charset="0"/>
              </a:rPr>
              <a:t>, </a:t>
            </a:r>
            <a:r>
              <a:rPr lang="es-ES" sz="1100" dirty="0" err="1">
                <a:solidFill>
                  <a:srgbClr val="002060"/>
                </a:solidFill>
                <a:cs typeface="Arial" charset="0"/>
              </a:rPr>
              <a:t>Cumbayá</a:t>
            </a:r>
            <a:r>
              <a:rPr lang="es-ES" sz="1100" dirty="0">
                <a:solidFill>
                  <a:srgbClr val="002060"/>
                </a:solidFill>
                <a:cs typeface="Arial" charset="0"/>
              </a:rPr>
              <a:t> y otros. </a:t>
            </a:r>
          </a:p>
          <a:p>
            <a:pPr marL="285710" indent="-285710" fontAlgn="base">
              <a:spcBef>
                <a:spcPct val="0"/>
              </a:spcBef>
              <a:spcAft>
                <a:spcPts val="600"/>
              </a:spcAft>
              <a:buFont typeface="Arial" panose="020B0604020202020204" pitchFamily="34" charset="0"/>
              <a:buChar char="•"/>
            </a:pPr>
            <a:r>
              <a:rPr lang="es-ES" sz="1200" b="1" dirty="0" err="1">
                <a:solidFill>
                  <a:srgbClr val="002060"/>
                </a:solidFill>
                <a:cs typeface="Arial" charset="0"/>
              </a:rPr>
              <a:t>Guayasamín</a:t>
            </a:r>
            <a:r>
              <a:rPr lang="es-ES" sz="1200" dirty="0">
                <a:solidFill>
                  <a:srgbClr val="002060"/>
                </a:solidFill>
                <a:cs typeface="Arial" charset="0"/>
              </a:rPr>
              <a:t>: </a:t>
            </a:r>
            <a:r>
              <a:rPr lang="es-ES" sz="1100" dirty="0">
                <a:solidFill>
                  <a:srgbClr val="002060"/>
                </a:solidFill>
                <a:cs typeface="Arial" charset="0"/>
              </a:rPr>
              <a:t>como artista mundialmente reconocido, es patrimonio cultural de Quito.</a:t>
            </a:r>
            <a:r>
              <a:rPr lang="es-ES" sz="1200" dirty="0">
                <a:solidFill>
                  <a:srgbClr val="002060"/>
                </a:solidFill>
                <a:cs typeface="Arial" charset="0"/>
              </a:rPr>
              <a:t> </a:t>
            </a:r>
          </a:p>
          <a:p>
            <a:pPr fontAlgn="base">
              <a:spcBef>
                <a:spcPct val="0"/>
              </a:spcBef>
              <a:spcAft>
                <a:spcPts val="600"/>
              </a:spcAft>
            </a:pPr>
            <a:r>
              <a:rPr lang="es-ES" sz="1200" dirty="0">
                <a:solidFill>
                  <a:srgbClr val="002060"/>
                </a:solidFill>
                <a:cs typeface="Arial" charset="0"/>
              </a:rPr>
              <a:t>Elementos diferenciales y fuerza a nivel país, susceptibles de asociarse a Quito:</a:t>
            </a:r>
          </a:p>
          <a:p>
            <a:pPr marL="285710" indent="-285710" fontAlgn="base">
              <a:spcBef>
                <a:spcPct val="0"/>
              </a:spcBef>
              <a:spcAft>
                <a:spcPts val="600"/>
              </a:spcAft>
              <a:buFont typeface="Arial" panose="020B0604020202020204" pitchFamily="34" charset="0"/>
              <a:buChar char="•"/>
            </a:pPr>
            <a:r>
              <a:rPr lang="es-ES" sz="1200" b="1" dirty="0">
                <a:solidFill>
                  <a:srgbClr val="002060"/>
                </a:solidFill>
                <a:cs typeface="Arial" charset="0"/>
              </a:rPr>
              <a:t>Segundo productor mundial de flores</a:t>
            </a:r>
            <a:r>
              <a:rPr lang="es-ES" sz="1200" dirty="0">
                <a:solidFill>
                  <a:srgbClr val="002060"/>
                </a:solidFill>
                <a:cs typeface="Arial" charset="0"/>
              </a:rPr>
              <a:t>: </a:t>
            </a:r>
            <a:r>
              <a:rPr lang="es-ES" sz="1100" dirty="0">
                <a:solidFill>
                  <a:srgbClr val="002060"/>
                </a:solidFill>
                <a:cs typeface="Arial" charset="0"/>
              </a:rPr>
              <a:t>considerado además como productor de flores de alta calidad, por su posición relativa dentro del globo y respecto al sol.</a:t>
            </a:r>
            <a:endParaRPr lang="es-ES" sz="1200" dirty="0">
              <a:solidFill>
                <a:srgbClr val="002060"/>
              </a:solidFill>
              <a:cs typeface="Arial" charset="0"/>
            </a:endParaRPr>
          </a:p>
          <a:p>
            <a:pPr marL="285710" indent="-285710" fontAlgn="base">
              <a:spcBef>
                <a:spcPct val="0"/>
              </a:spcBef>
              <a:spcAft>
                <a:spcPts val="600"/>
              </a:spcAft>
              <a:buFont typeface="Arial" panose="020B0604020202020204" pitchFamily="34" charset="0"/>
              <a:buChar char="•"/>
            </a:pPr>
            <a:r>
              <a:rPr lang="es-ES" sz="1200" b="1" dirty="0">
                <a:solidFill>
                  <a:srgbClr val="002060"/>
                </a:solidFill>
                <a:cs typeface="Arial" charset="0"/>
              </a:rPr>
              <a:t>Primer exportador de cacao fino aroma o cacao arriba</a:t>
            </a:r>
            <a:r>
              <a:rPr lang="es-ES" sz="1200" dirty="0">
                <a:solidFill>
                  <a:srgbClr val="002060"/>
                </a:solidFill>
                <a:cs typeface="Arial" charset="0"/>
              </a:rPr>
              <a:t>: </a:t>
            </a:r>
            <a:r>
              <a:rPr lang="es-ES" sz="1100" dirty="0">
                <a:solidFill>
                  <a:srgbClr val="002060"/>
                </a:solidFill>
                <a:cs typeface="Arial" charset="0"/>
              </a:rPr>
              <a:t>además de ser uno de los principales países productores de cacao, y contar con emprendimientos jóvenes y de posicionamiento internacional de alto standing (ej. República del Cacao, </a:t>
            </a:r>
            <a:r>
              <a:rPr lang="es-ES" sz="1100" dirty="0" err="1">
                <a:solidFill>
                  <a:srgbClr val="002060"/>
                </a:solidFill>
                <a:cs typeface="Arial" charset="0"/>
              </a:rPr>
              <a:t>Pacari</a:t>
            </a:r>
            <a:r>
              <a:rPr lang="es-ES" sz="1100" dirty="0">
                <a:solidFill>
                  <a:srgbClr val="002060"/>
                </a:solidFill>
                <a:cs typeface="Arial" charset="0"/>
              </a:rPr>
              <a:t>, Hoja Verde, etc.), que contribuyen a fomentar las ideas fuerza. Quito, a pesar de no ser el productor del cacao, sí es capital del país de cacao de alta calidad.</a:t>
            </a:r>
            <a:endParaRPr lang="es-ES" sz="1200" dirty="0">
              <a:solidFill>
                <a:srgbClr val="002060"/>
              </a:solidFill>
              <a:cs typeface="Arial" charset="0"/>
            </a:endParaRPr>
          </a:p>
        </p:txBody>
      </p:sp>
      <p:sp>
        <p:nvSpPr>
          <p:cNvPr id="8" name="Slide Number Placeholder 3"/>
          <p:cNvSpPr txBox="1">
            <a:spLocks/>
          </p:cNvSpPr>
          <p:nvPr/>
        </p:nvSpPr>
        <p:spPr>
          <a:xfrm>
            <a:off x="756595" y="6588332"/>
            <a:ext cx="4700466" cy="110023"/>
          </a:xfrm>
          <a:prstGeom prst="rect">
            <a:avLst/>
          </a:prstGeom>
        </p:spPr>
        <p:txBody>
          <a:bodyPr vert="horz" wrap="square" lIns="0" tIns="0" rIns="0" bIns="0" numCol="1" anchor="t" anchorCtr="0" compatLnSpc="1">
            <a:prstTxWarp prst="textNoShape">
              <a:avLst/>
            </a:prstTxWarp>
            <a:noAutofit/>
          </a:bodyPr>
          <a:lstStyle>
            <a:defPPr>
              <a:defRPr lang="es-ES"/>
            </a:defPPr>
            <a:lvl1pPr marL="0" algn="l" defTabSz="898972" rtl="0" eaLnBrk="1" latinLnBrk="0" hangingPunct="1">
              <a:lnSpc>
                <a:spcPts val="1059"/>
              </a:lnSpc>
              <a:defRPr sz="882" b="1" kern="1200">
                <a:solidFill>
                  <a:schemeClr val="tx2"/>
                </a:solidFill>
                <a:latin typeface="+mn-lt"/>
                <a:ea typeface="+mn-ea"/>
                <a:cs typeface="+mn-cs"/>
              </a:defRPr>
            </a:lvl1pPr>
            <a:lvl2pPr marL="456982" algn="l" defTabSz="913965" rtl="0" eaLnBrk="1" latinLnBrk="0" hangingPunct="1">
              <a:defRPr sz="1800" kern="1200">
                <a:solidFill>
                  <a:schemeClr val="tx1"/>
                </a:solidFill>
                <a:latin typeface="+mn-lt"/>
                <a:ea typeface="+mn-ea"/>
                <a:cs typeface="+mn-cs"/>
              </a:defRPr>
            </a:lvl2pPr>
            <a:lvl3pPr marL="913965" algn="l" defTabSz="913965" rtl="0" eaLnBrk="1" latinLnBrk="0" hangingPunct="1">
              <a:defRPr sz="1800" kern="1200">
                <a:solidFill>
                  <a:schemeClr val="tx1"/>
                </a:solidFill>
                <a:latin typeface="+mn-lt"/>
                <a:ea typeface="+mn-ea"/>
                <a:cs typeface="+mn-cs"/>
              </a:defRPr>
            </a:lvl3pPr>
            <a:lvl4pPr marL="1370947" algn="l" defTabSz="913965" rtl="0" eaLnBrk="1" latinLnBrk="0" hangingPunct="1">
              <a:defRPr sz="1800" kern="1200">
                <a:solidFill>
                  <a:schemeClr val="tx1"/>
                </a:solidFill>
                <a:latin typeface="+mn-lt"/>
                <a:ea typeface="+mn-ea"/>
                <a:cs typeface="+mn-cs"/>
              </a:defRPr>
            </a:lvl4pPr>
            <a:lvl5pPr marL="1827931" algn="l" defTabSz="913965" rtl="0" eaLnBrk="1" latinLnBrk="0" hangingPunct="1">
              <a:defRPr sz="1800" kern="1200">
                <a:solidFill>
                  <a:schemeClr val="tx1"/>
                </a:solidFill>
                <a:latin typeface="+mn-lt"/>
                <a:ea typeface="+mn-ea"/>
                <a:cs typeface="+mn-cs"/>
              </a:defRPr>
            </a:lvl5pPr>
            <a:lvl6pPr marL="2284912" algn="l" defTabSz="913965" rtl="0" eaLnBrk="1" latinLnBrk="0" hangingPunct="1">
              <a:defRPr sz="1800" kern="1200">
                <a:solidFill>
                  <a:schemeClr val="tx1"/>
                </a:solidFill>
                <a:latin typeface="+mn-lt"/>
                <a:ea typeface="+mn-ea"/>
                <a:cs typeface="+mn-cs"/>
              </a:defRPr>
            </a:lvl6pPr>
            <a:lvl7pPr marL="2741895" algn="l" defTabSz="913965" rtl="0" eaLnBrk="1" latinLnBrk="0" hangingPunct="1">
              <a:defRPr sz="1800" kern="1200">
                <a:solidFill>
                  <a:schemeClr val="tx1"/>
                </a:solidFill>
                <a:latin typeface="+mn-lt"/>
                <a:ea typeface="+mn-ea"/>
                <a:cs typeface="+mn-cs"/>
              </a:defRPr>
            </a:lvl7pPr>
            <a:lvl8pPr marL="3198878" algn="l" defTabSz="913965" rtl="0" eaLnBrk="1" latinLnBrk="0" hangingPunct="1">
              <a:defRPr sz="1800" kern="1200">
                <a:solidFill>
                  <a:schemeClr val="tx1"/>
                </a:solidFill>
                <a:latin typeface="+mn-lt"/>
                <a:ea typeface="+mn-ea"/>
                <a:cs typeface="+mn-cs"/>
              </a:defRPr>
            </a:lvl8pPr>
            <a:lvl9pPr marL="3655862" algn="l" defTabSz="913965" rtl="0" eaLnBrk="1" latinLnBrk="0" hangingPunct="1">
              <a:defRPr sz="1800" kern="1200">
                <a:solidFill>
                  <a:schemeClr val="tx1"/>
                </a:solidFill>
                <a:latin typeface="+mn-lt"/>
                <a:ea typeface="+mn-ea"/>
                <a:cs typeface="+mn-cs"/>
              </a:defRPr>
            </a:lvl9pPr>
          </a:lstStyle>
          <a:p>
            <a:r>
              <a:rPr lang="es-ES" dirty="0" smtClean="0">
                <a:solidFill>
                  <a:srgbClr val="002776"/>
                </a:solidFill>
              </a:rPr>
              <a:t>Fuente: taller de posicionamiento con equipo directivo Quito Turismo</a:t>
            </a:r>
            <a:endParaRPr lang="es-ES" dirty="0">
              <a:solidFill>
                <a:srgbClr val="002776"/>
              </a:solidFill>
            </a:endParaRPr>
          </a:p>
        </p:txBody>
      </p:sp>
      <p:sp>
        <p:nvSpPr>
          <p:cNvPr id="10" name="Text Box 4"/>
          <p:cNvSpPr txBox="1">
            <a:spLocks noChangeArrowheads="1"/>
          </p:cNvSpPr>
          <p:nvPr/>
        </p:nvSpPr>
        <p:spPr bwMode="auto">
          <a:xfrm>
            <a:off x="6378624" y="908721"/>
            <a:ext cx="3365838" cy="900016"/>
          </a:xfrm>
          <a:prstGeom prst="rect">
            <a:avLst/>
          </a:prstGeom>
          <a:solidFill>
            <a:schemeClr val="accent2">
              <a:lumMod val="20000"/>
              <a:lumOff val="80000"/>
            </a:schemeClr>
          </a:solidFill>
          <a:ln w="3175">
            <a:noFill/>
            <a:headEnd/>
            <a:tailEnd/>
          </a:ln>
        </p:spPr>
        <p:style>
          <a:lnRef idx="2">
            <a:schemeClr val="accent1"/>
          </a:lnRef>
          <a:fillRef idx="1">
            <a:schemeClr val="lt1"/>
          </a:fillRef>
          <a:effectRef idx="0">
            <a:schemeClr val="accent1"/>
          </a:effectRef>
          <a:fontRef idx="minor">
            <a:schemeClr val="dk1"/>
          </a:fontRef>
        </p:style>
        <p:txBody>
          <a:bodyPr lIns="22941" tIns="22941" rIns="22941" bIns="22941" anchor="ctr"/>
          <a:lstStyle>
            <a:defPPr>
              <a:defRPr lang="en-US"/>
            </a:defPPr>
            <a:lvl1pPr marL="0" marR="0" lvl="0" indent="0" algn="ctr" defTabSz="914400" eaLnBrk="0" fontAlgn="auto" latinLnBrk="0" hangingPunct="0">
              <a:lnSpc>
                <a:spcPct val="90000"/>
              </a:lnSpc>
              <a:spcBef>
                <a:spcPts val="0"/>
              </a:spcBef>
              <a:spcAft>
                <a:spcPts val="0"/>
              </a:spcAft>
              <a:buClrTx/>
              <a:buSzTx/>
              <a:buFontTx/>
              <a:buNone/>
              <a:tabLst/>
              <a:defRPr kumimoji="0" sz="1100" b="0" i="0" u="none" strike="noStrike" kern="0" cap="none" spc="0" normalizeH="0" baseline="0">
                <a:ln>
                  <a:noFill/>
                </a:ln>
                <a:solidFill>
                  <a:srgbClr val="FFFFFF"/>
                </a:solidFill>
                <a:effectLst/>
                <a:uLnTx/>
                <a:uFillTx/>
                <a:latin typeface="Arial" charset="0"/>
                <a:ea typeface="ＭＳ Ｐゴシック" charset="0"/>
                <a:cs typeface="Arial"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s-ES" altLang="es-CL" sz="1400" b="1" dirty="0">
                <a:solidFill>
                  <a:srgbClr val="002060"/>
                </a:solidFill>
              </a:rPr>
              <a:t>Beneficio principal: </a:t>
            </a:r>
          </a:p>
          <a:p>
            <a:r>
              <a:rPr lang="es-ES" altLang="es-CL" sz="1200" b="1" dirty="0">
                <a:solidFill>
                  <a:schemeClr val="tx2">
                    <a:lumMod val="60000"/>
                    <a:lumOff val="40000"/>
                  </a:schemeClr>
                </a:solidFill>
              </a:rPr>
              <a:t>Capital de país, Destino Cultural de Jerarquía Mundial, en la Mitad del Mundo</a:t>
            </a:r>
          </a:p>
        </p:txBody>
      </p:sp>
      <p:sp>
        <p:nvSpPr>
          <p:cNvPr id="11" name="Text Box 4"/>
          <p:cNvSpPr txBox="1">
            <a:spLocks noChangeArrowheads="1"/>
          </p:cNvSpPr>
          <p:nvPr/>
        </p:nvSpPr>
        <p:spPr bwMode="auto">
          <a:xfrm>
            <a:off x="6393724" y="4869160"/>
            <a:ext cx="3365838" cy="1656184"/>
          </a:xfrm>
          <a:prstGeom prst="rect">
            <a:avLst/>
          </a:prstGeom>
          <a:solidFill>
            <a:schemeClr val="accent3">
              <a:lumMod val="40000"/>
              <a:lumOff val="60000"/>
              <a:alpha val="50196"/>
            </a:schemeClr>
          </a:solidFill>
          <a:ln w="3175">
            <a:noFill/>
            <a:headEnd/>
            <a:tailEnd/>
          </a:ln>
        </p:spPr>
        <p:style>
          <a:lnRef idx="2">
            <a:schemeClr val="accent1"/>
          </a:lnRef>
          <a:fillRef idx="1">
            <a:schemeClr val="lt1"/>
          </a:fillRef>
          <a:effectRef idx="0">
            <a:schemeClr val="accent1"/>
          </a:effectRef>
          <a:fontRef idx="minor">
            <a:schemeClr val="dk1"/>
          </a:fontRef>
        </p:style>
        <p:txBody>
          <a:bodyPr lIns="22941" tIns="22941" rIns="22941" bIns="22941" anchor="t"/>
          <a:lstStyle>
            <a:defPPr>
              <a:defRPr lang="en-US"/>
            </a:defPPr>
            <a:lvl1pPr marL="0" marR="0" lvl="0" indent="0" algn="ctr" defTabSz="914400" eaLnBrk="0" fontAlgn="auto" latinLnBrk="0" hangingPunct="0">
              <a:lnSpc>
                <a:spcPct val="90000"/>
              </a:lnSpc>
              <a:spcBef>
                <a:spcPts val="0"/>
              </a:spcBef>
              <a:spcAft>
                <a:spcPts val="0"/>
              </a:spcAft>
              <a:buClrTx/>
              <a:buSzTx/>
              <a:buFontTx/>
              <a:buNone/>
              <a:tabLst/>
              <a:defRPr kumimoji="0" sz="1100" b="0" i="0" u="none" strike="noStrike" kern="0" cap="none" spc="0" normalizeH="0" baseline="0">
                <a:ln>
                  <a:noFill/>
                </a:ln>
                <a:solidFill>
                  <a:srgbClr val="FFFFFF"/>
                </a:solidFill>
                <a:effectLst/>
                <a:uLnTx/>
                <a:uFillTx/>
                <a:latin typeface="Arial" charset="0"/>
                <a:ea typeface="ＭＳ Ｐゴシック" charset="0"/>
                <a:cs typeface="Arial"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l">
              <a:lnSpc>
                <a:spcPct val="100000"/>
              </a:lnSpc>
              <a:spcAft>
                <a:spcPts val="600"/>
              </a:spcAft>
            </a:pPr>
            <a:r>
              <a:rPr lang="es-ES" altLang="es-CL" dirty="0" smtClean="0">
                <a:solidFill>
                  <a:srgbClr val="002060"/>
                </a:solidFill>
              </a:rPr>
              <a:t>Ideas de aplicación posterior sobre el PUV: </a:t>
            </a:r>
          </a:p>
          <a:p>
            <a:pPr marL="285710" indent="-285710" algn="l">
              <a:lnSpc>
                <a:spcPct val="100000"/>
              </a:lnSpc>
              <a:spcAft>
                <a:spcPts val="600"/>
              </a:spcAft>
              <a:buFont typeface="Arial" panose="020B0604020202020204" pitchFamily="34" charset="0"/>
              <a:buChar char="•"/>
            </a:pPr>
            <a:r>
              <a:rPr lang="es-ES" altLang="es-CL" dirty="0">
                <a:solidFill>
                  <a:srgbClr val="002060"/>
                </a:solidFill>
              </a:rPr>
              <a:t>Quito, </a:t>
            </a:r>
            <a:r>
              <a:rPr lang="es-ES" altLang="es-CL" dirty="0" err="1" smtClean="0">
                <a:solidFill>
                  <a:srgbClr val="002060"/>
                </a:solidFill>
              </a:rPr>
              <a:t>world</a:t>
            </a:r>
            <a:r>
              <a:rPr lang="es-ES" altLang="es-CL" dirty="0" smtClean="0">
                <a:solidFill>
                  <a:srgbClr val="002060"/>
                </a:solidFill>
              </a:rPr>
              <a:t> meeting </a:t>
            </a:r>
            <a:r>
              <a:rPr lang="es-ES" altLang="es-CL" dirty="0" err="1">
                <a:solidFill>
                  <a:srgbClr val="002060"/>
                </a:solidFill>
              </a:rPr>
              <a:t>point</a:t>
            </a:r>
            <a:r>
              <a:rPr lang="es-ES" altLang="es-CL" dirty="0">
                <a:solidFill>
                  <a:srgbClr val="002060"/>
                </a:solidFill>
              </a:rPr>
              <a:t> – aplicación general</a:t>
            </a:r>
          </a:p>
          <a:p>
            <a:pPr marL="285710" indent="-285710" algn="l">
              <a:lnSpc>
                <a:spcPct val="100000"/>
              </a:lnSpc>
              <a:spcAft>
                <a:spcPts val="600"/>
              </a:spcAft>
              <a:buFont typeface="Arial" panose="020B0604020202020204" pitchFamily="34" charset="0"/>
              <a:buChar char="•"/>
            </a:pPr>
            <a:r>
              <a:rPr lang="es-ES" altLang="es-CL" dirty="0" smtClean="0">
                <a:solidFill>
                  <a:srgbClr val="002060"/>
                </a:solidFill>
              </a:rPr>
              <a:t>Quito, </a:t>
            </a:r>
            <a:r>
              <a:rPr lang="es-ES" altLang="es-CL" dirty="0" err="1" smtClean="0">
                <a:solidFill>
                  <a:srgbClr val="002060"/>
                </a:solidFill>
              </a:rPr>
              <a:t>where</a:t>
            </a:r>
            <a:r>
              <a:rPr lang="es-ES" altLang="es-CL" dirty="0" smtClean="0">
                <a:solidFill>
                  <a:srgbClr val="002060"/>
                </a:solidFill>
              </a:rPr>
              <a:t> </a:t>
            </a:r>
            <a:r>
              <a:rPr lang="es-ES" altLang="es-CL" dirty="0" err="1" smtClean="0">
                <a:solidFill>
                  <a:srgbClr val="002060"/>
                </a:solidFill>
              </a:rPr>
              <a:t>everything</a:t>
            </a:r>
            <a:r>
              <a:rPr lang="es-ES" altLang="es-CL" dirty="0" smtClean="0">
                <a:solidFill>
                  <a:srgbClr val="002060"/>
                </a:solidFill>
              </a:rPr>
              <a:t> </a:t>
            </a:r>
            <a:r>
              <a:rPr lang="es-ES" altLang="es-CL" dirty="0" err="1" smtClean="0">
                <a:solidFill>
                  <a:srgbClr val="002060"/>
                </a:solidFill>
              </a:rPr>
              <a:t>meets</a:t>
            </a:r>
            <a:r>
              <a:rPr lang="es-ES" altLang="es-CL" dirty="0">
                <a:solidFill>
                  <a:srgbClr val="002060"/>
                </a:solidFill>
              </a:rPr>
              <a:t> </a:t>
            </a:r>
            <a:r>
              <a:rPr lang="es-ES" altLang="es-CL" dirty="0" smtClean="0">
                <a:solidFill>
                  <a:srgbClr val="002060"/>
                </a:solidFill>
              </a:rPr>
              <a:t>– aplicación RICE</a:t>
            </a:r>
          </a:p>
          <a:p>
            <a:pPr marL="285710" indent="-285710" algn="l">
              <a:lnSpc>
                <a:spcPct val="100000"/>
              </a:lnSpc>
              <a:spcAft>
                <a:spcPts val="600"/>
              </a:spcAft>
              <a:buFont typeface="Arial" panose="020B0604020202020204" pitchFamily="34" charset="0"/>
              <a:buChar char="•"/>
            </a:pPr>
            <a:r>
              <a:rPr lang="es-ES" altLang="es-CL" dirty="0" smtClean="0">
                <a:solidFill>
                  <a:srgbClr val="002060"/>
                </a:solidFill>
              </a:rPr>
              <a:t>Quito</a:t>
            </a:r>
            <a:r>
              <a:rPr lang="es-ES" altLang="es-CL" dirty="0">
                <a:solidFill>
                  <a:srgbClr val="002060"/>
                </a:solidFill>
              </a:rPr>
              <a:t>, </a:t>
            </a:r>
            <a:r>
              <a:rPr lang="es-ES" altLang="es-CL" dirty="0" smtClean="0">
                <a:solidFill>
                  <a:srgbClr val="002060"/>
                </a:solidFill>
              </a:rPr>
              <a:t>cultural meeting </a:t>
            </a:r>
            <a:r>
              <a:rPr lang="es-ES" altLang="es-CL" dirty="0" err="1">
                <a:solidFill>
                  <a:srgbClr val="002060"/>
                </a:solidFill>
              </a:rPr>
              <a:t>point</a:t>
            </a:r>
            <a:r>
              <a:rPr lang="es-ES" altLang="es-CL" dirty="0">
                <a:solidFill>
                  <a:srgbClr val="002060"/>
                </a:solidFill>
              </a:rPr>
              <a:t> – aplicación </a:t>
            </a:r>
            <a:r>
              <a:rPr lang="es-ES" altLang="es-CL" dirty="0" smtClean="0">
                <a:solidFill>
                  <a:srgbClr val="002060"/>
                </a:solidFill>
              </a:rPr>
              <a:t>cultura</a:t>
            </a:r>
            <a:endParaRPr lang="es-ES" altLang="es-CL" dirty="0">
              <a:solidFill>
                <a:srgbClr val="002060"/>
              </a:solidFill>
            </a:endParaRPr>
          </a:p>
          <a:p>
            <a:pPr marL="285710" indent="-285710" algn="l">
              <a:lnSpc>
                <a:spcPct val="100000"/>
              </a:lnSpc>
              <a:spcAft>
                <a:spcPts val="600"/>
              </a:spcAft>
              <a:buFont typeface="Arial" panose="020B0604020202020204" pitchFamily="34" charset="0"/>
              <a:buChar char="•"/>
            </a:pPr>
            <a:r>
              <a:rPr lang="es-ES" altLang="es-CL" dirty="0" smtClean="0">
                <a:solidFill>
                  <a:srgbClr val="002060"/>
                </a:solidFill>
              </a:rPr>
              <a:t>Quito, natural meeting </a:t>
            </a:r>
            <a:r>
              <a:rPr lang="es-ES" altLang="es-CL" dirty="0" err="1" smtClean="0">
                <a:solidFill>
                  <a:srgbClr val="002060"/>
                </a:solidFill>
              </a:rPr>
              <a:t>point</a:t>
            </a:r>
            <a:r>
              <a:rPr lang="es-ES" altLang="es-CL" dirty="0" smtClean="0">
                <a:solidFill>
                  <a:srgbClr val="002060"/>
                </a:solidFill>
              </a:rPr>
              <a:t> – aplicación ecoturismo</a:t>
            </a:r>
          </a:p>
        </p:txBody>
      </p:sp>
      <p:sp>
        <p:nvSpPr>
          <p:cNvPr id="12" name="Text Box 4"/>
          <p:cNvSpPr txBox="1">
            <a:spLocks noChangeArrowheads="1"/>
          </p:cNvSpPr>
          <p:nvPr/>
        </p:nvSpPr>
        <p:spPr bwMode="auto">
          <a:xfrm>
            <a:off x="6393724" y="1932982"/>
            <a:ext cx="3365838" cy="1534483"/>
          </a:xfrm>
          <a:prstGeom prst="rect">
            <a:avLst/>
          </a:prstGeom>
          <a:solidFill>
            <a:schemeClr val="accent2">
              <a:lumMod val="40000"/>
              <a:lumOff val="60000"/>
            </a:schemeClr>
          </a:solidFill>
          <a:ln w="3175">
            <a:noFill/>
            <a:headEnd/>
            <a:tailEnd/>
          </a:ln>
        </p:spPr>
        <p:style>
          <a:lnRef idx="2">
            <a:schemeClr val="accent1"/>
          </a:lnRef>
          <a:fillRef idx="1">
            <a:schemeClr val="lt1"/>
          </a:fillRef>
          <a:effectRef idx="0">
            <a:schemeClr val="accent1"/>
          </a:effectRef>
          <a:fontRef idx="minor">
            <a:schemeClr val="dk1"/>
          </a:fontRef>
        </p:style>
        <p:txBody>
          <a:bodyPr lIns="22941" tIns="22941" rIns="22941" bIns="22941" anchor="ctr"/>
          <a:lstStyle>
            <a:defPPr>
              <a:defRPr lang="en-US"/>
            </a:defPPr>
            <a:lvl1pPr marL="0" marR="0" lvl="0" indent="0" algn="ctr" defTabSz="914400" eaLnBrk="0" fontAlgn="auto" latinLnBrk="0" hangingPunct="0">
              <a:lnSpc>
                <a:spcPct val="90000"/>
              </a:lnSpc>
              <a:spcBef>
                <a:spcPts val="0"/>
              </a:spcBef>
              <a:spcAft>
                <a:spcPts val="0"/>
              </a:spcAft>
              <a:buClrTx/>
              <a:buSzTx/>
              <a:buFontTx/>
              <a:buNone/>
              <a:tabLst/>
              <a:defRPr kumimoji="0" sz="1100" b="0" i="0" u="none" strike="noStrike" kern="0" cap="none" spc="0" normalizeH="0" baseline="0">
                <a:ln>
                  <a:noFill/>
                </a:ln>
                <a:solidFill>
                  <a:srgbClr val="FFFFFF"/>
                </a:solidFill>
                <a:effectLst/>
                <a:uLnTx/>
                <a:uFillTx/>
                <a:latin typeface="Arial" charset="0"/>
                <a:ea typeface="ＭＳ Ｐゴシック" charset="0"/>
                <a:cs typeface="Arial"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s-ES" altLang="es-CL" sz="1400" b="1" dirty="0">
                <a:solidFill>
                  <a:srgbClr val="002060"/>
                </a:solidFill>
              </a:rPr>
              <a:t>Diferenciación: </a:t>
            </a:r>
          </a:p>
          <a:p>
            <a:r>
              <a:rPr lang="es-ES" altLang="es-CL" sz="1200" b="1" dirty="0">
                <a:solidFill>
                  <a:schemeClr val="tx2">
                    <a:lumMod val="60000"/>
                    <a:lumOff val="40000"/>
                  </a:schemeClr>
                </a:solidFill>
              </a:rPr>
              <a:t>Mitad del Mundo, primer Patrimonio Cultural de la Humanidad, Centro Histórico Colonial Andino, segundo productor mundial de flores, punto de encuentro de ecosistemas y naturaleza</a:t>
            </a:r>
          </a:p>
        </p:txBody>
      </p:sp>
      <p:sp>
        <p:nvSpPr>
          <p:cNvPr id="13" name="Text Box 4"/>
          <p:cNvSpPr txBox="1">
            <a:spLocks noChangeArrowheads="1"/>
          </p:cNvSpPr>
          <p:nvPr/>
        </p:nvSpPr>
        <p:spPr bwMode="auto">
          <a:xfrm>
            <a:off x="6378624" y="3523466"/>
            <a:ext cx="3365838" cy="1277457"/>
          </a:xfrm>
          <a:prstGeom prst="rect">
            <a:avLst/>
          </a:prstGeom>
          <a:solidFill>
            <a:schemeClr val="accent2">
              <a:lumMod val="60000"/>
              <a:lumOff val="40000"/>
            </a:schemeClr>
          </a:solidFill>
          <a:ln w="3175">
            <a:noFill/>
            <a:headEnd/>
            <a:tailEnd/>
          </a:ln>
        </p:spPr>
        <p:style>
          <a:lnRef idx="2">
            <a:schemeClr val="accent1"/>
          </a:lnRef>
          <a:fillRef idx="1">
            <a:schemeClr val="lt1"/>
          </a:fillRef>
          <a:effectRef idx="0">
            <a:schemeClr val="accent1"/>
          </a:effectRef>
          <a:fontRef idx="minor">
            <a:schemeClr val="dk1"/>
          </a:fontRef>
        </p:style>
        <p:txBody>
          <a:bodyPr lIns="22941" tIns="22941" rIns="22941" bIns="22941" anchor="ctr"/>
          <a:lstStyle>
            <a:defPPr>
              <a:defRPr lang="en-US"/>
            </a:defPPr>
            <a:lvl1pPr marL="0" marR="0" lvl="0" indent="0" algn="ctr" defTabSz="914400" eaLnBrk="0" fontAlgn="auto" latinLnBrk="0" hangingPunct="0">
              <a:lnSpc>
                <a:spcPct val="90000"/>
              </a:lnSpc>
              <a:spcBef>
                <a:spcPts val="0"/>
              </a:spcBef>
              <a:spcAft>
                <a:spcPts val="0"/>
              </a:spcAft>
              <a:buClrTx/>
              <a:buSzTx/>
              <a:buFontTx/>
              <a:buNone/>
              <a:tabLst/>
              <a:defRPr kumimoji="0" sz="1100" b="0" i="0" u="none" strike="noStrike" kern="0" cap="none" spc="0" normalizeH="0" baseline="0">
                <a:ln>
                  <a:noFill/>
                </a:ln>
                <a:solidFill>
                  <a:srgbClr val="FFFFFF"/>
                </a:solidFill>
                <a:effectLst/>
                <a:uLnTx/>
                <a:uFillTx/>
                <a:latin typeface="Arial" charset="0"/>
                <a:ea typeface="ＭＳ Ｐゴシック" charset="0"/>
                <a:cs typeface="Arial"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s-ES" altLang="es-CL" sz="1400" b="1" dirty="0">
                <a:solidFill>
                  <a:srgbClr val="002060"/>
                </a:solidFill>
              </a:rPr>
              <a:t>Propuesta Única de Valor: </a:t>
            </a:r>
          </a:p>
          <a:p>
            <a:r>
              <a:rPr lang="es-ES" altLang="es-CL" sz="1800" b="1" dirty="0">
                <a:solidFill>
                  <a:schemeClr val="tx2">
                    <a:lumMod val="60000"/>
                    <a:lumOff val="40000"/>
                  </a:schemeClr>
                </a:solidFill>
              </a:rPr>
              <a:t>Quito, Mitad del Mundo, Patrimonio Mundial, donde todo converge</a:t>
            </a:r>
          </a:p>
        </p:txBody>
      </p:sp>
      <p:sp>
        <p:nvSpPr>
          <p:cNvPr id="14" name="Slide Number Placeholder 2"/>
          <p:cNvSpPr>
            <a:spLocks noGrp="1"/>
          </p:cNvSpPr>
          <p:nvPr>
            <p:ph type="sldNum" sz="quarter" idx="10"/>
          </p:nvPr>
        </p:nvSpPr>
        <p:spPr>
          <a:xfrm>
            <a:off x="450208" y="6554108"/>
            <a:ext cx="306387" cy="144247"/>
          </a:xfrm>
        </p:spPr>
        <p:txBody>
          <a:bodyPr/>
          <a:lstStyle/>
          <a:p>
            <a:r>
              <a:rPr lang="es-ES" dirty="0" smtClean="0">
                <a:solidFill>
                  <a:srgbClr val="002776"/>
                </a:solidFill>
              </a:rPr>
              <a:t>13</a:t>
            </a:r>
            <a:endParaRPr lang="es-ES" dirty="0">
              <a:solidFill>
                <a:srgbClr val="002776"/>
              </a:solidFill>
            </a:endParaRPr>
          </a:p>
        </p:txBody>
      </p:sp>
    </p:spTree>
    <p:extLst>
      <p:ext uri="{BB962C8B-B14F-4D97-AF65-F5344CB8AC3E}">
        <p14:creationId xmlns:p14="http://schemas.microsoft.com/office/powerpoint/2010/main" val="355221857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1"/>
          <p:cNvSpPr txBox="1">
            <a:spLocks/>
          </p:cNvSpPr>
          <p:nvPr/>
        </p:nvSpPr>
        <p:spPr bwMode="auto">
          <a:xfrm>
            <a:off x="414912" y="44624"/>
            <a:ext cx="9217025"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fontAlgn="base">
              <a:spcBef>
                <a:spcPct val="0"/>
              </a:spcBef>
              <a:spcAft>
                <a:spcPct val="0"/>
              </a:spcAft>
            </a:pPr>
            <a:r>
              <a:rPr lang="es-ES" b="1" dirty="0">
                <a:solidFill>
                  <a:srgbClr val="002060"/>
                </a:solidFill>
                <a:cs typeface="Arial" charset="0"/>
              </a:rPr>
              <a:t>Posicionamiento del destino Quito</a:t>
            </a:r>
          </a:p>
          <a:p>
            <a:pPr fontAlgn="base">
              <a:spcBef>
                <a:spcPct val="0"/>
              </a:spcBef>
              <a:spcAft>
                <a:spcPct val="0"/>
              </a:spcAft>
            </a:pPr>
            <a:r>
              <a:rPr lang="es-ES" sz="2000" b="1" dirty="0" smtClean="0">
                <a:solidFill>
                  <a:srgbClr val="00B0F0"/>
                </a:solidFill>
                <a:cs typeface="Arial" charset="0"/>
              </a:rPr>
              <a:t>Decálogo </a:t>
            </a:r>
            <a:r>
              <a:rPr lang="es-ES" sz="2000" b="1" dirty="0">
                <a:solidFill>
                  <a:srgbClr val="00B0F0"/>
                </a:solidFill>
                <a:cs typeface="Arial" charset="0"/>
              </a:rPr>
              <a:t>de posicionamiento</a:t>
            </a:r>
            <a:endParaRPr lang="es-ES" sz="1400" i="1" dirty="0">
              <a:solidFill>
                <a:srgbClr val="00B0F0"/>
              </a:solidFill>
              <a:cs typeface="Arial" charset="0"/>
            </a:endParaRPr>
          </a:p>
        </p:txBody>
      </p:sp>
      <p:sp>
        <p:nvSpPr>
          <p:cNvPr id="5" name="Rectangle 4"/>
          <p:cNvSpPr/>
          <p:nvPr/>
        </p:nvSpPr>
        <p:spPr>
          <a:xfrm>
            <a:off x="413267" y="1124749"/>
            <a:ext cx="8500178" cy="3293199"/>
          </a:xfrm>
          <a:prstGeom prst="rect">
            <a:avLst/>
          </a:prstGeom>
        </p:spPr>
        <p:txBody>
          <a:bodyPr wrap="square" lIns="91428" tIns="45715" rIns="91428" bIns="45715">
            <a:spAutoFit/>
          </a:bodyPr>
          <a:lstStyle/>
          <a:p>
            <a:pPr>
              <a:defRPr/>
            </a:pPr>
            <a:r>
              <a:rPr lang="es-ES" sz="1400" dirty="0">
                <a:solidFill>
                  <a:srgbClr val="002060"/>
                </a:solidFill>
              </a:rPr>
              <a:t>       </a:t>
            </a:r>
          </a:p>
          <a:p>
            <a:pPr marL="282535" indent="-282535">
              <a:defRPr/>
            </a:pPr>
            <a:endParaRPr lang="es-ES" sz="1200" b="1" dirty="0">
              <a:solidFill>
                <a:srgbClr val="002060"/>
              </a:solidFill>
            </a:endParaRPr>
          </a:p>
          <a:p>
            <a:pPr marL="282535">
              <a:defRPr/>
            </a:pPr>
            <a:endParaRPr lang="es-ES" sz="1400" dirty="0">
              <a:solidFill>
                <a:srgbClr val="002060"/>
              </a:solidFill>
            </a:endParaRPr>
          </a:p>
          <a:p>
            <a:pPr marL="282535">
              <a:defRPr/>
            </a:pPr>
            <a:endParaRPr lang="es-ES" sz="1400" dirty="0">
              <a:solidFill>
                <a:srgbClr val="002060"/>
              </a:solidFill>
            </a:endParaRPr>
          </a:p>
          <a:p>
            <a:pPr marL="285710" indent="-285710">
              <a:buFontTx/>
              <a:buChar char="-"/>
              <a:defRPr/>
            </a:pPr>
            <a:endParaRPr lang="es-ES" sz="1400" dirty="0">
              <a:solidFill>
                <a:srgbClr val="002060"/>
              </a:solidFill>
            </a:endParaRPr>
          </a:p>
          <a:p>
            <a:pPr marL="285710" indent="-285710">
              <a:buFontTx/>
              <a:buChar char="-"/>
              <a:defRPr/>
            </a:pPr>
            <a:endParaRPr lang="es-ES" sz="1400" dirty="0">
              <a:solidFill>
                <a:srgbClr val="002060"/>
              </a:solidFill>
            </a:endParaRPr>
          </a:p>
          <a:p>
            <a:pPr marL="285710" indent="-285710">
              <a:buFontTx/>
              <a:buChar char="-"/>
              <a:defRPr/>
            </a:pPr>
            <a:endParaRPr lang="es-ES" sz="1400" dirty="0">
              <a:solidFill>
                <a:srgbClr val="002060"/>
              </a:solidFill>
            </a:endParaRPr>
          </a:p>
          <a:p>
            <a:pPr marL="285710" indent="-285710">
              <a:buFontTx/>
              <a:buChar char="-"/>
              <a:defRPr/>
            </a:pPr>
            <a:endParaRPr lang="es-ES" sz="1400" dirty="0">
              <a:solidFill>
                <a:srgbClr val="002060"/>
              </a:solidFill>
            </a:endParaRPr>
          </a:p>
          <a:p>
            <a:pPr marL="285710" indent="-285710">
              <a:buFontTx/>
              <a:buChar char="-"/>
              <a:defRPr/>
            </a:pPr>
            <a:endParaRPr lang="es-ES" sz="1400" dirty="0">
              <a:solidFill>
                <a:srgbClr val="002060"/>
              </a:solidFill>
            </a:endParaRPr>
          </a:p>
          <a:p>
            <a:pPr marL="285710" indent="-285710">
              <a:buFontTx/>
              <a:buChar char="-"/>
              <a:defRPr/>
            </a:pPr>
            <a:endParaRPr lang="es-ES" sz="1400" dirty="0">
              <a:solidFill>
                <a:srgbClr val="002060"/>
              </a:solidFill>
            </a:endParaRPr>
          </a:p>
          <a:p>
            <a:pPr marL="285710" indent="-285710">
              <a:buFontTx/>
              <a:buChar char="-"/>
              <a:defRPr/>
            </a:pPr>
            <a:endParaRPr lang="es-ES" sz="1400" dirty="0">
              <a:solidFill>
                <a:srgbClr val="002060"/>
              </a:solidFill>
            </a:endParaRPr>
          </a:p>
          <a:p>
            <a:pPr marL="285710" indent="-285710">
              <a:buFontTx/>
              <a:buChar char="-"/>
              <a:defRPr/>
            </a:pPr>
            <a:endParaRPr lang="es-ES" sz="1400" dirty="0">
              <a:solidFill>
                <a:srgbClr val="002060"/>
              </a:solidFill>
            </a:endParaRPr>
          </a:p>
          <a:p>
            <a:pPr marL="285710" indent="-285710">
              <a:buFontTx/>
              <a:buChar char="-"/>
              <a:defRPr/>
            </a:pPr>
            <a:endParaRPr lang="es-ES" sz="1400" dirty="0">
              <a:solidFill>
                <a:srgbClr val="002060"/>
              </a:solidFill>
            </a:endParaRPr>
          </a:p>
          <a:p>
            <a:pPr marL="285710" indent="-285710">
              <a:buFontTx/>
              <a:buChar char="-"/>
              <a:defRPr/>
            </a:pPr>
            <a:endParaRPr lang="es-ES" sz="1400" dirty="0">
              <a:solidFill>
                <a:srgbClr val="002060"/>
              </a:solidFill>
            </a:endParaRPr>
          </a:p>
          <a:p>
            <a:pPr>
              <a:defRPr/>
            </a:pPr>
            <a:r>
              <a:rPr lang="es-ES" sz="1400" dirty="0">
                <a:solidFill>
                  <a:srgbClr val="002060"/>
                </a:solidFill>
              </a:rPr>
              <a:t>  </a:t>
            </a:r>
            <a:endParaRPr lang="es-ES" dirty="0">
              <a:solidFill>
                <a:srgbClr val="002060"/>
              </a:solidFill>
            </a:endParaRPr>
          </a:p>
        </p:txBody>
      </p:sp>
      <p:sp>
        <p:nvSpPr>
          <p:cNvPr id="9" name="Title 1"/>
          <p:cNvSpPr txBox="1">
            <a:spLocks/>
          </p:cNvSpPr>
          <p:nvPr/>
        </p:nvSpPr>
        <p:spPr bwMode="auto">
          <a:xfrm>
            <a:off x="413263" y="1106488"/>
            <a:ext cx="4107690" cy="5346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numCol="1"/>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fontAlgn="base">
              <a:spcBef>
                <a:spcPct val="0"/>
              </a:spcBef>
              <a:spcAft>
                <a:spcPct val="0"/>
              </a:spcAft>
            </a:pPr>
            <a:r>
              <a:rPr lang="es-ES" sz="1200" b="1" u="sng" dirty="0">
                <a:solidFill>
                  <a:srgbClr val="002060"/>
                </a:solidFill>
                <a:cs typeface="Arial" charset="0"/>
              </a:rPr>
              <a:t>Quito es</a:t>
            </a:r>
            <a:r>
              <a:rPr lang="es-ES" sz="1200" dirty="0">
                <a:solidFill>
                  <a:srgbClr val="002060"/>
                </a:solidFill>
                <a:cs typeface="Arial" charset="0"/>
              </a:rPr>
              <a:t>:</a:t>
            </a:r>
          </a:p>
          <a:p>
            <a:pPr marL="285710" indent="-285710" fontAlgn="base">
              <a:spcBef>
                <a:spcPct val="0"/>
              </a:spcBef>
              <a:spcAft>
                <a:spcPct val="0"/>
              </a:spcAft>
              <a:buFont typeface="Arial" panose="020B0604020202020204" pitchFamily="34" charset="0"/>
              <a:buChar char="•"/>
            </a:pPr>
            <a:r>
              <a:rPr lang="es-ES" sz="1200" dirty="0">
                <a:solidFill>
                  <a:srgbClr val="002060"/>
                </a:solidFill>
                <a:cs typeface="Arial" charset="0"/>
              </a:rPr>
              <a:t>La Mitad el Mundo</a:t>
            </a:r>
          </a:p>
          <a:p>
            <a:pPr marL="285710" indent="-285710" fontAlgn="base">
              <a:spcBef>
                <a:spcPct val="0"/>
              </a:spcBef>
              <a:spcAft>
                <a:spcPct val="0"/>
              </a:spcAft>
              <a:buFont typeface="Arial" panose="020B0604020202020204" pitchFamily="34" charset="0"/>
              <a:buChar char="•"/>
            </a:pPr>
            <a:r>
              <a:rPr lang="es-ES" sz="1200" dirty="0">
                <a:solidFill>
                  <a:srgbClr val="002060"/>
                </a:solidFill>
                <a:cs typeface="Arial" charset="0"/>
              </a:rPr>
              <a:t>La Ciudad Capital Andina de Sudamérica, colonial y moderna</a:t>
            </a:r>
          </a:p>
          <a:p>
            <a:pPr marL="285710" indent="-285710" fontAlgn="base">
              <a:spcBef>
                <a:spcPct val="0"/>
              </a:spcBef>
              <a:spcAft>
                <a:spcPct val="0"/>
              </a:spcAft>
              <a:buFont typeface="Arial" panose="020B0604020202020204" pitchFamily="34" charset="0"/>
              <a:buChar char="•"/>
            </a:pPr>
            <a:r>
              <a:rPr lang="es-ES" sz="1200" dirty="0">
                <a:solidFill>
                  <a:srgbClr val="002060"/>
                </a:solidFill>
                <a:cs typeface="Arial" charset="0"/>
              </a:rPr>
              <a:t>El Punto de encuentro del Mundo, de Hemisferios, Culturas, Naturaleza</a:t>
            </a:r>
          </a:p>
          <a:p>
            <a:pPr fontAlgn="base">
              <a:spcBef>
                <a:spcPct val="0"/>
              </a:spcBef>
              <a:spcAft>
                <a:spcPct val="0"/>
              </a:spcAft>
            </a:pPr>
            <a:endParaRPr lang="es-ES" sz="1200" dirty="0">
              <a:solidFill>
                <a:srgbClr val="002060"/>
              </a:solidFill>
              <a:cs typeface="Arial" charset="0"/>
            </a:endParaRPr>
          </a:p>
          <a:p>
            <a:pPr fontAlgn="base">
              <a:spcBef>
                <a:spcPct val="0"/>
              </a:spcBef>
              <a:spcAft>
                <a:spcPct val="0"/>
              </a:spcAft>
            </a:pPr>
            <a:r>
              <a:rPr lang="es-ES" sz="1200" b="1" u="sng" dirty="0">
                <a:solidFill>
                  <a:srgbClr val="002060"/>
                </a:solidFill>
                <a:cs typeface="Arial" charset="0"/>
              </a:rPr>
              <a:t>Quito tiene</a:t>
            </a:r>
            <a:r>
              <a:rPr lang="es-ES" sz="1200" dirty="0">
                <a:solidFill>
                  <a:srgbClr val="002060"/>
                </a:solidFill>
                <a:cs typeface="Arial" charset="0"/>
              </a:rPr>
              <a:t>:</a:t>
            </a:r>
          </a:p>
          <a:p>
            <a:pPr marL="285710" indent="-285710" fontAlgn="base">
              <a:spcBef>
                <a:spcPct val="0"/>
              </a:spcBef>
              <a:spcAft>
                <a:spcPct val="0"/>
              </a:spcAft>
              <a:buFont typeface="Arial" panose="020B0604020202020204" pitchFamily="34" charset="0"/>
              <a:buChar char="•"/>
            </a:pPr>
            <a:r>
              <a:rPr lang="es-ES" sz="1200" dirty="0">
                <a:solidFill>
                  <a:srgbClr val="002060"/>
                </a:solidFill>
                <a:cs typeface="Arial" charset="0"/>
              </a:rPr>
              <a:t>Latitud 0º, la Mitad del Mundo</a:t>
            </a:r>
          </a:p>
          <a:p>
            <a:pPr marL="285710" indent="-285710" fontAlgn="base">
              <a:spcBef>
                <a:spcPct val="0"/>
              </a:spcBef>
              <a:spcAft>
                <a:spcPct val="0"/>
              </a:spcAft>
              <a:buFont typeface="Arial" panose="020B0604020202020204" pitchFamily="34" charset="0"/>
              <a:buChar char="•"/>
            </a:pPr>
            <a:r>
              <a:rPr lang="es-ES" sz="1200" dirty="0">
                <a:solidFill>
                  <a:srgbClr val="002060"/>
                </a:solidFill>
                <a:cs typeface="Arial" charset="0"/>
              </a:rPr>
              <a:t>Centro Histórico de Quito, primer Patrimonio Cultural de la Humanidad, el más extenso y mejor conservado</a:t>
            </a:r>
          </a:p>
          <a:p>
            <a:pPr marL="285710" indent="-285710" fontAlgn="base">
              <a:spcBef>
                <a:spcPct val="0"/>
              </a:spcBef>
              <a:spcAft>
                <a:spcPct val="0"/>
              </a:spcAft>
              <a:buFont typeface="Arial" panose="020B0604020202020204" pitchFamily="34" charset="0"/>
              <a:buChar char="•"/>
            </a:pPr>
            <a:r>
              <a:rPr lang="es-ES" sz="1200" dirty="0">
                <a:solidFill>
                  <a:srgbClr val="002060"/>
                </a:solidFill>
                <a:cs typeface="Arial" charset="0"/>
              </a:rPr>
              <a:t>La cercanía al sol que hace florecer la mejor calidad de flores del mundo</a:t>
            </a:r>
          </a:p>
          <a:p>
            <a:pPr marL="285710" indent="-285710" fontAlgn="base">
              <a:spcBef>
                <a:spcPct val="0"/>
              </a:spcBef>
              <a:spcAft>
                <a:spcPct val="0"/>
              </a:spcAft>
              <a:buFont typeface="Arial" panose="020B0604020202020204" pitchFamily="34" charset="0"/>
              <a:buChar char="•"/>
            </a:pPr>
            <a:r>
              <a:rPr lang="es-ES" sz="1200" dirty="0">
                <a:solidFill>
                  <a:srgbClr val="002060"/>
                </a:solidFill>
                <a:cs typeface="Arial" charset="0"/>
              </a:rPr>
              <a:t>Arquitectura pre-colombina, colonial, moderna</a:t>
            </a:r>
          </a:p>
          <a:p>
            <a:pPr marL="285710" indent="-285710" fontAlgn="base">
              <a:spcBef>
                <a:spcPct val="0"/>
              </a:spcBef>
              <a:spcAft>
                <a:spcPct val="0"/>
              </a:spcAft>
              <a:buFont typeface="Arial" panose="020B0604020202020204" pitchFamily="34" charset="0"/>
              <a:buChar char="•"/>
            </a:pPr>
            <a:r>
              <a:rPr lang="es-ES" sz="1200" dirty="0">
                <a:solidFill>
                  <a:srgbClr val="002060"/>
                </a:solidFill>
                <a:cs typeface="Arial" charset="0"/>
              </a:rPr>
              <a:t>Patrimonio vivo en su gente, fiestas, mercados, tradiciones, y en su naturaleza.</a:t>
            </a:r>
          </a:p>
          <a:p>
            <a:pPr marL="285710" indent="-285710" fontAlgn="base">
              <a:spcBef>
                <a:spcPct val="0"/>
              </a:spcBef>
              <a:spcAft>
                <a:spcPct val="0"/>
              </a:spcAft>
              <a:buFont typeface="Arial" panose="020B0604020202020204" pitchFamily="34" charset="0"/>
              <a:buChar char="•"/>
            </a:pPr>
            <a:r>
              <a:rPr lang="es-ES" sz="1200" dirty="0">
                <a:solidFill>
                  <a:srgbClr val="002060"/>
                </a:solidFill>
                <a:cs typeface="Arial" charset="0"/>
              </a:rPr>
              <a:t>Diversidad de climas, proximidad de ecosistemas.</a:t>
            </a:r>
          </a:p>
          <a:p>
            <a:pPr fontAlgn="base">
              <a:spcBef>
                <a:spcPct val="0"/>
              </a:spcBef>
              <a:spcAft>
                <a:spcPct val="0"/>
              </a:spcAft>
            </a:pPr>
            <a:endParaRPr lang="es-ES" sz="1200" dirty="0">
              <a:solidFill>
                <a:srgbClr val="002060"/>
              </a:solidFill>
              <a:cs typeface="Arial" charset="0"/>
            </a:endParaRPr>
          </a:p>
          <a:p>
            <a:pPr fontAlgn="base">
              <a:spcBef>
                <a:spcPct val="0"/>
              </a:spcBef>
              <a:spcAft>
                <a:spcPct val="0"/>
              </a:spcAft>
            </a:pPr>
            <a:r>
              <a:rPr lang="es-ES" sz="1200" b="1" u="sng" dirty="0">
                <a:solidFill>
                  <a:srgbClr val="002060"/>
                </a:solidFill>
                <a:cs typeface="Arial" charset="0"/>
              </a:rPr>
              <a:t>En Quito se vive</a:t>
            </a:r>
            <a:r>
              <a:rPr lang="es-ES" sz="1200" dirty="0">
                <a:solidFill>
                  <a:srgbClr val="002060"/>
                </a:solidFill>
                <a:cs typeface="Arial" charset="0"/>
              </a:rPr>
              <a:t>:</a:t>
            </a:r>
          </a:p>
          <a:p>
            <a:pPr marL="285710" indent="-285710" fontAlgn="base">
              <a:spcBef>
                <a:spcPct val="0"/>
              </a:spcBef>
              <a:spcAft>
                <a:spcPct val="0"/>
              </a:spcAft>
              <a:buFont typeface="Arial" panose="020B0604020202020204" pitchFamily="34" charset="0"/>
              <a:buChar char="•"/>
            </a:pPr>
            <a:r>
              <a:rPr lang="es-ES" sz="1200" dirty="0">
                <a:solidFill>
                  <a:srgbClr val="002060"/>
                </a:solidFill>
                <a:cs typeface="Arial" charset="0"/>
              </a:rPr>
              <a:t>Los Andes, su aire y su cielo</a:t>
            </a:r>
          </a:p>
          <a:p>
            <a:pPr marL="285710" indent="-285710" fontAlgn="base">
              <a:spcBef>
                <a:spcPct val="0"/>
              </a:spcBef>
              <a:spcAft>
                <a:spcPct val="0"/>
              </a:spcAft>
              <a:buFont typeface="Arial" panose="020B0604020202020204" pitchFamily="34" charset="0"/>
              <a:buChar char="•"/>
            </a:pPr>
            <a:r>
              <a:rPr lang="es-ES" sz="1200" dirty="0">
                <a:solidFill>
                  <a:srgbClr val="002060"/>
                </a:solidFill>
                <a:cs typeface="Arial" charset="0"/>
              </a:rPr>
              <a:t>La cultura viva</a:t>
            </a:r>
          </a:p>
          <a:p>
            <a:pPr marL="285710" indent="-285710" fontAlgn="base">
              <a:spcBef>
                <a:spcPct val="0"/>
              </a:spcBef>
              <a:spcAft>
                <a:spcPct val="0"/>
              </a:spcAft>
              <a:buFont typeface="Arial" panose="020B0604020202020204" pitchFamily="34" charset="0"/>
              <a:buChar char="•"/>
            </a:pPr>
            <a:r>
              <a:rPr lang="es-ES" sz="1200" dirty="0">
                <a:solidFill>
                  <a:srgbClr val="002060"/>
                </a:solidFill>
                <a:cs typeface="Arial" charset="0"/>
              </a:rPr>
              <a:t>El Patrimonio mundial</a:t>
            </a:r>
          </a:p>
          <a:p>
            <a:pPr marL="285710" indent="-285710" fontAlgn="base">
              <a:spcBef>
                <a:spcPct val="0"/>
              </a:spcBef>
              <a:spcAft>
                <a:spcPct val="0"/>
              </a:spcAft>
              <a:buFont typeface="Arial" panose="020B0604020202020204" pitchFamily="34" charset="0"/>
              <a:buChar char="•"/>
            </a:pPr>
            <a:r>
              <a:rPr lang="es-ES" sz="1200" dirty="0">
                <a:solidFill>
                  <a:srgbClr val="002060"/>
                </a:solidFill>
                <a:cs typeface="Arial" charset="0"/>
              </a:rPr>
              <a:t>Sabores</a:t>
            </a:r>
          </a:p>
          <a:p>
            <a:pPr marL="285710" indent="-285710" fontAlgn="base">
              <a:spcBef>
                <a:spcPct val="0"/>
              </a:spcBef>
              <a:spcAft>
                <a:spcPct val="0"/>
              </a:spcAft>
              <a:buFont typeface="Arial" panose="020B0604020202020204" pitchFamily="34" charset="0"/>
              <a:buChar char="•"/>
            </a:pPr>
            <a:r>
              <a:rPr lang="es-ES" sz="1200" dirty="0">
                <a:solidFill>
                  <a:srgbClr val="002060"/>
                </a:solidFill>
                <a:cs typeface="Arial" charset="0"/>
              </a:rPr>
              <a:t>La amabilidad de la gente</a:t>
            </a:r>
          </a:p>
          <a:p>
            <a:pPr marL="285710" indent="-285710" fontAlgn="base">
              <a:spcBef>
                <a:spcPct val="0"/>
              </a:spcBef>
              <a:spcAft>
                <a:spcPct val="0"/>
              </a:spcAft>
              <a:buFont typeface="Arial" panose="020B0604020202020204" pitchFamily="34" charset="0"/>
              <a:buChar char="•"/>
            </a:pPr>
            <a:r>
              <a:rPr lang="es-ES" sz="1200" dirty="0">
                <a:solidFill>
                  <a:srgbClr val="002060"/>
                </a:solidFill>
                <a:cs typeface="Arial" charset="0"/>
              </a:rPr>
              <a:t>El misterio, las leyendas y las tradiciones</a:t>
            </a:r>
          </a:p>
          <a:p>
            <a:pPr marL="285710" indent="-285710" fontAlgn="base">
              <a:spcBef>
                <a:spcPct val="0"/>
              </a:spcBef>
              <a:spcAft>
                <a:spcPct val="0"/>
              </a:spcAft>
              <a:buFont typeface="Arial" panose="020B0604020202020204" pitchFamily="34" charset="0"/>
              <a:buChar char="•"/>
            </a:pPr>
            <a:r>
              <a:rPr lang="es-ES" sz="1200" dirty="0">
                <a:solidFill>
                  <a:srgbClr val="002060"/>
                </a:solidFill>
                <a:cs typeface="Arial" charset="0"/>
              </a:rPr>
              <a:t>Lo místico</a:t>
            </a:r>
          </a:p>
          <a:p>
            <a:pPr fontAlgn="base">
              <a:spcBef>
                <a:spcPct val="0"/>
              </a:spcBef>
              <a:spcAft>
                <a:spcPct val="0"/>
              </a:spcAft>
            </a:pPr>
            <a:endParaRPr lang="es-ES" sz="1200" dirty="0">
              <a:solidFill>
                <a:srgbClr val="002060"/>
              </a:solidFill>
              <a:cs typeface="Arial" charset="0"/>
            </a:endParaRPr>
          </a:p>
          <a:p>
            <a:pPr fontAlgn="base">
              <a:spcBef>
                <a:spcPct val="0"/>
              </a:spcBef>
              <a:spcAft>
                <a:spcPct val="0"/>
              </a:spcAft>
            </a:pPr>
            <a:endParaRPr lang="es-ES" sz="1200" dirty="0">
              <a:solidFill>
                <a:srgbClr val="002060"/>
              </a:solidFill>
              <a:cs typeface="Arial" charset="0"/>
            </a:endParaRPr>
          </a:p>
        </p:txBody>
      </p:sp>
      <p:sp>
        <p:nvSpPr>
          <p:cNvPr id="12" name="Text Box 4"/>
          <p:cNvSpPr txBox="1">
            <a:spLocks noChangeArrowheads="1"/>
          </p:cNvSpPr>
          <p:nvPr/>
        </p:nvSpPr>
        <p:spPr bwMode="auto">
          <a:xfrm>
            <a:off x="4808984" y="1034480"/>
            <a:ext cx="4896544" cy="1242392"/>
          </a:xfrm>
          <a:prstGeom prst="rect">
            <a:avLst/>
          </a:prstGeom>
          <a:solidFill>
            <a:schemeClr val="accent2">
              <a:lumMod val="20000"/>
              <a:lumOff val="80000"/>
            </a:schemeClr>
          </a:solidFill>
          <a:ln w="3175">
            <a:noFill/>
            <a:headEnd/>
            <a:tailEnd/>
          </a:ln>
        </p:spPr>
        <p:style>
          <a:lnRef idx="2">
            <a:schemeClr val="accent1"/>
          </a:lnRef>
          <a:fillRef idx="1">
            <a:schemeClr val="lt1"/>
          </a:fillRef>
          <a:effectRef idx="0">
            <a:schemeClr val="accent1"/>
          </a:effectRef>
          <a:fontRef idx="minor">
            <a:schemeClr val="dk1"/>
          </a:fontRef>
        </p:style>
        <p:txBody>
          <a:bodyPr lIns="22941" tIns="22941" rIns="22941" bIns="22941" anchor="ctr"/>
          <a:lstStyle>
            <a:defPPr>
              <a:defRPr lang="en-US"/>
            </a:defPPr>
            <a:lvl1pPr marL="0" marR="0" lvl="0" indent="0" algn="ctr" defTabSz="914400" eaLnBrk="0" fontAlgn="auto" latinLnBrk="0" hangingPunct="0">
              <a:lnSpc>
                <a:spcPct val="90000"/>
              </a:lnSpc>
              <a:spcBef>
                <a:spcPts val="0"/>
              </a:spcBef>
              <a:spcAft>
                <a:spcPts val="0"/>
              </a:spcAft>
              <a:buClrTx/>
              <a:buSzTx/>
              <a:buFontTx/>
              <a:buNone/>
              <a:tabLst/>
              <a:defRPr kumimoji="0" sz="1100" b="0" i="0" u="none" strike="noStrike" kern="0" cap="none" spc="0" normalizeH="0" baseline="0">
                <a:ln>
                  <a:noFill/>
                </a:ln>
                <a:solidFill>
                  <a:srgbClr val="FFFFFF"/>
                </a:solidFill>
                <a:effectLst/>
                <a:uLnTx/>
                <a:uFillTx/>
                <a:latin typeface="Arial" charset="0"/>
                <a:ea typeface="ＭＳ Ｐゴシック" charset="0"/>
                <a:cs typeface="Arial"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s-ES" altLang="es-CL" sz="1400" b="1" dirty="0">
                <a:solidFill>
                  <a:srgbClr val="002060"/>
                </a:solidFill>
              </a:rPr>
              <a:t>Posicionamiento por beneficio principal: </a:t>
            </a:r>
          </a:p>
          <a:p>
            <a:r>
              <a:rPr lang="es-ES" altLang="es-CL" sz="1400" b="1" dirty="0">
                <a:solidFill>
                  <a:schemeClr val="tx2">
                    <a:lumMod val="60000"/>
                    <a:lumOff val="40000"/>
                  </a:schemeClr>
                </a:solidFill>
              </a:rPr>
              <a:t>Capital Cultural de la Mitad del Mundo, de experiencias  únicas, místicas y asombrosas</a:t>
            </a:r>
          </a:p>
        </p:txBody>
      </p:sp>
      <p:sp>
        <p:nvSpPr>
          <p:cNvPr id="13" name="Text Box 4"/>
          <p:cNvSpPr txBox="1">
            <a:spLocks noChangeArrowheads="1"/>
          </p:cNvSpPr>
          <p:nvPr/>
        </p:nvSpPr>
        <p:spPr bwMode="auto">
          <a:xfrm>
            <a:off x="4808984" y="2492896"/>
            <a:ext cx="4896544" cy="1872209"/>
          </a:xfrm>
          <a:prstGeom prst="rect">
            <a:avLst/>
          </a:prstGeom>
          <a:solidFill>
            <a:schemeClr val="accent2">
              <a:lumMod val="40000"/>
              <a:lumOff val="60000"/>
            </a:schemeClr>
          </a:solidFill>
          <a:ln w="3175">
            <a:noFill/>
            <a:headEnd/>
            <a:tailEnd/>
          </a:ln>
        </p:spPr>
        <p:style>
          <a:lnRef idx="2">
            <a:schemeClr val="accent1"/>
          </a:lnRef>
          <a:fillRef idx="1">
            <a:schemeClr val="lt1"/>
          </a:fillRef>
          <a:effectRef idx="0">
            <a:schemeClr val="accent1"/>
          </a:effectRef>
          <a:fontRef idx="minor">
            <a:schemeClr val="dk1"/>
          </a:fontRef>
        </p:style>
        <p:txBody>
          <a:bodyPr lIns="22941" tIns="22941" rIns="22941" bIns="22941" anchor="ctr"/>
          <a:lstStyle>
            <a:defPPr>
              <a:defRPr lang="en-US"/>
            </a:defPPr>
            <a:lvl1pPr marL="0" marR="0" lvl="0" indent="0" algn="ctr" defTabSz="914400" eaLnBrk="0" fontAlgn="auto" latinLnBrk="0" hangingPunct="0">
              <a:lnSpc>
                <a:spcPct val="90000"/>
              </a:lnSpc>
              <a:spcBef>
                <a:spcPts val="0"/>
              </a:spcBef>
              <a:spcAft>
                <a:spcPts val="0"/>
              </a:spcAft>
              <a:buClrTx/>
              <a:buSzTx/>
              <a:buFontTx/>
              <a:buNone/>
              <a:tabLst/>
              <a:defRPr kumimoji="0" sz="1100" b="0" i="0" u="none" strike="noStrike" kern="0" cap="none" spc="0" normalizeH="0" baseline="0">
                <a:ln>
                  <a:noFill/>
                </a:ln>
                <a:solidFill>
                  <a:srgbClr val="FFFFFF"/>
                </a:solidFill>
                <a:effectLst/>
                <a:uLnTx/>
                <a:uFillTx/>
                <a:latin typeface="Arial" charset="0"/>
                <a:ea typeface="ＭＳ Ｐゴシック" charset="0"/>
                <a:cs typeface="Arial"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s-ES" altLang="es-CL" sz="1400" b="1" dirty="0">
                <a:solidFill>
                  <a:srgbClr val="002060"/>
                </a:solidFill>
              </a:rPr>
              <a:t>Posicionamiento por diferenciación: </a:t>
            </a:r>
            <a:endParaRPr lang="es-ES" altLang="es-CL" sz="1800" b="1" dirty="0">
              <a:solidFill>
                <a:schemeClr val="tx2">
                  <a:lumMod val="60000"/>
                  <a:lumOff val="40000"/>
                </a:schemeClr>
              </a:solidFill>
            </a:endParaRPr>
          </a:p>
          <a:p>
            <a:pPr algn="l"/>
            <a:r>
              <a:rPr lang="es-ES" altLang="es-CL" sz="1400" b="1" dirty="0">
                <a:solidFill>
                  <a:schemeClr val="tx2">
                    <a:lumMod val="60000"/>
                    <a:lumOff val="40000"/>
                  </a:schemeClr>
                </a:solidFill>
              </a:rPr>
              <a:t>Capital de la Mitad del Mundo, Centro Histórico Colonial Andino, Capital de las Rosas y Orquídeas, </a:t>
            </a:r>
            <a:r>
              <a:rPr lang="es-ES" sz="1400" b="1" dirty="0">
                <a:solidFill>
                  <a:schemeClr val="tx2">
                    <a:lumMod val="60000"/>
                    <a:lumOff val="40000"/>
                  </a:schemeClr>
                </a:solidFill>
              </a:rPr>
              <a:t>Capital Latinoamericana del Chocolate, </a:t>
            </a:r>
            <a:r>
              <a:rPr lang="es-ES" altLang="es-CL" sz="1400" b="1" dirty="0">
                <a:solidFill>
                  <a:schemeClr val="tx2">
                    <a:lumMod val="60000"/>
                    <a:lumOff val="40000"/>
                  </a:schemeClr>
                </a:solidFill>
              </a:rPr>
              <a:t>punto de encuentro de las tradiciones y gentes, de las aves y aventura, de las ciencias y los volcanes. </a:t>
            </a:r>
            <a:endParaRPr lang="es-ES" sz="1400" b="1" dirty="0">
              <a:solidFill>
                <a:schemeClr val="tx2">
                  <a:lumMod val="60000"/>
                  <a:lumOff val="40000"/>
                </a:schemeClr>
              </a:solidFill>
            </a:endParaRPr>
          </a:p>
        </p:txBody>
      </p:sp>
      <p:sp>
        <p:nvSpPr>
          <p:cNvPr id="14" name="Text Box 4"/>
          <p:cNvSpPr txBox="1">
            <a:spLocks noChangeArrowheads="1"/>
          </p:cNvSpPr>
          <p:nvPr/>
        </p:nvSpPr>
        <p:spPr bwMode="auto">
          <a:xfrm>
            <a:off x="4808984" y="4581130"/>
            <a:ext cx="4896544" cy="1765650"/>
          </a:xfrm>
          <a:prstGeom prst="rect">
            <a:avLst/>
          </a:prstGeom>
          <a:solidFill>
            <a:schemeClr val="accent2">
              <a:lumMod val="60000"/>
              <a:lumOff val="40000"/>
            </a:schemeClr>
          </a:solidFill>
          <a:ln w="3175">
            <a:noFill/>
            <a:headEnd/>
            <a:tailEnd/>
          </a:ln>
        </p:spPr>
        <p:style>
          <a:lnRef idx="2">
            <a:schemeClr val="accent1"/>
          </a:lnRef>
          <a:fillRef idx="1">
            <a:schemeClr val="lt1"/>
          </a:fillRef>
          <a:effectRef idx="0">
            <a:schemeClr val="accent1"/>
          </a:effectRef>
          <a:fontRef idx="minor">
            <a:schemeClr val="dk1"/>
          </a:fontRef>
        </p:style>
        <p:txBody>
          <a:bodyPr lIns="22941" tIns="22941" rIns="22941" bIns="22941" anchor="ctr"/>
          <a:lstStyle>
            <a:defPPr>
              <a:defRPr lang="en-US"/>
            </a:defPPr>
            <a:lvl1pPr marL="0" marR="0" lvl="0" indent="0" algn="ctr" defTabSz="914400" eaLnBrk="0" fontAlgn="auto" latinLnBrk="0" hangingPunct="0">
              <a:lnSpc>
                <a:spcPct val="90000"/>
              </a:lnSpc>
              <a:spcBef>
                <a:spcPts val="0"/>
              </a:spcBef>
              <a:spcAft>
                <a:spcPts val="0"/>
              </a:spcAft>
              <a:buClrTx/>
              <a:buSzTx/>
              <a:buFontTx/>
              <a:buNone/>
              <a:tabLst/>
              <a:defRPr kumimoji="0" sz="1100" b="0" i="0" u="none" strike="noStrike" kern="0" cap="none" spc="0" normalizeH="0" baseline="0">
                <a:ln>
                  <a:noFill/>
                </a:ln>
                <a:solidFill>
                  <a:srgbClr val="FFFFFF"/>
                </a:solidFill>
                <a:effectLst/>
                <a:uLnTx/>
                <a:uFillTx/>
                <a:latin typeface="Arial" charset="0"/>
                <a:ea typeface="ＭＳ Ｐゴシック" charset="0"/>
                <a:cs typeface="Arial"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s-ES" altLang="es-CL" sz="1400" b="1" dirty="0">
                <a:solidFill>
                  <a:srgbClr val="002060"/>
                </a:solidFill>
              </a:rPr>
              <a:t>Posicionamiento por imagen: </a:t>
            </a:r>
          </a:p>
          <a:p>
            <a:pPr marL="285710" indent="-285710" algn="l">
              <a:buFont typeface="Arial" panose="020B0604020202020204" pitchFamily="34" charset="0"/>
              <a:buChar char="•"/>
            </a:pPr>
            <a:r>
              <a:rPr lang="es-ES" altLang="es-CL" sz="1400" b="1" dirty="0">
                <a:solidFill>
                  <a:schemeClr val="tx2">
                    <a:lumMod val="60000"/>
                    <a:lumOff val="40000"/>
                  </a:schemeClr>
                </a:solidFill>
              </a:rPr>
              <a:t>Mitad del Mundo / Latitud 0º</a:t>
            </a:r>
          </a:p>
          <a:p>
            <a:pPr marL="285710" indent="-285710" algn="l">
              <a:buFont typeface="Arial" panose="020B0604020202020204" pitchFamily="34" charset="0"/>
              <a:buChar char="•"/>
            </a:pPr>
            <a:r>
              <a:rPr lang="es-ES" altLang="es-CL" sz="1400" b="1" dirty="0">
                <a:solidFill>
                  <a:schemeClr val="tx2">
                    <a:lumMod val="60000"/>
                    <a:lumOff val="40000"/>
                  </a:schemeClr>
                </a:solidFill>
              </a:rPr>
              <a:t>Patrimonio Arquitectónico Colonial</a:t>
            </a:r>
          </a:p>
          <a:p>
            <a:pPr marL="285710" indent="-285710" algn="l">
              <a:buFont typeface="Arial" panose="020B0604020202020204" pitchFamily="34" charset="0"/>
              <a:buChar char="•"/>
            </a:pPr>
            <a:r>
              <a:rPr lang="es-ES" altLang="es-CL" sz="1400" b="1" dirty="0">
                <a:solidFill>
                  <a:schemeClr val="tx2">
                    <a:lumMod val="60000"/>
                    <a:lumOff val="40000"/>
                  </a:schemeClr>
                </a:solidFill>
              </a:rPr>
              <a:t>Colibrí</a:t>
            </a:r>
          </a:p>
          <a:p>
            <a:pPr marL="285710" indent="-285710" algn="l">
              <a:buFont typeface="Arial" panose="020B0604020202020204" pitchFamily="34" charset="0"/>
              <a:buChar char="•"/>
            </a:pPr>
            <a:r>
              <a:rPr lang="es-ES" altLang="es-CL" sz="1400" b="1" dirty="0">
                <a:solidFill>
                  <a:schemeClr val="tx2">
                    <a:lumMod val="60000"/>
                    <a:lumOff val="40000"/>
                  </a:schemeClr>
                </a:solidFill>
              </a:rPr>
              <a:t>Rosas y orquídeas</a:t>
            </a:r>
          </a:p>
          <a:p>
            <a:pPr marL="285710" indent="-285710" algn="l">
              <a:buFont typeface="Arial" panose="020B0604020202020204" pitchFamily="34" charset="0"/>
              <a:buChar char="•"/>
            </a:pPr>
            <a:r>
              <a:rPr lang="es-ES" altLang="es-CL" sz="1400" b="1" dirty="0">
                <a:solidFill>
                  <a:schemeClr val="tx2">
                    <a:lumMod val="60000"/>
                    <a:lumOff val="40000"/>
                  </a:schemeClr>
                </a:solidFill>
              </a:rPr>
              <a:t>Volcanes y Montañas</a:t>
            </a:r>
          </a:p>
          <a:p>
            <a:pPr marL="285710" indent="-285710" algn="l">
              <a:buFont typeface="Arial" panose="020B0604020202020204" pitchFamily="34" charset="0"/>
              <a:buChar char="•"/>
            </a:pPr>
            <a:r>
              <a:rPr lang="es-ES" altLang="es-CL" sz="1400" b="1" dirty="0">
                <a:solidFill>
                  <a:schemeClr val="tx2">
                    <a:lumMod val="60000"/>
                    <a:lumOff val="40000"/>
                  </a:schemeClr>
                </a:solidFill>
              </a:rPr>
              <a:t>Cacao / chocolate</a:t>
            </a:r>
          </a:p>
          <a:p>
            <a:pPr marL="285710" indent="-285710" algn="l">
              <a:buFont typeface="Arial" panose="020B0604020202020204" pitchFamily="34" charset="0"/>
              <a:buChar char="•"/>
            </a:pPr>
            <a:r>
              <a:rPr lang="es-ES" altLang="es-CL" sz="1400" b="1" dirty="0">
                <a:solidFill>
                  <a:schemeClr val="tx2">
                    <a:lumMod val="60000"/>
                    <a:lumOff val="40000"/>
                  </a:schemeClr>
                </a:solidFill>
              </a:rPr>
              <a:t>Oso de anteojos</a:t>
            </a:r>
          </a:p>
        </p:txBody>
      </p:sp>
      <p:sp>
        <p:nvSpPr>
          <p:cNvPr id="10" name="Slide Number Placeholder 3"/>
          <p:cNvSpPr txBox="1">
            <a:spLocks/>
          </p:cNvSpPr>
          <p:nvPr/>
        </p:nvSpPr>
        <p:spPr>
          <a:xfrm>
            <a:off x="1064573" y="6588332"/>
            <a:ext cx="4176464" cy="135547"/>
          </a:xfrm>
          <a:prstGeom prst="rect">
            <a:avLst/>
          </a:prstGeom>
        </p:spPr>
        <p:txBody>
          <a:bodyPr vert="horz" wrap="square" lIns="0" tIns="0" rIns="0" bIns="0" numCol="1" anchor="t" anchorCtr="0" compatLnSpc="1">
            <a:prstTxWarp prst="textNoShape">
              <a:avLst/>
            </a:prstTxWarp>
            <a:noAutofit/>
          </a:bodyPr>
          <a:lstStyle>
            <a:defPPr>
              <a:defRPr lang="es-ES"/>
            </a:defPPr>
            <a:lvl1pPr marL="0" algn="l" defTabSz="898972" rtl="0" eaLnBrk="1" latinLnBrk="0" hangingPunct="1">
              <a:lnSpc>
                <a:spcPts val="1059"/>
              </a:lnSpc>
              <a:defRPr sz="882" b="1" kern="1200">
                <a:solidFill>
                  <a:schemeClr val="tx2"/>
                </a:solidFill>
                <a:latin typeface="+mn-lt"/>
                <a:ea typeface="+mn-ea"/>
                <a:cs typeface="+mn-cs"/>
              </a:defRPr>
            </a:lvl1pPr>
            <a:lvl2pPr marL="456982" algn="l" defTabSz="913965" rtl="0" eaLnBrk="1" latinLnBrk="0" hangingPunct="1">
              <a:defRPr sz="1800" kern="1200">
                <a:solidFill>
                  <a:schemeClr val="tx1"/>
                </a:solidFill>
                <a:latin typeface="+mn-lt"/>
                <a:ea typeface="+mn-ea"/>
                <a:cs typeface="+mn-cs"/>
              </a:defRPr>
            </a:lvl2pPr>
            <a:lvl3pPr marL="913965" algn="l" defTabSz="913965" rtl="0" eaLnBrk="1" latinLnBrk="0" hangingPunct="1">
              <a:defRPr sz="1800" kern="1200">
                <a:solidFill>
                  <a:schemeClr val="tx1"/>
                </a:solidFill>
                <a:latin typeface="+mn-lt"/>
                <a:ea typeface="+mn-ea"/>
                <a:cs typeface="+mn-cs"/>
              </a:defRPr>
            </a:lvl3pPr>
            <a:lvl4pPr marL="1370947" algn="l" defTabSz="913965" rtl="0" eaLnBrk="1" latinLnBrk="0" hangingPunct="1">
              <a:defRPr sz="1800" kern="1200">
                <a:solidFill>
                  <a:schemeClr val="tx1"/>
                </a:solidFill>
                <a:latin typeface="+mn-lt"/>
                <a:ea typeface="+mn-ea"/>
                <a:cs typeface="+mn-cs"/>
              </a:defRPr>
            </a:lvl4pPr>
            <a:lvl5pPr marL="1827931" algn="l" defTabSz="913965" rtl="0" eaLnBrk="1" latinLnBrk="0" hangingPunct="1">
              <a:defRPr sz="1800" kern="1200">
                <a:solidFill>
                  <a:schemeClr val="tx1"/>
                </a:solidFill>
                <a:latin typeface="+mn-lt"/>
                <a:ea typeface="+mn-ea"/>
                <a:cs typeface="+mn-cs"/>
              </a:defRPr>
            </a:lvl5pPr>
            <a:lvl6pPr marL="2284912" algn="l" defTabSz="913965" rtl="0" eaLnBrk="1" latinLnBrk="0" hangingPunct="1">
              <a:defRPr sz="1800" kern="1200">
                <a:solidFill>
                  <a:schemeClr val="tx1"/>
                </a:solidFill>
                <a:latin typeface="+mn-lt"/>
                <a:ea typeface="+mn-ea"/>
                <a:cs typeface="+mn-cs"/>
              </a:defRPr>
            </a:lvl6pPr>
            <a:lvl7pPr marL="2741895" algn="l" defTabSz="913965" rtl="0" eaLnBrk="1" latinLnBrk="0" hangingPunct="1">
              <a:defRPr sz="1800" kern="1200">
                <a:solidFill>
                  <a:schemeClr val="tx1"/>
                </a:solidFill>
                <a:latin typeface="+mn-lt"/>
                <a:ea typeface="+mn-ea"/>
                <a:cs typeface="+mn-cs"/>
              </a:defRPr>
            </a:lvl7pPr>
            <a:lvl8pPr marL="3198878" algn="l" defTabSz="913965" rtl="0" eaLnBrk="1" latinLnBrk="0" hangingPunct="1">
              <a:defRPr sz="1800" kern="1200">
                <a:solidFill>
                  <a:schemeClr val="tx1"/>
                </a:solidFill>
                <a:latin typeface="+mn-lt"/>
                <a:ea typeface="+mn-ea"/>
                <a:cs typeface="+mn-cs"/>
              </a:defRPr>
            </a:lvl8pPr>
            <a:lvl9pPr marL="3655862" algn="l" defTabSz="913965" rtl="0" eaLnBrk="1" latinLnBrk="0" hangingPunct="1">
              <a:defRPr sz="1800" kern="1200">
                <a:solidFill>
                  <a:schemeClr val="tx1"/>
                </a:solidFill>
                <a:latin typeface="+mn-lt"/>
                <a:ea typeface="+mn-ea"/>
                <a:cs typeface="+mn-cs"/>
              </a:defRPr>
            </a:lvl9pPr>
          </a:lstStyle>
          <a:p>
            <a:r>
              <a:rPr lang="es-ES" dirty="0" smtClean="0">
                <a:solidFill>
                  <a:srgbClr val="002776"/>
                </a:solidFill>
              </a:rPr>
              <a:t>Fuente: taller de posicionamiento con equipo directivo Quito Turismo</a:t>
            </a:r>
            <a:endParaRPr lang="es-ES" dirty="0">
              <a:solidFill>
                <a:srgbClr val="002776"/>
              </a:solidFill>
            </a:endParaRPr>
          </a:p>
        </p:txBody>
      </p:sp>
      <p:sp>
        <p:nvSpPr>
          <p:cNvPr id="11" name="Slide Number Placeholder 2"/>
          <p:cNvSpPr>
            <a:spLocks noGrp="1"/>
          </p:cNvSpPr>
          <p:nvPr>
            <p:ph type="sldNum" sz="quarter" idx="10"/>
          </p:nvPr>
        </p:nvSpPr>
        <p:spPr>
          <a:xfrm>
            <a:off x="450208" y="6554108"/>
            <a:ext cx="306387" cy="144247"/>
          </a:xfrm>
        </p:spPr>
        <p:txBody>
          <a:bodyPr/>
          <a:lstStyle/>
          <a:p>
            <a:r>
              <a:rPr lang="es-ES_tradnl" dirty="0" smtClean="0">
                <a:solidFill>
                  <a:srgbClr val="002776"/>
                </a:solidFill>
              </a:rPr>
              <a:t>14</a:t>
            </a:r>
            <a:endParaRPr lang="es-ES" dirty="0">
              <a:solidFill>
                <a:srgbClr val="002776"/>
              </a:solidFill>
            </a:endParaRPr>
          </a:p>
        </p:txBody>
      </p:sp>
    </p:spTree>
    <p:extLst>
      <p:ext uri="{BB962C8B-B14F-4D97-AF65-F5344CB8AC3E}">
        <p14:creationId xmlns:p14="http://schemas.microsoft.com/office/powerpoint/2010/main" val="303380632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238252" y="2551176"/>
            <a:ext cx="7963220" cy="1344168"/>
          </a:xfrm>
        </p:spPr>
        <p:txBody>
          <a:bodyPr/>
          <a:lstStyle/>
          <a:p>
            <a:pPr marL="450787" indent="-450787"/>
            <a:r>
              <a:rPr lang="es-CL" sz="3200" b="1" dirty="0">
                <a:solidFill>
                  <a:schemeClr val="bg2"/>
                </a:solidFill>
              </a:rPr>
              <a:t>5. Políticas de Turismo y Líneas estratégicas</a:t>
            </a:r>
          </a:p>
        </p:txBody>
      </p:sp>
    </p:spTree>
    <p:extLst>
      <p:ext uri="{BB962C8B-B14F-4D97-AF65-F5344CB8AC3E}">
        <p14:creationId xmlns:p14="http://schemas.microsoft.com/office/powerpoint/2010/main" val="35522827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414912" y="116632"/>
            <a:ext cx="9217025"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fontAlgn="base">
              <a:spcBef>
                <a:spcPct val="0"/>
              </a:spcBef>
              <a:spcAft>
                <a:spcPct val="0"/>
              </a:spcAft>
            </a:pPr>
            <a:r>
              <a:rPr lang="es-ES" b="1" dirty="0" smtClean="0">
                <a:solidFill>
                  <a:srgbClr val="002060"/>
                </a:solidFill>
                <a:cs typeface="Arial" charset="0"/>
              </a:rPr>
              <a:t>Marco estratégico de productos turísticos</a:t>
            </a:r>
          </a:p>
          <a:p>
            <a:pPr fontAlgn="base">
              <a:spcBef>
                <a:spcPct val="0"/>
              </a:spcBef>
              <a:spcAft>
                <a:spcPct val="0"/>
              </a:spcAft>
            </a:pPr>
            <a:r>
              <a:rPr lang="es-ES" sz="2000" b="1" dirty="0">
                <a:solidFill>
                  <a:srgbClr val="00B0F0"/>
                </a:solidFill>
                <a:cs typeface="Arial" charset="0"/>
              </a:rPr>
              <a:t>Estrategia de productos turísticos para el Destino Quito</a:t>
            </a:r>
            <a:endParaRPr lang="es-ES" sz="1400" i="1" dirty="0">
              <a:solidFill>
                <a:srgbClr val="00B0F0"/>
              </a:solidFill>
              <a:cs typeface="Arial" charset="0"/>
            </a:endParaRPr>
          </a:p>
        </p:txBody>
      </p:sp>
      <p:sp>
        <p:nvSpPr>
          <p:cNvPr id="9" name="Title 1"/>
          <p:cNvSpPr txBox="1">
            <a:spLocks/>
          </p:cNvSpPr>
          <p:nvPr/>
        </p:nvSpPr>
        <p:spPr bwMode="auto">
          <a:xfrm>
            <a:off x="413267" y="908720"/>
            <a:ext cx="9217025" cy="531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numCol="1"/>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fontAlgn="base">
              <a:spcBef>
                <a:spcPct val="0"/>
              </a:spcBef>
              <a:spcAft>
                <a:spcPct val="0"/>
              </a:spcAft>
            </a:pPr>
            <a:r>
              <a:rPr lang="es-ES" sz="1100" dirty="0">
                <a:solidFill>
                  <a:srgbClr val="002060"/>
                </a:solidFill>
                <a:cs typeface="Arial" charset="0"/>
              </a:rPr>
              <a:t>Las fortalezas de Quito se concentran en la oferta de visitas a sitios emblemáticos de la ciudad, actualmente Centro Histórico y Mitad del Mundo (Grupo 1). En un segundo grupo, están productos culturales guiados, fiestas y festivales y gastronomía (Grupo 2). Destacan por su atractivo los incentivos y reuniones, en un tercer grupo (Grupo 3). Productos relacionadas con la naturaleza, termas o compras, donde el destino es menos competitivo, forman el Grupo 4. Vida nocturna y turismo comunitario son productos poco atractivos en general en el análisis (Grupo 5). </a:t>
            </a:r>
          </a:p>
        </p:txBody>
      </p:sp>
      <p:pic>
        <p:nvPicPr>
          <p:cNvPr id="378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56" y="1746856"/>
            <a:ext cx="6483719" cy="4706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Title 1"/>
          <p:cNvSpPr txBox="1">
            <a:spLocks/>
          </p:cNvSpPr>
          <p:nvPr/>
        </p:nvSpPr>
        <p:spPr bwMode="auto">
          <a:xfrm>
            <a:off x="6717575" y="1628800"/>
            <a:ext cx="3096344" cy="4896544"/>
          </a:xfrm>
          <a:prstGeom prst="rect">
            <a:avLst/>
          </a:prstGeom>
          <a:solidFill>
            <a:schemeClr val="accent2">
              <a:lumMod val="20000"/>
              <a:lumOff val="80000"/>
            </a:schemeClr>
          </a:solidFill>
          <a:ln>
            <a:solidFill>
              <a:schemeClr val="accent2">
                <a:lumMod val="75000"/>
              </a:schemeClr>
            </a:solidFill>
          </a:ln>
          <a:extLst/>
        </p:spPr>
        <p:txBody>
          <a:bodyPr lIns="0" tIns="0" rIns="107985" bIns="0" numCol="1"/>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marL="82538" algn="just" fontAlgn="base">
              <a:spcBef>
                <a:spcPct val="0"/>
              </a:spcBef>
              <a:spcAft>
                <a:spcPct val="0"/>
              </a:spcAft>
            </a:pPr>
            <a:endParaRPr lang="es-ES" sz="1100" dirty="0">
              <a:solidFill>
                <a:srgbClr val="002060"/>
              </a:solidFill>
              <a:cs typeface="Arial" charset="0"/>
            </a:endParaRPr>
          </a:p>
          <a:p>
            <a:pPr marL="82538" algn="just" fontAlgn="base">
              <a:spcBef>
                <a:spcPct val="0"/>
              </a:spcBef>
              <a:spcAft>
                <a:spcPct val="0"/>
              </a:spcAft>
              <a:tabLst>
                <a:tab pos="3134874" algn="l"/>
              </a:tabLst>
            </a:pPr>
            <a:r>
              <a:rPr lang="es-ES" sz="1100" dirty="0">
                <a:solidFill>
                  <a:srgbClr val="002060"/>
                </a:solidFill>
                <a:cs typeface="Arial" charset="0"/>
              </a:rPr>
              <a:t>A nivel estratégico, se clasifica los productos para su trabajo en el Plan: </a:t>
            </a:r>
          </a:p>
          <a:p>
            <a:pPr marL="311106" indent="-228568" algn="just" fontAlgn="base">
              <a:spcBef>
                <a:spcPct val="0"/>
              </a:spcBef>
              <a:spcAft>
                <a:spcPct val="0"/>
              </a:spcAft>
              <a:buFont typeface="+mj-lt"/>
              <a:buAutoNum type="arabicPeriod"/>
              <a:tabLst>
                <a:tab pos="3134874" algn="l"/>
              </a:tabLst>
            </a:pPr>
            <a:r>
              <a:rPr lang="es-ES" sz="1100" b="1" dirty="0">
                <a:solidFill>
                  <a:srgbClr val="002060"/>
                </a:solidFill>
                <a:cs typeface="Arial" charset="0"/>
              </a:rPr>
              <a:t>Grupo 1</a:t>
            </a:r>
            <a:r>
              <a:rPr lang="es-ES" sz="1100" dirty="0">
                <a:solidFill>
                  <a:srgbClr val="002060"/>
                </a:solidFill>
                <a:cs typeface="Arial" charset="0"/>
              </a:rPr>
              <a:t>: Potenciar el producto cultural en general, con los que ahora son competitivos (visitas tradicionales actuales a Centro Histórico y Mitad del Mundo). Movilizarlos hacia arriba en el mapa, mejorando su calidad.</a:t>
            </a:r>
          </a:p>
          <a:p>
            <a:pPr marL="311106" indent="-228568" algn="just" fontAlgn="base">
              <a:spcBef>
                <a:spcPct val="0"/>
              </a:spcBef>
              <a:spcAft>
                <a:spcPct val="0"/>
              </a:spcAft>
              <a:buFont typeface="+mj-lt"/>
              <a:buAutoNum type="arabicPeriod"/>
              <a:tabLst>
                <a:tab pos="3134874" algn="l"/>
              </a:tabLst>
            </a:pPr>
            <a:r>
              <a:rPr lang="es-ES" sz="1100" b="1" dirty="0">
                <a:solidFill>
                  <a:srgbClr val="002060"/>
                </a:solidFill>
                <a:cs typeface="Arial" charset="0"/>
              </a:rPr>
              <a:t>Grupo 2</a:t>
            </a:r>
            <a:r>
              <a:rPr lang="es-ES" sz="1100" dirty="0">
                <a:solidFill>
                  <a:srgbClr val="002060"/>
                </a:solidFill>
                <a:cs typeface="Arial" charset="0"/>
              </a:rPr>
              <a:t>: Potenciar los productos culturales relacionados a tours, rutas y propuestas de eventos y festivales, actualmente escasos en la oferta de Quito. Movilizarlos hacia arriba y derecha en el mapa, con desarrollo y promoción. </a:t>
            </a:r>
          </a:p>
          <a:p>
            <a:pPr marL="311106" indent="-228568" algn="just" fontAlgn="base">
              <a:spcBef>
                <a:spcPct val="0"/>
              </a:spcBef>
              <a:spcAft>
                <a:spcPct val="0"/>
              </a:spcAft>
              <a:buFont typeface="+mj-lt"/>
              <a:buAutoNum type="arabicPeriod"/>
              <a:tabLst>
                <a:tab pos="3134874" algn="l"/>
              </a:tabLst>
            </a:pPr>
            <a:r>
              <a:rPr lang="es-ES" sz="1100" b="1" dirty="0">
                <a:solidFill>
                  <a:srgbClr val="002060"/>
                </a:solidFill>
                <a:cs typeface="Arial" charset="0"/>
              </a:rPr>
              <a:t>Grupo 3</a:t>
            </a:r>
            <a:r>
              <a:rPr lang="es-ES" sz="1100" dirty="0">
                <a:solidFill>
                  <a:srgbClr val="002060"/>
                </a:solidFill>
                <a:cs typeface="Arial" charset="0"/>
              </a:rPr>
              <a:t>: Posicionar y potenciar a Quito como un actor competitivo en el conjunto de destinos de reuniones internacionales. Movilizarlos hacia la derecha en el mapa, desarrollando las capacidades de Quito. </a:t>
            </a:r>
          </a:p>
          <a:p>
            <a:pPr marL="311106" indent="-228568" algn="just" fontAlgn="base">
              <a:spcBef>
                <a:spcPct val="0"/>
              </a:spcBef>
              <a:spcAft>
                <a:spcPct val="0"/>
              </a:spcAft>
              <a:buFont typeface="+mj-lt"/>
              <a:buAutoNum type="arabicPeriod"/>
              <a:tabLst>
                <a:tab pos="3134874" algn="l"/>
              </a:tabLst>
            </a:pPr>
            <a:r>
              <a:rPr lang="es-ES" sz="1100" b="1" dirty="0">
                <a:solidFill>
                  <a:srgbClr val="002060"/>
                </a:solidFill>
                <a:cs typeface="Arial" charset="0"/>
              </a:rPr>
              <a:t>Grupo 4</a:t>
            </a:r>
            <a:r>
              <a:rPr lang="es-ES" sz="1100" dirty="0">
                <a:solidFill>
                  <a:srgbClr val="002060"/>
                </a:solidFill>
                <a:cs typeface="Arial" charset="0"/>
              </a:rPr>
              <a:t>: mantenerlos como complementarios en el destino. Son atractivos en sí, pero Quito no es tan competitivo en c/u. </a:t>
            </a:r>
          </a:p>
          <a:p>
            <a:pPr marL="311106" indent="-228568" algn="just" fontAlgn="base">
              <a:spcBef>
                <a:spcPct val="0"/>
              </a:spcBef>
              <a:spcAft>
                <a:spcPct val="0"/>
              </a:spcAft>
              <a:buFont typeface="+mj-lt"/>
              <a:buAutoNum type="arabicPeriod"/>
              <a:tabLst>
                <a:tab pos="3134874" algn="l"/>
              </a:tabLst>
            </a:pPr>
            <a:r>
              <a:rPr lang="es-ES" sz="1100" b="1" dirty="0">
                <a:solidFill>
                  <a:srgbClr val="002060"/>
                </a:solidFill>
                <a:cs typeface="Arial" charset="0"/>
              </a:rPr>
              <a:t>Grupo 5</a:t>
            </a:r>
            <a:r>
              <a:rPr lang="es-ES" sz="1100" dirty="0">
                <a:solidFill>
                  <a:srgbClr val="002060"/>
                </a:solidFill>
                <a:cs typeface="Arial" charset="0"/>
              </a:rPr>
              <a:t>: turismo comunitario y vida nocturna, se los mantiene para su desarrollo orgánico. En caso algún desarrollo, deberán estar alineados con las temáticas de los productos anteriores. </a:t>
            </a:r>
          </a:p>
        </p:txBody>
      </p:sp>
      <p:sp>
        <p:nvSpPr>
          <p:cNvPr id="3" name="Oval 2"/>
          <p:cNvSpPr/>
          <p:nvPr/>
        </p:nvSpPr>
        <p:spPr bwMode="auto">
          <a:xfrm>
            <a:off x="4520952" y="3068960"/>
            <a:ext cx="2019223" cy="1944216"/>
          </a:xfrm>
          <a:prstGeom prst="ellipse">
            <a:avLst/>
          </a:prstGeom>
          <a:noFill/>
          <a:ln w="28575" cap="flat" cmpd="sng" algn="ctr">
            <a:solidFill>
              <a:schemeClr val="accent1">
                <a:lumMod val="60000"/>
                <a:lumOff val="40000"/>
              </a:schemeClr>
            </a:solidFill>
            <a:prstDash val="sysDash"/>
            <a:round/>
            <a:headEnd type="none" w="med" len="med"/>
            <a:tailEnd type="none" w="med" len="med"/>
          </a:ln>
          <a:effectLst/>
        </p:spPr>
        <p:txBody>
          <a:bodyPr vert="horz" wrap="square" lIns="0" tIns="0" rIns="0" bIns="0" numCol="1" rtlCol="0" anchor="t" anchorCtr="0" compatLnSpc="1">
            <a:prstTxWarp prst="textNoShape">
              <a:avLst/>
            </a:prstTxWarp>
          </a:bodyPr>
          <a:lstStyle/>
          <a:p>
            <a:pPr marL="231743" indent="-231743" defTabSz="914272" fontAlgn="base">
              <a:lnSpc>
                <a:spcPct val="106000"/>
              </a:lnSpc>
              <a:spcBef>
                <a:spcPct val="0"/>
              </a:spcBef>
              <a:spcAft>
                <a:spcPct val="0"/>
              </a:spcAft>
            </a:pPr>
            <a:endParaRPr lang="es-ES" sz="2400" dirty="0">
              <a:latin typeface="Arial" charset="0"/>
            </a:endParaRPr>
          </a:p>
        </p:txBody>
      </p:sp>
      <p:sp>
        <p:nvSpPr>
          <p:cNvPr id="33" name="Oval 32"/>
          <p:cNvSpPr/>
          <p:nvPr/>
        </p:nvSpPr>
        <p:spPr bwMode="auto">
          <a:xfrm>
            <a:off x="2726142" y="3284984"/>
            <a:ext cx="1794815" cy="1728192"/>
          </a:xfrm>
          <a:prstGeom prst="ellipse">
            <a:avLst/>
          </a:prstGeom>
          <a:noFill/>
          <a:ln w="28575" cap="flat" cmpd="sng" algn="ctr">
            <a:solidFill>
              <a:schemeClr val="accent1">
                <a:lumMod val="60000"/>
                <a:lumOff val="40000"/>
              </a:schemeClr>
            </a:solidFill>
            <a:prstDash val="sysDash"/>
            <a:round/>
            <a:headEnd type="none" w="med" len="med"/>
            <a:tailEnd type="none" w="med" len="med"/>
          </a:ln>
          <a:effectLst/>
        </p:spPr>
        <p:txBody>
          <a:bodyPr vert="horz" wrap="square" lIns="0" tIns="0" rIns="0" bIns="0" numCol="1" rtlCol="0" anchor="t" anchorCtr="0" compatLnSpc="1">
            <a:prstTxWarp prst="textNoShape">
              <a:avLst/>
            </a:prstTxWarp>
          </a:bodyPr>
          <a:lstStyle/>
          <a:p>
            <a:pPr marL="231743" indent="-231743" defTabSz="914272" fontAlgn="base">
              <a:lnSpc>
                <a:spcPct val="106000"/>
              </a:lnSpc>
              <a:spcBef>
                <a:spcPct val="0"/>
              </a:spcBef>
              <a:spcAft>
                <a:spcPct val="0"/>
              </a:spcAft>
            </a:pPr>
            <a:endParaRPr lang="es-ES" sz="2400" dirty="0">
              <a:latin typeface="Arial" charset="0"/>
            </a:endParaRPr>
          </a:p>
        </p:txBody>
      </p:sp>
      <p:sp>
        <p:nvSpPr>
          <p:cNvPr id="34" name="Oval 33"/>
          <p:cNvSpPr/>
          <p:nvPr/>
        </p:nvSpPr>
        <p:spPr bwMode="auto">
          <a:xfrm>
            <a:off x="2288709" y="1988844"/>
            <a:ext cx="1728192" cy="1643371"/>
          </a:xfrm>
          <a:prstGeom prst="ellipse">
            <a:avLst/>
          </a:prstGeom>
          <a:noFill/>
          <a:ln w="28575" cap="flat" cmpd="sng" algn="ctr">
            <a:solidFill>
              <a:schemeClr val="accent1">
                <a:lumMod val="60000"/>
                <a:lumOff val="40000"/>
              </a:schemeClr>
            </a:solidFill>
            <a:prstDash val="sysDash"/>
            <a:round/>
            <a:headEnd type="none" w="med" len="med"/>
            <a:tailEnd type="none" w="med" len="med"/>
          </a:ln>
          <a:effectLst/>
        </p:spPr>
        <p:txBody>
          <a:bodyPr vert="horz" wrap="square" lIns="0" tIns="0" rIns="0" bIns="0" numCol="1" rtlCol="0" anchor="t" anchorCtr="0" compatLnSpc="1">
            <a:prstTxWarp prst="textNoShape">
              <a:avLst/>
            </a:prstTxWarp>
          </a:bodyPr>
          <a:lstStyle/>
          <a:p>
            <a:pPr marL="231743" indent="-231743" defTabSz="914272" fontAlgn="base">
              <a:lnSpc>
                <a:spcPct val="106000"/>
              </a:lnSpc>
              <a:spcBef>
                <a:spcPct val="0"/>
              </a:spcBef>
              <a:spcAft>
                <a:spcPct val="0"/>
              </a:spcAft>
            </a:pPr>
            <a:endParaRPr lang="es-ES" sz="2400" dirty="0">
              <a:latin typeface="Arial" charset="0"/>
            </a:endParaRPr>
          </a:p>
        </p:txBody>
      </p:sp>
      <p:cxnSp>
        <p:nvCxnSpPr>
          <p:cNvPr id="13" name="Curved Connector 12"/>
          <p:cNvCxnSpPr/>
          <p:nvPr/>
        </p:nvCxnSpPr>
        <p:spPr bwMode="auto">
          <a:xfrm flipV="1">
            <a:off x="4016896" y="1988840"/>
            <a:ext cx="1296144" cy="504056"/>
          </a:xfrm>
          <a:prstGeom prst="curvedConnector3">
            <a:avLst/>
          </a:prstGeom>
          <a:solidFill>
            <a:schemeClr val="accent1"/>
          </a:solidFill>
          <a:ln w="38100" cap="flat" cmpd="sng" algn="ctr">
            <a:solidFill>
              <a:schemeClr val="accent2">
                <a:lumMod val="50000"/>
              </a:schemeClr>
            </a:solidFill>
            <a:prstDash val="sysDot"/>
            <a:round/>
            <a:headEnd type="none" w="med" len="med"/>
            <a:tailEnd type="arrow"/>
          </a:ln>
          <a:effectLst/>
        </p:spPr>
      </p:cxnSp>
      <p:cxnSp>
        <p:nvCxnSpPr>
          <p:cNvPr id="52" name="Curved Connector 51"/>
          <p:cNvCxnSpPr/>
          <p:nvPr/>
        </p:nvCxnSpPr>
        <p:spPr bwMode="auto">
          <a:xfrm rot="5400000" flipH="1" flipV="1">
            <a:off x="4111098" y="2299066"/>
            <a:ext cx="1260140" cy="1143744"/>
          </a:xfrm>
          <a:prstGeom prst="curvedConnector3">
            <a:avLst/>
          </a:prstGeom>
          <a:solidFill>
            <a:schemeClr val="accent1"/>
          </a:solidFill>
          <a:ln w="38100" cap="flat" cmpd="sng" algn="ctr">
            <a:solidFill>
              <a:schemeClr val="accent2">
                <a:lumMod val="50000"/>
              </a:schemeClr>
            </a:solidFill>
            <a:prstDash val="sysDot"/>
            <a:round/>
            <a:headEnd type="none" w="med" len="med"/>
            <a:tailEnd type="arrow"/>
          </a:ln>
          <a:effectLst/>
        </p:spPr>
      </p:cxnSp>
      <p:cxnSp>
        <p:nvCxnSpPr>
          <p:cNvPr id="53" name="Curved Connector 52"/>
          <p:cNvCxnSpPr/>
          <p:nvPr/>
        </p:nvCxnSpPr>
        <p:spPr bwMode="auto">
          <a:xfrm rot="16200000" flipV="1">
            <a:off x="5403050" y="2510901"/>
            <a:ext cx="900100" cy="360040"/>
          </a:xfrm>
          <a:prstGeom prst="curvedConnector3">
            <a:avLst/>
          </a:prstGeom>
          <a:solidFill>
            <a:schemeClr val="accent1"/>
          </a:solidFill>
          <a:ln w="38100" cap="flat" cmpd="sng" algn="ctr">
            <a:solidFill>
              <a:schemeClr val="accent2">
                <a:lumMod val="50000"/>
              </a:schemeClr>
            </a:solidFill>
            <a:prstDash val="sysDot"/>
            <a:round/>
            <a:headEnd type="none" w="med" len="med"/>
            <a:tailEnd type="arrow"/>
          </a:ln>
          <a:effectLst/>
        </p:spPr>
      </p:cxnSp>
      <p:sp>
        <p:nvSpPr>
          <p:cNvPr id="20" name="Rounded Rectangle 19"/>
          <p:cNvSpPr/>
          <p:nvPr/>
        </p:nvSpPr>
        <p:spPr bwMode="auto">
          <a:xfrm>
            <a:off x="5313040" y="1746857"/>
            <a:ext cx="864096" cy="494011"/>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0" tIns="0" rIns="0" bIns="0" numCol="1" rtlCol="0" anchor="t" anchorCtr="0" compatLnSpc="1">
            <a:prstTxWarp prst="textNoShape">
              <a:avLst/>
            </a:prstTxWarp>
          </a:bodyPr>
          <a:lstStyle/>
          <a:p>
            <a:pPr algn="ctr" defTabSz="914272" fontAlgn="base">
              <a:lnSpc>
                <a:spcPct val="106000"/>
              </a:lnSpc>
              <a:spcBef>
                <a:spcPct val="0"/>
              </a:spcBef>
              <a:spcAft>
                <a:spcPct val="0"/>
              </a:spcAft>
            </a:pPr>
            <a:r>
              <a:rPr lang="es-ES" sz="1200" b="1" dirty="0">
                <a:solidFill>
                  <a:schemeClr val="bg1"/>
                </a:solidFill>
                <a:latin typeface="Arial" charset="0"/>
              </a:rPr>
              <a:t>Posición objetivo</a:t>
            </a:r>
          </a:p>
        </p:txBody>
      </p:sp>
      <p:sp>
        <p:nvSpPr>
          <p:cNvPr id="54" name="Oval 53"/>
          <p:cNvSpPr/>
          <p:nvPr/>
        </p:nvSpPr>
        <p:spPr bwMode="auto">
          <a:xfrm>
            <a:off x="1007226" y="3212978"/>
            <a:ext cx="2001558" cy="1944216"/>
          </a:xfrm>
          <a:prstGeom prst="ellipse">
            <a:avLst/>
          </a:prstGeom>
          <a:noFill/>
          <a:ln w="28575" cap="flat" cmpd="sng" algn="ctr">
            <a:solidFill>
              <a:srgbClr val="FFC000"/>
            </a:solidFill>
            <a:prstDash val="sysDash"/>
            <a:round/>
            <a:headEnd type="none" w="med" len="med"/>
            <a:tailEnd type="none" w="med" len="med"/>
          </a:ln>
          <a:effectLst/>
        </p:spPr>
        <p:txBody>
          <a:bodyPr vert="horz" wrap="square" lIns="0" tIns="0" rIns="0" bIns="0" numCol="1" rtlCol="0" anchor="t" anchorCtr="0" compatLnSpc="1">
            <a:prstTxWarp prst="textNoShape">
              <a:avLst/>
            </a:prstTxWarp>
          </a:bodyPr>
          <a:lstStyle/>
          <a:p>
            <a:pPr marL="231743" indent="-231743" defTabSz="914272" fontAlgn="base">
              <a:lnSpc>
                <a:spcPct val="106000"/>
              </a:lnSpc>
              <a:spcBef>
                <a:spcPct val="0"/>
              </a:spcBef>
              <a:spcAft>
                <a:spcPct val="0"/>
              </a:spcAft>
            </a:pPr>
            <a:endParaRPr lang="es-ES" sz="2400" dirty="0">
              <a:latin typeface="Arial" charset="0"/>
            </a:endParaRPr>
          </a:p>
        </p:txBody>
      </p:sp>
      <p:sp>
        <p:nvSpPr>
          <p:cNvPr id="21" name="TextBox 20"/>
          <p:cNvSpPr txBox="1"/>
          <p:nvPr/>
        </p:nvSpPr>
        <p:spPr bwMode="auto">
          <a:xfrm>
            <a:off x="5169024" y="5229206"/>
            <a:ext cx="864096" cy="271731"/>
          </a:xfrm>
          <a:prstGeom prst="rect">
            <a:avLst/>
          </a:prstGeom>
        </p:spPr>
        <p:txBody>
          <a:bodyPr wrap="square" lIns="91428" tIns="45715" rIns="91428" bIns="45715" rtlCol="0">
            <a:spAutoFit/>
          </a:bodyPr>
          <a:lstStyle/>
          <a:p>
            <a:pPr marL="1588" algn="ctr" fontAlgn="base">
              <a:lnSpc>
                <a:spcPct val="106000"/>
              </a:lnSpc>
              <a:spcBef>
                <a:spcPct val="40000"/>
              </a:spcBef>
              <a:spcAft>
                <a:spcPct val="0"/>
              </a:spcAft>
              <a:buClr>
                <a:srgbClr val="000000"/>
              </a:buClr>
            </a:pPr>
            <a:r>
              <a:rPr lang="es-ES" sz="1100" b="1" dirty="0">
                <a:solidFill>
                  <a:schemeClr val="accent1">
                    <a:lumMod val="60000"/>
                    <a:lumOff val="40000"/>
                  </a:schemeClr>
                </a:solidFill>
                <a:latin typeface="Arial" charset="0"/>
                <a:cs typeface="Arial" charset="0"/>
              </a:rPr>
              <a:t>Grupo 1</a:t>
            </a:r>
          </a:p>
        </p:txBody>
      </p:sp>
      <p:sp>
        <p:nvSpPr>
          <p:cNvPr id="55" name="TextBox 54"/>
          <p:cNvSpPr txBox="1"/>
          <p:nvPr/>
        </p:nvSpPr>
        <p:spPr bwMode="auto">
          <a:xfrm>
            <a:off x="3800872" y="4961235"/>
            <a:ext cx="864096" cy="271731"/>
          </a:xfrm>
          <a:prstGeom prst="rect">
            <a:avLst/>
          </a:prstGeom>
        </p:spPr>
        <p:txBody>
          <a:bodyPr wrap="square" lIns="91428" tIns="45715" rIns="91428" bIns="45715" rtlCol="0">
            <a:spAutoFit/>
          </a:bodyPr>
          <a:lstStyle/>
          <a:p>
            <a:pPr marL="1588" algn="ctr" fontAlgn="base">
              <a:lnSpc>
                <a:spcPct val="106000"/>
              </a:lnSpc>
              <a:spcBef>
                <a:spcPct val="40000"/>
              </a:spcBef>
              <a:spcAft>
                <a:spcPct val="0"/>
              </a:spcAft>
              <a:buClr>
                <a:srgbClr val="000000"/>
              </a:buClr>
            </a:pPr>
            <a:r>
              <a:rPr lang="es-ES" sz="1100" b="1" dirty="0">
                <a:solidFill>
                  <a:schemeClr val="accent1">
                    <a:lumMod val="60000"/>
                    <a:lumOff val="40000"/>
                  </a:schemeClr>
                </a:solidFill>
                <a:latin typeface="Arial" charset="0"/>
                <a:cs typeface="Arial" charset="0"/>
              </a:rPr>
              <a:t>Grupo 2</a:t>
            </a:r>
          </a:p>
        </p:txBody>
      </p:sp>
      <p:sp>
        <p:nvSpPr>
          <p:cNvPr id="56" name="TextBox 55"/>
          <p:cNvSpPr txBox="1"/>
          <p:nvPr/>
        </p:nvSpPr>
        <p:spPr bwMode="auto">
          <a:xfrm>
            <a:off x="560512" y="3313976"/>
            <a:ext cx="864096" cy="271731"/>
          </a:xfrm>
          <a:prstGeom prst="rect">
            <a:avLst/>
          </a:prstGeom>
        </p:spPr>
        <p:txBody>
          <a:bodyPr wrap="square" lIns="91428" tIns="45715" rIns="91428" bIns="45715" rtlCol="0">
            <a:spAutoFit/>
          </a:bodyPr>
          <a:lstStyle/>
          <a:p>
            <a:pPr marL="1588" algn="ctr" fontAlgn="base">
              <a:lnSpc>
                <a:spcPct val="106000"/>
              </a:lnSpc>
              <a:spcBef>
                <a:spcPct val="40000"/>
              </a:spcBef>
              <a:spcAft>
                <a:spcPct val="0"/>
              </a:spcAft>
              <a:buClr>
                <a:srgbClr val="000000"/>
              </a:buClr>
            </a:pPr>
            <a:r>
              <a:rPr lang="es-ES" sz="1100" b="1" dirty="0">
                <a:solidFill>
                  <a:schemeClr val="accent1">
                    <a:lumMod val="60000"/>
                    <a:lumOff val="40000"/>
                  </a:schemeClr>
                </a:solidFill>
                <a:latin typeface="Arial" charset="0"/>
                <a:cs typeface="Arial" charset="0"/>
              </a:rPr>
              <a:t>Grupo 4</a:t>
            </a:r>
          </a:p>
        </p:txBody>
      </p:sp>
      <p:sp>
        <p:nvSpPr>
          <p:cNvPr id="58" name="TextBox 57"/>
          <p:cNvSpPr txBox="1"/>
          <p:nvPr/>
        </p:nvSpPr>
        <p:spPr bwMode="auto">
          <a:xfrm>
            <a:off x="1862041" y="1859323"/>
            <a:ext cx="864096" cy="271731"/>
          </a:xfrm>
          <a:prstGeom prst="rect">
            <a:avLst/>
          </a:prstGeom>
        </p:spPr>
        <p:txBody>
          <a:bodyPr wrap="square" lIns="91428" tIns="45715" rIns="91428" bIns="45715" rtlCol="0">
            <a:spAutoFit/>
          </a:bodyPr>
          <a:lstStyle/>
          <a:p>
            <a:pPr marL="1588" algn="ctr" fontAlgn="base">
              <a:lnSpc>
                <a:spcPct val="106000"/>
              </a:lnSpc>
              <a:spcBef>
                <a:spcPct val="40000"/>
              </a:spcBef>
              <a:spcAft>
                <a:spcPct val="0"/>
              </a:spcAft>
              <a:buClr>
                <a:srgbClr val="000000"/>
              </a:buClr>
            </a:pPr>
            <a:r>
              <a:rPr lang="es-ES" sz="1100" b="1" dirty="0">
                <a:solidFill>
                  <a:schemeClr val="accent1">
                    <a:lumMod val="60000"/>
                    <a:lumOff val="40000"/>
                  </a:schemeClr>
                </a:solidFill>
                <a:latin typeface="Arial" charset="0"/>
                <a:cs typeface="Arial" charset="0"/>
              </a:rPr>
              <a:t>Grupo 3</a:t>
            </a:r>
          </a:p>
        </p:txBody>
      </p:sp>
      <p:sp>
        <p:nvSpPr>
          <p:cNvPr id="59" name="TextBox 58"/>
          <p:cNvSpPr txBox="1"/>
          <p:nvPr/>
        </p:nvSpPr>
        <p:spPr bwMode="auto">
          <a:xfrm>
            <a:off x="1856656" y="5353958"/>
            <a:ext cx="864096" cy="271731"/>
          </a:xfrm>
          <a:prstGeom prst="rect">
            <a:avLst/>
          </a:prstGeom>
        </p:spPr>
        <p:txBody>
          <a:bodyPr wrap="square" lIns="91428" tIns="45715" rIns="91428" bIns="45715" rtlCol="0">
            <a:spAutoFit/>
          </a:bodyPr>
          <a:lstStyle/>
          <a:p>
            <a:pPr marL="1588" algn="ctr" fontAlgn="base">
              <a:lnSpc>
                <a:spcPct val="106000"/>
              </a:lnSpc>
              <a:spcBef>
                <a:spcPct val="40000"/>
              </a:spcBef>
              <a:spcAft>
                <a:spcPct val="0"/>
              </a:spcAft>
              <a:buClr>
                <a:srgbClr val="000000"/>
              </a:buClr>
            </a:pPr>
            <a:r>
              <a:rPr lang="es-ES" sz="1100" b="1" dirty="0">
                <a:solidFill>
                  <a:schemeClr val="accent1">
                    <a:lumMod val="60000"/>
                    <a:lumOff val="40000"/>
                  </a:schemeClr>
                </a:solidFill>
                <a:latin typeface="Arial" charset="0"/>
                <a:cs typeface="Arial" charset="0"/>
              </a:rPr>
              <a:t>Grupo 5</a:t>
            </a:r>
          </a:p>
        </p:txBody>
      </p:sp>
      <p:sp>
        <p:nvSpPr>
          <p:cNvPr id="22" name="Arc 21"/>
          <p:cNvSpPr/>
          <p:nvPr/>
        </p:nvSpPr>
        <p:spPr bwMode="auto">
          <a:xfrm>
            <a:off x="-1347700" y="5199475"/>
            <a:ext cx="3816424" cy="1002544"/>
          </a:xfrm>
          <a:prstGeom prst="arc">
            <a:avLst>
              <a:gd name="adj1" fmla="val 16200000"/>
              <a:gd name="adj2" fmla="val 572131"/>
            </a:avLst>
          </a:prstGeom>
          <a:noFill/>
          <a:ln w="12700" cap="flat" cmpd="sng" algn="ctr">
            <a:solidFill>
              <a:srgbClr val="FF0000"/>
            </a:solidFill>
            <a:prstDash val="lgDashDotDot"/>
            <a:round/>
            <a:headEnd type="none" w="med" len="med"/>
            <a:tailEnd type="none" w="med" len="med"/>
          </a:ln>
          <a:effectLst/>
        </p:spPr>
        <p:txBody>
          <a:bodyPr vert="horz" wrap="square" lIns="0" tIns="0" rIns="0" bIns="0" numCol="1" rtlCol="0" anchor="t" anchorCtr="0" compatLnSpc="1">
            <a:prstTxWarp prst="textNoShape">
              <a:avLst/>
            </a:prstTxWarp>
          </a:bodyPr>
          <a:lstStyle/>
          <a:p>
            <a:pPr marL="231743" indent="-231743" defTabSz="914272" fontAlgn="base">
              <a:lnSpc>
                <a:spcPct val="106000"/>
              </a:lnSpc>
              <a:spcBef>
                <a:spcPct val="0"/>
              </a:spcBef>
              <a:spcAft>
                <a:spcPct val="0"/>
              </a:spcAft>
            </a:pPr>
            <a:endParaRPr lang="es-ES" sz="2400" dirty="0">
              <a:latin typeface="Arial" charset="0"/>
            </a:endParaRPr>
          </a:p>
        </p:txBody>
      </p:sp>
      <p:sp>
        <p:nvSpPr>
          <p:cNvPr id="23" name="Slide Number Placeholder 2"/>
          <p:cNvSpPr>
            <a:spLocks noGrp="1"/>
          </p:cNvSpPr>
          <p:nvPr>
            <p:ph type="sldNum" sz="quarter" idx="10"/>
          </p:nvPr>
        </p:nvSpPr>
        <p:spPr>
          <a:xfrm>
            <a:off x="450208" y="6554108"/>
            <a:ext cx="306387" cy="115252"/>
          </a:xfrm>
        </p:spPr>
        <p:txBody>
          <a:bodyPr/>
          <a:lstStyle/>
          <a:p>
            <a:r>
              <a:rPr lang="es-ES" dirty="0" smtClean="0">
                <a:solidFill>
                  <a:srgbClr val="002776"/>
                </a:solidFill>
              </a:rPr>
              <a:t>16</a:t>
            </a:r>
            <a:endParaRPr lang="es-ES" dirty="0">
              <a:solidFill>
                <a:srgbClr val="002776"/>
              </a:solidFill>
            </a:endParaRPr>
          </a:p>
        </p:txBody>
      </p:sp>
    </p:spTree>
    <p:extLst>
      <p:ext uri="{BB962C8B-B14F-4D97-AF65-F5344CB8AC3E}">
        <p14:creationId xmlns:p14="http://schemas.microsoft.com/office/powerpoint/2010/main" val="13189969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238257" y="3092944"/>
            <a:ext cx="7429500" cy="1344168"/>
          </a:xfrm>
        </p:spPr>
        <p:txBody>
          <a:bodyPr anchor="t"/>
          <a:lstStyle/>
          <a:p>
            <a:pPr marL="0" indent="0"/>
            <a:r>
              <a:rPr lang="es-ES_tradnl" sz="2800" dirty="0" smtClean="0">
                <a:solidFill>
                  <a:schemeClr val="bg1"/>
                </a:solidFill>
              </a:rPr>
              <a:t>5.1. </a:t>
            </a:r>
            <a:r>
              <a:rPr lang="es-ES_tradnl" sz="2800" dirty="0">
                <a:solidFill>
                  <a:schemeClr val="bg1"/>
                </a:solidFill>
              </a:rPr>
              <a:t>Estrategias del </a:t>
            </a:r>
            <a:r>
              <a:rPr lang="es-EC" sz="2800" dirty="0">
                <a:solidFill>
                  <a:schemeClr val="bg2"/>
                </a:solidFill>
              </a:rPr>
              <a:t>Plan </a:t>
            </a:r>
            <a:r>
              <a:rPr lang="es-ES_tradnl" sz="2800" dirty="0" smtClean="0">
                <a:solidFill>
                  <a:schemeClr val="bg2"/>
                </a:solidFill>
              </a:rPr>
              <a:t>Estratégico </a:t>
            </a:r>
            <a:r>
              <a:rPr lang="es-ES" sz="2800" dirty="0" smtClean="0">
                <a:solidFill>
                  <a:schemeClr val="bg2"/>
                </a:solidFill>
              </a:rPr>
              <a:t>de </a:t>
            </a:r>
            <a:r>
              <a:rPr lang="es-ES" sz="2800" dirty="0">
                <a:solidFill>
                  <a:schemeClr val="bg2"/>
                </a:solidFill>
              </a:rPr>
              <a:t>Desarrollo de Turismo Sostenible de Quito al 2021 a nivel internacional</a:t>
            </a:r>
            <a:endParaRPr lang="es-CL" sz="2800" dirty="0">
              <a:solidFill>
                <a:schemeClr val="bg2"/>
              </a:solidFill>
            </a:endParaRPr>
          </a:p>
        </p:txBody>
      </p:sp>
    </p:spTree>
    <p:extLst>
      <p:ext uri="{BB962C8B-B14F-4D97-AF65-F5344CB8AC3E}">
        <p14:creationId xmlns:p14="http://schemas.microsoft.com/office/powerpoint/2010/main" val="7642801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0"/>
          <p:cNvSpPr>
            <a:spLocks noChangeArrowheads="1"/>
          </p:cNvSpPr>
          <p:nvPr>
            <p:custDataLst>
              <p:tags r:id="rId1"/>
            </p:custDataLst>
          </p:nvPr>
        </p:nvSpPr>
        <p:spPr bwMode="auto">
          <a:xfrm>
            <a:off x="142879" y="1924766"/>
            <a:ext cx="9554483" cy="4572000"/>
          </a:xfrm>
          <a:prstGeom prst="rect">
            <a:avLst/>
          </a:prstGeom>
          <a:solidFill>
            <a:schemeClr val="bg2"/>
          </a:solidFill>
          <a:ln w="3175">
            <a:solidFill>
              <a:schemeClr val="bg1">
                <a:lumMod val="65000"/>
              </a:schemeClr>
            </a:solidFill>
            <a:prstDash val="dash"/>
            <a:miter lim="800000"/>
            <a:headEnd/>
            <a:tailEnd/>
          </a:ln>
          <a:extLst/>
        </p:spPr>
        <p:txBody>
          <a:bodyPr wrap="none" lIns="58237" tIns="29117" rIns="58237" bIns="29117" anchor="ctr"/>
          <a:lstStyle/>
          <a:p>
            <a:pPr defTabSz="582380" eaLnBrk="0" fontAlgn="base" hangingPunct="0">
              <a:spcBef>
                <a:spcPct val="0"/>
              </a:spcBef>
              <a:spcAft>
                <a:spcPct val="0"/>
              </a:spcAft>
              <a:defRPr/>
            </a:pPr>
            <a:endParaRPr lang="es-ES" sz="800" kern="0" dirty="0">
              <a:solidFill>
                <a:srgbClr val="002060"/>
              </a:solidFill>
              <a:ea typeface="ＭＳ Ｐゴシック" charset="0"/>
              <a:cs typeface="Arial" pitchFamily="34" charset="0"/>
            </a:endParaRPr>
          </a:p>
        </p:txBody>
      </p:sp>
      <p:sp>
        <p:nvSpPr>
          <p:cNvPr id="59" name="Text Box 37"/>
          <p:cNvSpPr txBox="1">
            <a:spLocks noChangeArrowheads="1"/>
          </p:cNvSpPr>
          <p:nvPr>
            <p:custDataLst>
              <p:tags r:id="rId2"/>
            </p:custDataLst>
          </p:nvPr>
        </p:nvSpPr>
        <p:spPr bwMode="auto">
          <a:xfrm>
            <a:off x="3328315" y="2760978"/>
            <a:ext cx="2052000" cy="611444"/>
          </a:xfrm>
          <a:prstGeom prst="rect">
            <a:avLst/>
          </a:prstGeom>
          <a:solidFill>
            <a:srgbClr val="7F7F7F"/>
          </a:solidFill>
          <a:ln w="9525">
            <a:noFill/>
            <a:miter lim="800000"/>
            <a:headEnd/>
            <a:tailEnd/>
          </a:ln>
          <a:extLst/>
        </p:spPr>
        <p:txBody>
          <a:bodyPr lIns="22941" tIns="22941" rIns="22941" bIns="22941" anchor="ctr"/>
          <a:lstStyle>
            <a:defPPr>
              <a:defRPr lang="es-ES"/>
            </a:defPPr>
            <a:lvl1pPr algn="ctr" defTabSz="582460" eaLnBrk="0" fontAlgn="base" hangingPunct="0">
              <a:lnSpc>
                <a:spcPct val="90000"/>
              </a:lnSpc>
              <a:spcBef>
                <a:spcPct val="0"/>
              </a:spcBef>
              <a:spcAft>
                <a:spcPct val="0"/>
              </a:spcAft>
              <a:defRPr sz="900" b="1" kern="0">
                <a:solidFill>
                  <a:srgbClr val="FFFFFF"/>
                </a:solidFill>
                <a:latin typeface="Arial" charset="0"/>
                <a:ea typeface="ＭＳ Ｐゴシック" charset="0"/>
                <a:cs typeface="Arial" charset="0"/>
              </a:defRPr>
            </a:lvl1pPr>
            <a:lvl2pPr marL="742950" indent="-285750" eaLnBrk="0" hangingPunct="0">
              <a:defRPr>
                <a:latin typeface="Arial" charset="0"/>
                <a:ea typeface="ＭＳ Ｐゴシック" charset="0"/>
              </a:defRPr>
            </a:lvl2pPr>
            <a:lvl3pPr marL="1143000" indent="-228600" eaLnBrk="0" hangingPunct="0">
              <a:defRPr>
                <a:latin typeface="Arial" charset="0"/>
                <a:ea typeface="ＭＳ Ｐゴシック" charset="0"/>
              </a:defRPr>
            </a:lvl3pPr>
            <a:lvl4pPr marL="1600200" indent="-228600" eaLnBrk="0" hangingPunct="0">
              <a:defRPr>
                <a:latin typeface="Arial" charset="0"/>
                <a:ea typeface="ＭＳ Ｐゴシック" charset="0"/>
              </a:defRPr>
            </a:lvl4pPr>
            <a:lvl5pPr marL="2057400" indent="-228600" eaLnBrk="0" hangingPunct="0">
              <a:defRPr>
                <a:latin typeface="Arial" charset="0"/>
                <a:ea typeface="ＭＳ Ｐゴシック" charset="0"/>
              </a:defRPr>
            </a:lvl5pPr>
            <a:lvl6pPr marL="2514600" indent="-228600" eaLnBrk="0" fontAlgn="base" hangingPunct="0">
              <a:spcBef>
                <a:spcPct val="0"/>
              </a:spcBef>
              <a:spcAft>
                <a:spcPct val="0"/>
              </a:spcAft>
              <a:defRPr>
                <a:latin typeface="Arial" charset="0"/>
                <a:ea typeface="ＭＳ Ｐゴシック" charset="0"/>
              </a:defRPr>
            </a:lvl6pPr>
            <a:lvl7pPr marL="2971800" indent="-228600" eaLnBrk="0" fontAlgn="base" hangingPunct="0">
              <a:spcBef>
                <a:spcPct val="0"/>
              </a:spcBef>
              <a:spcAft>
                <a:spcPct val="0"/>
              </a:spcAft>
              <a:defRPr>
                <a:latin typeface="Arial" charset="0"/>
                <a:ea typeface="ＭＳ Ｐゴシック" charset="0"/>
              </a:defRPr>
            </a:lvl7pPr>
            <a:lvl8pPr marL="3429000" indent="-228600" eaLnBrk="0" fontAlgn="base" hangingPunct="0">
              <a:spcBef>
                <a:spcPct val="0"/>
              </a:spcBef>
              <a:spcAft>
                <a:spcPct val="0"/>
              </a:spcAft>
              <a:defRPr>
                <a:latin typeface="Arial" charset="0"/>
                <a:ea typeface="ＭＳ Ｐゴシック" charset="0"/>
              </a:defRPr>
            </a:lvl8pPr>
            <a:lvl9pPr marL="3886200" indent="-228600" eaLnBrk="0" fontAlgn="base" hangingPunct="0">
              <a:spcBef>
                <a:spcPct val="0"/>
              </a:spcBef>
              <a:spcAft>
                <a:spcPct val="0"/>
              </a:spcAft>
              <a:defRPr>
                <a:latin typeface="Arial" charset="0"/>
                <a:ea typeface="ＭＳ Ｐゴシック" charset="0"/>
              </a:defRPr>
            </a:lvl9pPr>
          </a:lstStyle>
          <a:p>
            <a:r>
              <a:rPr lang="es-ES" dirty="0"/>
              <a:t>E2. Generación de capacidades del Sistema de RICE Quito</a:t>
            </a:r>
          </a:p>
        </p:txBody>
      </p:sp>
      <p:sp>
        <p:nvSpPr>
          <p:cNvPr id="60" name="Text Box 23"/>
          <p:cNvSpPr txBox="1">
            <a:spLocks noChangeArrowheads="1"/>
          </p:cNvSpPr>
          <p:nvPr>
            <p:custDataLst>
              <p:tags r:id="rId3"/>
            </p:custDataLst>
          </p:nvPr>
        </p:nvSpPr>
        <p:spPr bwMode="auto">
          <a:xfrm>
            <a:off x="5442833" y="2760978"/>
            <a:ext cx="2052000" cy="611444"/>
          </a:xfrm>
          <a:prstGeom prst="rect">
            <a:avLst/>
          </a:prstGeom>
          <a:solidFill>
            <a:srgbClr val="7F7F7F"/>
          </a:solidFill>
          <a:ln w="9525">
            <a:noFill/>
            <a:miter lim="800000"/>
            <a:headEnd/>
            <a:tailEnd/>
          </a:ln>
        </p:spPr>
        <p:txBody>
          <a:bodyPr lIns="22941" tIns="22941" rIns="22941" bIns="22941" anchor="ctr"/>
          <a:lstStyle>
            <a:defPPr>
              <a:defRPr lang="es-ES"/>
            </a:defPPr>
            <a:lvl1pPr algn="ctr" defTabSz="582460" eaLnBrk="0" fontAlgn="base" hangingPunct="0">
              <a:lnSpc>
                <a:spcPct val="90000"/>
              </a:lnSpc>
              <a:spcBef>
                <a:spcPct val="0"/>
              </a:spcBef>
              <a:spcAft>
                <a:spcPct val="0"/>
              </a:spcAft>
              <a:defRPr sz="900" b="1" kern="0">
                <a:solidFill>
                  <a:srgbClr val="FFFFFF"/>
                </a:solidFill>
                <a:latin typeface="Arial" charset="0"/>
                <a:ea typeface="ＭＳ Ｐゴシック" charset="0"/>
                <a:cs typeface="Arial" charset="0"/>
              </a:defRPr>
            </a:lvl1pPr>
            <a:lvl2pPr marL="742950" indent="-285750" eaLnBrk="0" hangingPunct="0">
              <a:defRPr>
                <a:latin typeface="Arial" charset="0"/>
                <a:ea typeface="ＭＳ Ｐゴシック" charset="0"/>
              </a:defRPr>
            </a:lvl2pPr>
            <a:lvl3pPr marL="1143000" indent="-228600" eaLnBrk="0" hangingPunct="0">
              <a:defRPr>
                <a:latin typeface="Arial" charset="0"/>
                <a:ea typeface="ＭＳ Ｐゴシック" charset="0"/>
              </a:defRPr>
            </a:lvl3pPr>
            <a:lvl4pPr marL="1600200" indent="-228600" eaLnBrk="0" hangingPunct="0">
              <a:defRPr>
                <a:latin typeface="Arial" charset="0"/>
                <a:ea typeface="ＭＳ Ｐゴシック" charset="0"/>
              </a:defRPr>
            </a:lvl4pPr>
            <a:lvl5pPr marL="2057400" indent="-228600" eaLnBrk="0" hangingPunct="0">
              <a:defRPr>
                <a:latin typeface="Arial" charset="0"/>
                <a:ea typeface="ＭＳ Ｐゴシック" charset="0"/>
              </a:defRPr>
            </a:lvl5pPr>
            <a:lvl6pPr marL="2514600" indent="-228600" eaLnBrk="0" fontAlgn="base" hangingPunct="0">
              <a:spcBef>
                <a:spcPct val="0"/>
              </a:spcBef>
              <a:spcAft>
                <a:spcPct val="0"/>
              </a:spcAft>
              <a:defRPr>
                <a:latin typeface="Arial" charset="0"/>
                <a:ea typeface="ＭＳ Ｐゴシック" charset="0"/>
              </a:defRPr>
            </a:lvl6pPr>
            <a:lvl7pPr marL="2971800" indent="-228600" eaLnBrk="0" fontAlgn="base" hangingPunct="0">
              <a:spcBef>
                <a:spcPct val="0"/>
              </a:spcBef>
              <a:spcAft>
                <a:spcPct val="0"/>
              </a:spcAft>
              <a:defRPr>
                <a:latin typeface="Arial" charset="0"/>
                <a:ea typeface="ＭＳ Ｐゴシック" charset="0"/>
              </a:defRPr>
            </a:lvl7pPr>
            <a:lvl8pPr marL="3429000" indent="-228600" eaLnBrk="0" fontAlgn="base" hangingPunct="0">
              <a:spcBef>
                <a:spcPct val="0"/>
              </a:spcBef>
              <a:spcAft>
                <a:spcPct val="0"/>
              </a:spcAft>
              <a:defRPr>
                <a:latin typeface="Arial" charset="0"/>
                <a:ea typeface="ＭＳ Ｐゴシック" charset="0"/>
              </a:defRPr>
            </a:lvl8pPr>
            <a:lvl9pPr marL="3886200" indent="-228600" eaLnBrk="0" fontAlgn="base" hangingPunct="0">
              <a:spcBef>
                <a:spcPct val="0"/>
              </a:spcBef>
              <a:spcAft>
                <a:spcPct val="0"/>
              </a:spcAft>
              <a:defRPr>
                <a:latin typeface="Arial" charset="0"/>
                <a:ea typeface="ＭＳ Ｐゴシック" charset="0"/>
              </a:defRPr>
            </a:lvl9pPr>
          </a:lstStyle>
          <a:p>
            <a:pPr defTabSz="931658">
              <a:defRPr/>
            </a:pPr>
            <a:r>
              <a:rPr lang="es-ES" dirty="0"/>
              <a:t>E3. Marketing especializado RICE</a:t>
            </a:r>
          </a:p>
        </p:txBody>
      </p:sp>
      <p:sp>
        <p:nvSpPr>
          <p:cNvPr id="61" name="Text Box 35"/>
          <p:cNvSpPr txBox="1">
            <a:spLocks noChangeArrowheads="1"/>
          </p:cNvSpPr>
          <p:nvPr>
            <p:custDataLst>
              <p:tags r:id="rId4"/>
            </p:custDataLst>
          </p:nvPr>
        </p:nvSpPr>
        <p:spPr bwMode="auto">
          <a:xfrm>
            <a:off x="1213797" y="2760978"/>
            <a:ext cx="2052000" cy="611444"/>
          </a:xfrm>
          <a:prstGeom prst="rect">
            <a:avLst/>
          </a:prstGeom>
          <a:solidFill>
            <a:srgbClr val="7F7F7F"/>
          </a:solidFill>
          <a:ln w="9525">
            <a:noFill/>
            <a:miter lim="800000"/>
            <a:headEnd/>
            <a:tailEnd/>
          </a:ln>
        </p:spPr>
        <p:txBody>
          <a:bodyPr lIns="22941" tIns="22941" rIns="22941" bIns="22941" anchor="ctr"/>
          <a:lstStyle>
            <a:defPPr>
              <a:defRPr lang="es-ES"/>
            </a:defPPr>
            <a:lvl1pPr algn="ctr" defTabSz="582460" eaLnBrk="0" fontAlgn="base" hangingPunct="0">
              <a:lnSpc>
                <a:spcPct val="90000"/>
              </a:lnSpc>
              <a:spcBef>
                <a:spcPct val="0"/>
              </a:spcBef>
              <a:spcAft>
                <a:spcPct val="0"/>
              </a:spcAft>
              <a:defRPr sz="900" b="1" kern="0">
                <a:solidFill>
                  <a:srgbClr val="FFFFFF"/>
                </a:solidFill>
                <a:latin typeface="Arial" charset="0"/>
                <a:ea typeface="ＭＳ Ｐゴシック" charset="0"/>
                <a:cs typeface="Arial" charset="0"/>
              </a:defRPr>
            </a:lvl1pPr>
            <a:lvl2pPr marL="742950" indent="-285750" eaLnBrk="0" hangingPunct="0">
              <a:defRPr>
                <a:latin typeface="Arial" charset="0"/>
                <a:ea typeface="ＭＳ Ｐゴシック" charset="0"/>
              </a:defRPr>
            </a:lvl2pPr>
            <a:lvl3pPr marL="1143000" indent="-228600" eaLnBrk="0" hangingPunct="0">
              <a:defRPr>
                <a:latin typeface="Arial" charset="0"/>
                <a:ea typeface="ＭＳ Ｐゴシック" charset="0"/>
              </a:defRPr>
            </a:lvl3pPr>
            <a:lvl4pPr marL="1600200" indent="-228600" eaLnBrk="0" hangingPunct="0">
              <a:defRPr>
                <a:latin typeface="Arial" charset="0"/>
                <a:ea typeface="ＭＳ Ｐゴシック" charset="0"/>
              </a:defRPr>
            </a:lvl4pPr>
            <a:lvl5pPr marL="2057400" indent="-228600" eaLnBrk="0" hangingPunct="0">
              <a:defRPr>
                <a:latin typeface="Arial" charset="0"/>
                <a:ea typeface="ＭＳ Ｐゴシック" charset="0"/>
              </a:defRPr>
            </a:lvl5pPr>
            <a:lvl6pPr marL="2514600" indent="-228600" eaLnBrk="0" fontAlgn="base" hangingPunct="0">
              <a:spcBef>
                <a:spcPct val="0"/>
              </a:spcBef>
              <a:spcAft>
                <a:spcPct val="0"/>
              </a:spcAft>
              <a:defRPr>
                <a:latin typeface="Arial" charset="0"/>
                <a:ea typeface="ＭＳ Ｐゴシック" charset="0"/>
              </a:defRPr>
            </a:lvl6pPr>
            <a:lvl7pPr marL="2971800" indent="-228600" eaLnBrk="0" fontAlgn="base" hangingPunct="0">
              <a:spcBef>
                <a:spcPct val="0"/>
              </a:spcBef>
              <a:spcAft>
                <a:spcPct val="0"/>
              </a:spcAft>
              <a:defRPr>
                <a:latin typeface="Arial" charset="0"/>
                <a:ea typeface="ＭＳ Ｐゴシック" charset="0"/>
              </a:defRPr>
            </a:lvl7pPr>
            <a:lvl8pPr marL="3429000" indent="-228600" eaLnBrk="0" fontAlgn="base" hangingPunct="0">
              <a:spcBef>
                <a:spcPct val="0"/>
              </a:spcBef>
              <a:spcAft>
                <a:spcPct val="0"/>
              </a:spcAft>
              <a:defRPr>
                <a:latin typeface="Arial" charset="0"/>
                <a:ea typeface="ＭＳ Ｐゴシック" charset="0"/>
              </a:defRPr>
            </a:lvl8pPr>
            <a:lvl9pPr marL="3886200" indent="-228600" eaLnBrk="0" fontAlgn="base" hangingPunct="0">
              <a:spcBef>
                <a:spcPct val="0"/>
              </a:spcBef>
              <a:spcAft>
                <a:spcPct val="0"/>
              </a:spcAft>
              <a:defRPr>
                <a:latin typeface="Arial" charset="0"/>
                <a:ea typeface="ＭＳ Ｐゴシック" charset="0"/>
              </a:defRPr>
            </a:lvl9pPr>
          </a:lstStyle>
          <a:p>
            <a:r>
              <a:rPr lang="es-ES" dirty="0"/>
              <a:t>E1. Liderazgo </a:t>
            </a:r>
            <a:r>
              <a:rPr lang="es-ES" dirty="0" smtClean="0"/>
              <a:t>(organización </a:t>
            </a:r>
          </a:p>
          <a:p>
            <a:r>
              <a:rPr lang="es-ES" dirty="0" smtClean="0"/>
              <a:t>efectiva </a:t>
            </a:r>
            <a:r>
              <a:rPr lang="es-ES" dirty="0"/>
              <a:t>y respetada)</a:t>
            </a:r>
          </a:p>
        </p:txBody>
      </p:sp>
      <p:sp>
        <p:nvSpPr>
          <p:cNvPr id="62" name="Text Box 31"/>
          <p:cNvSpPr txBox="1">
            <a:spLocks noChangeArrowheads="1"/>
          </p:cNvSpPr>
          <p:nvPr>
            <p:custDataLst>
              <p:tags r:id="rId5"/>
            </p:custDataLst>
          </p:nvPr>
        </p:nvSpPr>
        <p:spPr bwMode="auto">
          <a:xfrm>
            <a:off x="7557350" y="2760978"/>
            <a:ext cx="2052000" cy="611444"/>
          </a:xfrm>
          <a:prstGeom prst="rect">
            <a:avLst/>
          </a:prstGeom>
          <a:solidFill>
            <a:srgbClr val="7F7F7F"/>
          </a:solidFill>
          <a:ln w="9525">
            <a:noFill/>
            <a:miter lim="800000"/>
            <a:headEnd/>
            <a:tailEnd/>
          </a:ln>
          <a:extLst/>
        </p:spPr>
        <p:txBody>
          <a:bodyPr lIns="22941" tIns="22941" rIns="22941" bIns="22941" anchor="ctr"/>
          <a:lstStyle>
            <a:defPPr>
              <a:defRPr lang="es-ES"/>
            </a:defPPr>
            <a:lvl1pPr algn="ctr" defTabSz="582460" eaLnBrk="0" fontAlgn="base" hangingPunct="0">
              <a:lnSpc>
                <a:spcPct val="90000"/>
              </a:lnSpc>
              <a:spcBef>
                <a:spcPct val="0"/>
              </a:spcBef>
              <a:spcAft>
                <a:spcPct val="0"/>
              </a:spcAft>
              <a:defRPr sz="900" b="1" kern="0">
                <a:solidFill>
                  <a:srgbClr val="FFFFFF"/>
                </a:solidFill>
                <a:latin typeface="Arial" charset="0"/>
                <a:ea typeface="ＭＳ Ｐゴシック" charset="0"/>
                <a:cs typeface="Arial" charset="0"/>
              </a:defRPr>
            </a:lvl1pPr>
            <a:lvl2pPr marL="742950" indent="-285750" eaLnBrk="0" hangingPunct="0">
              <a:defRPr>
                <a:latin typeface="Arial" charset="0"/>
                <a:ea typeface="ＭＳ Ｐゴシック" charset="0"/>
              </a:defRPr>
            </a:lvl2pPr>
            <a:lvl3pPr marL="1143000" indent="-228600" eaLnBrk="0" hangingPunct="0">
              <a:defRPr>
                <a:latin typeface="Arial" charset="0"/>
                <a:ea typeface="ＭＳ Ｐゴシック" charset="0"/>
              </a:defRPr>
            </a:lvl3pPr>
            <a:lvl4pPr marL="1600200" indent="-228600" eaLnBrk="0" hangingPunct="0">
              <a:defRPr>
                <a:latin typeface="Arial" charset="0"/>
                <a:ea typeface="ＭＳ Ｐゴシック" charset="0"/>
              </a:defRPr>
            </a:lvl4pPr>
            <a:lvl5pPr marL="2057400" indent="-228600" eaLnBrk="0" hangingPunct="0">
              <a:defRPr>
                <a:latin typeface="Arial" charset="0"/>
                <a:ea typeface="ＭＳ Ｐゴシック" charset="0"/>
              </a:defRPr>
            </a:lvl5pPr>
            <a:lvl6pPr marL="2514600" indent="-228600" eaLnBrk="0" fontAlgn="base" hangingPunct="0">
              <a:spcBef>
                <a:spcPct val="0"/>
              </a:spcBef>
              <a:spcAft>
                <a:spcPct val="0"/>
              </a:spcAft>
              <a:defRPr>
                <a:latin typeface="Arial" charset="0"/>
                <a:ea typeface="ＭＳ Ｐゴシック" charset="0"/>
              </a:defRPr>
            </a:lvl6pPr>
            <a:lvl7pPr marL="2971800" indent="-228600" eaLnBrk="0" fontAlgn="base" hangingPunct="0">
              <a:spcBef>
                <a:spcPct val="0"/>
              </a:spcBef>
              <a:spcAft>
                <a:spcPct val="0"/>
              </a:spcAft>
              <a:defRPr>
                <a:latin typeface="Arial" charset="0"/>
                <a:ea typeface="ＭＳ Ｐゴシック" charset="0"/>
              </a:defRPr>
            </a:lvl7pPr>
            <a:lvl8pPr marL="3429000" indent="-228600" eaLnBrk="0" fontAlgn="base" hangingPunct="0">
              <a:spcBef>
                <a:spcPct val="0"/>
              </a:spcBef>
              <a:spcAft>
                <a:spcPct val="0"/>
              </a:spcAft>
              <a:defRPr>
                <a:latin typeface="Arial" charset="0"/>
                <a:ea typeface="ＭＳ Ｐゴシック" charset="0"/>
              </a:defRPr>
            </a:lvl8pPr>
            <a:lvl9pPr marL="3886200" indent="-228600" eaLnBrk="0" fontAlgn="base" hangingPunct="0">
              <a:spcBef>
                <a:spcPct val="0"/>
              </a:spcBef>
              <a:spcAft>
                <a:spcPct val="0"/>
              </a:spcAft>
              <a:defRPr>
                <a:latin typeface="Arial" charset="0"/>
                <a:ea typeface="ＭＳ Ｐゴシック" charset="0"/>
              </a:defRPr>
            </a:lvl9pPr>
          </a:lstStyle>
          <a:p>
            <a:r>
              <a:rPr lang="es-ES" dirty="0"/>
              <a:t>E4. Involucramiento comunitario</a:t>
            </a:r>
          </a:p>
        </p:txBody>
      </p:sp>
      <p:sp>
        <p:nvSpPr>
          <p:cNvPr id="7" name="Title 1"/>
          <p:cNvSpPr txBox="1">
            <a:spLocks/>
          </p:cNvSpPr>
          <p:nvPr/>
        </p:nvSpPr>
        <p:spPr bwMode="auto">
          <a:xfrm>
            <a:off x="414912" y="368493"/>
            <a:ext cx="9217025"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fontAlgn="base">
              <a:spcBef>
                <a:spcPct val="0"/>
              </a:spcBef>
              <a:spcAft>
                <a:spcPct val="0"/>
              </a:spcAft>
            </a:pPr>
            <a:r>
              <a:rPr lang="es-ES" b="1" dirty="0" smtClean="0">
                <a:solidFill>
                  <a:srgbClr val="002060"/>
                </a:solidFill>
                <a:cs typeface="Arial" charset="0"/>
              </a:rPr>
              <a:t>Estrategias del Plan Estratégico</a:t>
            </a:r>
          </a:p>
          <a:p>
            <a:pPr fontAlgn="base">
              <a:spcBef>
                <a:spcPct val="0"/>
              </a:spcBef>
              <a:spcAft>
                <a:spcPct val="0"/>
              </a:spcAft>
            </a:pPr>
            <a:r>
              <a:rPr lang="es-ES" sz="2000" b="1" dirty="0">
                <a:solidFill>
                  <a:srgbClr val="00B0F0"/>
                </a:solidFill>
                <a:cs typeface="Arial" charset="0"/>
              </a:rPr>
              <a:t>Mapa estratégico </a:t>
            </a:r>
            <a:endParaRPr lang="es-ES" sz="1400" i="1" dirty="0">
              <a:solidFill>
                <a:srgbClr val="00B0F0"/>
              </a:solidFill>
              <a:cs typeface="Arial" charset="0"/>
            </a:endParaRPr>
          </a:p>
        </p:txBody>
      </p:sp>
      <p:sp>
        <p:nvSpPr>
          <p:cNvPr id="2" name="Slide Number Placeholder 1"/>
          <p:cNvSpPr>
            <a:spLocks noGrp="1"/>
          </p:cNvSpPr>
          <p:nvPr>
            <p:ph type="sldNum" sz="quarter" idx="10"/>
          </p:nvPr>
        </p:nvSpPr>
        <p:spPr/>
        <p:txBody>
          <a:bodyPr/>
          <a:lstStyle/>
          <a:p>
            <a:fld id="{20A7A354-C5FB-4D1E-BE75-5A939ED93F75}" type="slidenum">
              <a:rPr lang="es-ES" smtClean="0">
                <a:solidFill>
                  <a:srgbClr val="002776"/>
                </a:solidFill>
              </a:rPr>
              <a:pPr/>
              <a:t>18</a:t>
            </a:fld>
            <a:endParaRPr lang="es-ES" dirty="0">
              <a:solidFill>
                <a:srgbClr val="002776"/>
              </a:solidFill>
            </a:endParaRPr>
          </a:p>
        </p:txBody>
      </p:sp>
      <p:grpSp>
        <p:nvGrpSpPr>
          <p:cNvPr id="5" name="Group 4"/>
          <p:cNvGrpSpPr/>
          <p:nvPr/>
        </p:nvGrpSpPr>
        <p:grpSpPr>
          <a:xfrm>
            <a:off x="1784653" y="6544103"/>
            <a:ext cx="6333583" cy="197292"/>
            <a:chOff x="2219817" y="6544076"/>
            <a:chExt cx="6333583" cy="197293"/>
          </a:xfrm>
        </p:grpSpPr>
        <p:sp>
          <p:nvSpPr>
            <p:cNvPr id="23" name="Rectangle 22"/>
            <p:cNvSpPr>
              <a:spLocks noChangeArrowheads="1"/>
            </p:cNvSpPr>
            <p:nvPr>
              <p:custDataLst>
                <p:tags r:id="rId36"/>
              </p:custDataLst>
            </p:nvPr>
          </p:nvSpPr>
          <p:spPr bwMode="auto">
            <a:xfrm>
              <a:off x="2219817" y="6608310"/>
              <a:ext cx="189900" cy="68824"/>
            </a:xfrm>
            <a:prstGeom prst="rect">
              <a:avLst/>
            </a:prstGeom>
            <a:solidFill>
              <a:srgbClr val="92D400"/>
            </a:solidFill>
            <a:ln w="12700" algn="ctr">
              <a:noFill/>
              <a:miter lim="800000"/>
              <a:headEnd/>
              <a:tailEnd/>
            </a:ln>
            <a:effectLst/>
          </p:spPr>
          <p:txBody>
            <a:bodyPr lIns="458448" tIns="45845" rIns="91690" bIns="45845" anchor="ctr"/>
            <a:lstStyle/>
            <a:p>
              <a:pPr defTabSz="931658" eaLnBrk="0" fontAlgn="b" hangingPunct="0">
                <a:lnSpc>
                  <a:spcPct val="85000"/>
                </a:lnSpc>
                <a:spcBef>
                  <a:spcPct val="0"/>
                </a:spcBef>
                <a:spcAft>
                  <a:spcPct val="0"/>
                </a:spcAft>
              </a:pPr>
              <a:endParaRPr lang="es-ES" sz="900" dirty="0">
                <a:solidFill>
                  <a:prstClr val="black"/>
                </a:solidFill>
                <a:cs typeface="Arial" pitchFamily="34" charset="0"/>
              </a:endParaRPr>
            </a:p>
          </p:txBody>
        </p:sp>
        <p:sp>
          <p:nvSpPr>
            <p:cNvPr id="24" name="Rectangle 57"/>
            <p:cNvSpPr>
              <a:spLocks noChangeArrowheads="1"/>
            </p:cNvSpPr>
            <p:nvPr>
              <p:custDataLst>
                <p:tags r:id="rId37"/>
              </p:custDataLst>
            </p:nvPr>
          </p:nvSpPr>
          <p:spPr bwMode="auto">
            <a:xfrm>
              <a:off x="4022913" y="6608310"/>
              <a:ext cx="189900" cy="68824"/>
            </a:xfrm>
            <a:prstGeom prst="rect">
              <a:avLst/>
            </a:prstGeom>
            <a:solidFill>
              <a:srgbClr val="7F7F7F"/>
            </a:solidFill>
            <a:ln w="12700" algn="ctr">
              <a:noFill/>
              <a:miter lim="800000"/>
              <a:headEnd/>
              <a:tailEnd/>
            </a:ln>
            <a:effectLst/>
          </p:spPr>
          <p:txBody>
            <a:bodyPr lIns="458448" tIns="45845" rIns="91690" bIns="45845" anchor="ctr"/>
            <a:lstStyle/>
            <a:p>
              <a:pPr defTabSz="931658" eaLnBrk="0" fontAlgn="b" hangingPunct="0">
                <a:lnSpc>
                  <a:spcPct val="85000"/>
                </a:lnSpc>
                <a:spcBef>
                  <a:spcPct val="0"/>
                </a:spcBef>
                <a:spcAft>
                  <a:spcPct val="0"/>
                </a:spcAft>
              </a:pPr>
              <a:endParaRPr lang="es-ES" sz="900" dirty="0">
                <a:solidFill>
                  <a:prstClr val="black"/>
                </a:solidFill>
                <a:cs typeface="Arial" pitchFamily="34" charset="0"/>
              </a:endParaRPr>
            </a:p>
          </p:txBody>
        </p:sp>
        <p:sp>
          <p:nvSpPr>
            <p:cNvPr id="25" name="Rectangle 57"/>
            <p:cNvSpPr>
              <a:spLocks noChangeArrowheads="1"/>
            </p:cNvSpPr>
            <p:nvPr>
              <p:custDataLst>
                <p:tags r:id="rId38"/>
              </p:custDataLst>
            </p:nvPr>
          </p:nvSpPr>
          <p:spPr bwMode="auto">
            <a:xfrm>
              <a:off x="7273579" y="6608310"/>
              <a:ext cx="189900" cy="68824"/>
            </a:xfrm>
            <a:prstGeom prst="rect">
              <a:avLst/>
            </a:prstGeom>
            <a:solidFill>
              <a:schemeClr val="accent3"/>
            </a:solidFill>
            <a:ln w="12700" algn="ctr">
              <a:noFill/>
              <a:miter lim="800000"/>
              <a:headEnd/>
              <a:tailEnd/>
            </a:ln>
            <a:effectLst/>
          </p:spPr>
          <p:txBody>
            <a:bodyPr lIns="458448" tIns="45845" rIns="91690" bIns="45845" anchor="ctr"/>
            <a:lstStyle/>
            <a:p>
              <a:pPr defTabSz="931658" eaLnBrk="0" fontAlgn="b" hangingPunct="0">
                <a:lnSpc>
                  <a:spcPct val="85000"/>
                </a:lnSpc>
                <a:spcBef>
                  <a:spcPct val="0"/>
                </a:spcBef>
                <a:spcAft>
                  <a:spcPct val="0"/>
                </a:spcAft>
              </a:pPr>
              <a:endParaRPr lang="es-ES" sz="900" dirty="0">
                <a:solidFill>
                  <a:prstClr val="black"/>
                </a:solidFill>
                <a:cs typeface="Arial" pitchFamily="34" charset="0"/>
              </a:endParaRPr>
            </a:p>
          </p:txBody>
        </p:sp>
        <p:sp>
          <p:nvSpPr>
            <p:cNvPr id="26" name="TextBox 25"/>
            <p:cNvSpPr txBox="1"/>
            <p:nvPr>
              <p:custDataLst>
                <p:tags r:id="rId39"/>
              </p:custDataLst>
            </p:nvPr>
          </p:nvSpPr>
          <p:spPr>
            <a:xfrm>
              <a:off x="2369786" y="6544076"/>
              <a:ext cx="1702232" cy="197293"/>
            </a:xfrm>
            <a:prstGeom prst="rect">
              <a:avLst/>
            </a:prstGeom>
            <a:noFill/>
            <a:effectLst/>
          </p:spPr>
          <p:txBody>
            <a:bodyPr wrap="square" lIns="58223" tIns="29112" rIns="58223" bIns="29112" rtlCol="0">
              <a:spAutoFit/>
            </a:bodyPr>
            <a:lstStyle/>
            <a:p>
              <a:pPr defTabSz="931658" fontAlgn="base">
                <a:spcBef>
                  <a:spcPct val="0"/>
                </a:spcBef>
                <a:spcAft>
                  <a:spcPct val="0"/>
                </a:spcAft>
              </a:pPr>
              <a:r>
                <a:rPr lang="es-ES" sz="900" dirty="0">
                  <a:solidFill>
                    <a:srgbClr val="002060"/>
                  </a:solidFill>
                  <a:cs typeface="Arial" pitchFamily="34" charset="0"/>
                </a:rPr>
                <a:t>Pilar CONECTIVIDAD</a:t>
              </a:r>
            </a:p>
          </p:txBody>
        </p:sp>
        <p:sp>
          <p:nvSpPr>
            <p:cNvPr id="27" name="TextBox 26"/>
            <p:cNvSpPr txBox="1"/>
            <p:nvPr>
              <p:custDataLst>
                <p:tags r:id="rId40"/>
              </p:custDataLst>
            </p:nvPr>
          </p:nvSpPr>
          <p:spPr>
            <a:xfrm>
              <a:off x="4213919" y="6544076"/>
              <a:ext cx="2789263" cy="197293"/>
            </a:xfrm>
            <a:prstGeom prst="rect">
              <a:avLst/>
            </a:prstGeom>
            <a:noFill/>
            <a:effectLst/>
          </p:spPr>
          <p:txBody>
            <a:bodyPr wrap="square" lIns="58223" tIns="29112" rIns="58223" bIns="29112" rtlCol="0">
              <a:spAutoFit/>
            </a:bodyPr>
            <a:lstStyle/>
            <a:p>
              <a:pPr defTabSz="931658" fontAlgn="base">
                <a:spcBef>
                  <a:spcPct val="0"/>
                </a:spcBef>
                <a:spcAft>
                  <a:spcPct val="0"/>
                </a:spcAft>
              </a:pPr>
              <a:r>
                <a:rPr lang="es-ES" sz="900" dirty="0">
                  <a:solidFill>
                    <a:srgbClr val="002060"/>
                  </a:solidFill>
                  <a:cs typeface="Arial" pitchFamily="34" charset="0"/>
                </a:rPr>
                <a:t>Pilar DESARROLLO PRODUCTO ALTO IMPACTO</a:t>
              </a:r>
            </a:p>
          </p:txBody>
        </p:sp>
        <p:sp>
          <p:nvSpPr>
            <p:cNvPr id="28" name="TextBox 27"/>
            <p:cNvSpPr txBox="1"/>
            <p:nvPr>
              <p:custDataLst>
                <p:tags r:id="rId41"/>
              </p:custDataLst>
            </p:nvPr>
          </p:nvSpPr>
          <p:spPr>
            <a:xfrm>
              <a:off x="7473400" y="6544076"/>
              <a:ext cx="1080000" cy="197293"/>
            </a:xfrm>
            <a:prstGeom prst="rect">
              <a:avLst/>
            </a:prstGeom>
            <a:noFill/>
            <a:effectLst/>
          </p:spPr>
          <p:txBody>
            <a:bodyPr wrap="square" lIns="58223" tIns="29112" rIns="58223" bIns="29112" rtlCol="0">
              <a:spAutoFit/>
            </a:bodyPr>
            <a:lstStyle/>
            <a:p>
              <a:pPr defTabSz="931658" fontAlgn="base">
                <a:spcBef>
                  <a:spcPct val="0"/>
                </a:spcBef>
                <a:spcAft>
                  <a:spcPct val="0"/>
                </a:spcAft>
              </a:pPr>
              <a:r>
                <a:rPr lang="es-ES" sz="900" dirty="0">
                  <a:solidFill>
                    <a:srgbClr val="002060"/>
                  </a:solidFill>
                  <a:cs typeface="Arial" pitchFamily="34" charset="0"/>
                </a:rPr>
                <a:t>Pilar MARKETING</a:t>
              </a:r>
            </a:p>
          </p:txBody>
        </p:sp>
      </p:grpSp>
      <p:sp>
        <p:nvSpPr>
          <p:cNvPr id="56" name="Rectangle 10"/>
          <p:cNvSpPr>
            <a:spLocks noChangeArrowheads="1"/>
          </p:cNvSpPr>
          <p:nvPr>
            <p:custDataLst>
              <p:tags r:id="rId6"/>
            </p:custDataLst>
          </p:nvPr>
        </p:nvSpPr>
        <p:spPr bwMode="auto">
          <a:xfrm>
            <a:off x="142879" y="1085570"/>
            <a:ext cx="9554483" cy="664032"/>
          </a:xfrm>
          <a:prstGeom prst="rect">
            <a:avLst/>
          </a:prstGeom>
          <a:solidFill>
            <a:schemeClr val="bg2"/>
          </a:solidFill>
          <a:ln w="3175">
            <a:solidFill>
              <a:schemeClr val="bg1">
                <a:lumMod val="65000"/>
              </a:schemeClr>
            </a:solidFill>
            <a:prstDash val="dash"/>
            <a:miter lim="800000"/>
            <a:headEnd/>
            <a:tailEnd/>
          </a:ln>
          <a:extLst/>
        </p:spPr>
        <p:txBody>
          <a:bodyPr wrap="none" lIns="58237" tIns="29117" rIns="58237" bIns="29117" anchor="ctr"/>
          <a:lstStyle/>
          <a:p>
            <a:pPr defTabSz="582380" eaLnBrk="0" fontAlgn="base" hangingPunct="0">
              <a:spcBef>
                <a:spcPct val="0"/>
              </a:spcBef>
              <a:spcAft>
                <a:spcPct val="0"/>
              </a:spcAft>
              <a:defRPr/>
            </a:pPr>
            <a:endParaRPr lang="es-ES" sz="900" kern="0" dirty="0">
              <a:solidFill>
                <a:srgbClr val="000000"/>
              </a:solidFill>
              <a:ea typeface="ＭＳ Ｐゴシック" charset="0"/>
              <a:cs typeface="Arial" pitchFamily="34" charset="0"/>
            </a:endParaRPr>
          </a:p>
        </p:txBody>
      </p:sp>
      <p:sp>
        <p:nvSpPr>
          <p:cNvPr id="14" name="TextBox 13"/>
          <p:cNvSpPr txBox="1"/>
          <p:nvPr>
            <p:custDataLst>
              <p:tags r:id="rId7"/>
            </p:custDataLst>
          </p:nvPr>
        </p:nvSpPr>
        <p:spPr>
          <a:xfrm>
            <a:off x="51248" y="2178143"/>
            <a:ext cx="1229349" cy="197310"/>
          </a:xfrm>
          <a:prstGeom prst="rect">
            <a:avLst/>
          </a:prstGeom>
          <a:noFill/>
        </p:spPr>
        <p:txBody>
          <a:bodyPr wrap="square" lIns="58237" tIns="29117" rIns="58237" bIns="29117" rtlCol="0">
            <a:spAutoFit/>
          </a:bodyPr>
          <a:lstStyle/>
          <a:p>
            <a:pPr algn="ctr" defTabSz="931658" fontAlgn="base">
              <a:spcBef>
                <a:spcPct val="0"/>
              </a:spcBef>
              <a:spcAft>
                <a:spcPct val="0"/>
              </a:spcAft>
            </a:pPr>
            <a:r>
              <a:rPr lang="es-ES" sz="900" b="1" dirty="0">
                <a:solidFill>
                  <a:srgbClr val="92D400"/>
                </a:solidFill>
                <a:cs typeface="Arial" pitchFamily="34" charset="0"/>
              </a:rPr>
              <a:t>CONECTIVIDAD</a:t>
            </a:r>
          </a:p>
        </p:txBody>
      </p:sp>
      <p:sp>
        <p:nvSpPr>
          <p:cNvPr id="16" name="Text Box 4"/>
          <p:cNvSpPr txBox="1">
            <a:spLocks noChangeArrowheads="1"/>
          </p:cNvSpPr>
          <p:nvPr>
            <p:custDataLst>
              <p:tags r:id="rId8"/>
            </p:custDataLst>
          </p:nvPr>
        </p:nvSpPr>
        <p:spPr bwMode="auto">
          <a:xfrm>
            <a:off x="5023424" y="1242254"/>
            <a:ext cx="4585933" cy="439460"/>
          </a:xfrm>
          <a:prstGeom prst="rect">
            <a:avLst/>
          </a:prstGeom>
          <a:solidFill>
            <a:schemeClr val="accent1"/>
          </a:solidFill>
          <a:ln>
            <a:noFill/>
            <a:headEnd/>
            <a:tailEnd/>
          </a:ln>
        </p:spPr>
        <p:style>
          <a:lnRef idx="2">
            <a:schemeClr val="accent1">
              <a:shade val="50000"/>
            </a:schemeClr>
          </a:lnRef>
          <a:fillRef idx="1">
            <a:schemeClr val="accent1"/>
          </a:fillRef>
          <a:effectRef idx="0">
            <a:schemeClr val="accent1"/>
          </a:effectRef>
          <a:fontRef idx="minor">
            <a:schemeClr val="lt1"/>
          </a:fontRef>
        </p:style>
        <p:txBody>
          <a:bodyPr lIns="58237" tIns="29117" rIns="58237" bIns="29117" anchor="ctr"/>
          <a:lstStyle>
            <a:defPPr>
              <a:defRPr lang="en-US"/>
            </a:defPPr>
            <a:lvl1pPr marL="0" marR="0" lvl="0" indent="0" algn="ctr" defTabSz="914400" eaLnBrk="0" fontAlgn="auto" latinLnBrk="0" hangingPunct="0">
              <a:lnSpc>
                <a:spcPct val="90000"/>
              </a:lnSpc>
              <a:spcBef>
                <a:spcPts val="0"/>
              </a:spcBef>
              <a:spcAft>
                <a:spcPts val="0"/>
              </a:spcAft>
              <a:buClrTx/>
              <a:buSzTx/>
              <a:buFontTx/>
              <a:buNone/>
              <a:tabLst/>
              <a:defRPr kumimoji="0" sz="1100" b="0" i="0" u="none" strike="noStrike" kern="0" cap="none" spc="0" normalizeH="0" baseline="0">
                <a:ln>
                  <a:noFill/>
                </a:ln>
                <a:solidFill>
                  <a:srgbClr val="FFFFFF"/>
                </a:solidFill>
                <a:effectLst/>
                <a:uLnTx/>
                <a:uFillTx/>
                <a:latin typeface="Arial" charset="0"/>
                <a:ea typeface="ＭＳ Ｐゴシック" charset="0"/>
                <a:cs typeface="Arial"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s-ES" altLang="es-CL" sz="900" dirty="0"/>
              <a:t>Posicionar a Quito como destino turístico único mundial</a:t>
            </a:r>
          </a:p>
        </p:txBody>
      </p:sp>
      <p:sp>
        <p:nvSpPr>
          <p:cNvPr id="17" name="Text Box 17"/>
          <p:cNvSpPr txBox="1">
            <a:spLocks noChangeArrowheads="1"/>
          </p:cNvSpPr>
          <p:nvPr>
            <p:custDataLst>
              <p:tags r:id="rId9"/>
            </p:custDataLst>
          </p:nvPr>
        </p:nvSpPr>
        <p:spPr bwMode="auto">
          <a:xfrm>
            <a:off x="239642" y="1242254"/>
            <a:ext cx="4569342" cy="439460"/>
          </a:xfrm>
          <a:prstGeom prst="rect">
            <a:avLst/>
          </a:prstGeom>
          <a:solidFill>
            <a:schemeClr val="accent1"/>
          </a:solidFill>
          <a:ln>
            <a:noFill/>
            <a:headEnd/>
            <a:tailEnd/>
          </a:ln>
        </p:spPr>
        <p:style>
          <a:lnRef idx="2">
            <a:schemeClr val="accent1">
              <a:shade val="50000"/>
            </a:schemeClr>
          </a:lnRef>
          <a:fillRef idx="1">
            <a:schemeClr val="accent1"/>
          </a:fillRef>
          <a:effectRef idx="0">
            <a:schemeClr val="accent1"/>
          </a:effectRef>
          <a:fontRef idx="minor">
            <a:schemeClr val="lt1"/>
          </a:fontRef>
        </p:style>
        <p:txBody>
          <a:bodyPr lIns="58237" tIns="29117" rIns="58237" bIns="29117" anchor="ctr"/>
          <a:lstStyle>
            <a:defPPr>
              <a:defRPr lang="es-CL"/>
            </a:defPPr>
            <a:lvl1pPr marR="0" lvl="0" indent="0" algn="ctr" eaLnBrk="0" fontAlgn="auto" hangingPunct="0">
              <a:lnSpc>
                <a:spcPct val="90000"/>
              </a:lnSpc>
              <a:spcBef>
                <a:spcPts val="0"/>
              </a:spcBef>
              <a:spcAft>
                <a:spcPts val="0"/>
              </a:spcAft>
              <a:buClrTx/>
              <a:buSzTx/>
              <a:buFontTx/>
              <a:buNone/>
              <a:tabLst/>
              <a:defRPr kumimoji="0" sz="1000" b="0" i="0" u="none" strike="noStrike" kern="0" cap="none" spc="0" normalizeH="0" baseline="0">
                <a:ln>
                  <a:noFill/>
                </a:ln>
                <a:solidFill>
                  <a:srgbClr val="FFFFFF"/>
                </a:solidFill>
                <a:effectLst/>
                <a:uLnTx/>
                <a:uFillTx/>
                <a:latin typeface="Arial" charset="0"/>
                <a:ea typeface="ＭＳ Ｐゴシック" charset="0"/>
                <a:cs typeface="Arial"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31658"/>
            <a:r>
              <a:rPr lang="es-ES" altLang="es-CL" dirty="0"/>
              <a:t>Aumentar el aporte del turismo al PIB de la Ciudad hasta el 8% en 5 años</a:t>
            </a:r>
          </a:p>
        </p:txBody>
      </p:sp>
      <p:sp>
        <p:nvSpPr>
          <p:cNvPr id="20" name="TextBox 19"/>
          <p:cNvSpPr txBox="1"/>
          <p:nvPr>
            <p:custDataLst>
              <p:tags r:id="rId10"/>
            </p:custDataLst>
          </p:nvPr>
        </p:nvSpPr>
        <p:spPr>
          <a:xfrm>
            <a:off x="3662009" y="1821626"/>
            <a:ext cx="2516216" cy="197310"/>
          </a:xfrm>
          <a:prstGeom prst="rect">
            <a:avLst/>
          </a:prstGeom>
          <a:solidFill>
            <a:schemeClr val="bg1"/>
          </a:solidFill>
          <a:ln w="3175">
            <a:noFill/>
            <a:prstDash val="dash"/>
          </a:ln>
        </p:spPr>
        <p:txBody>
          <a:bodyPr wrap="square" lIns="58237" tIns="29117" rIns="58237" bIns="29117" rtlCol="0" anchor="ctr">
            <a:spAutoFit/>
          </a:bodyPr>
          <a:lstStyle/>
          <a:p>
            <a:pPr algn="ctr" defTabSz="931658" fontAlgn="base">
              <a:spcBef>
                <a:spcPct val="0"/>
              </a:spcBef>
              <a:spcAft>
                <a:spcPct val="0"/>
              </a:spcAft>
            </a:pPr>
            <a:r>
              <a:rPr lang="es-ES" sz="900" b="1" dirty="0">
                <a:solidFill>
                  <a:srgbClr val="002060"/>
                </a:solidFill>
                <a:cs typeface="Arial" pitchFamily="34" charset="0"/>
              </a:rPr>
              <a:t>Estrategias por pilares clave</a:t>
            </a:r>
          </a:p>
        </p:txBody>
      </p:sp>
      <p:sp>
        <p:nvSpPr>
          <p:cNvPr id="38" name="TextBox 37"/>
          <p:cNvSpPr txBox="1"/>
          <p:nvPr>
            <p:custDataLst>
              <p:tags r:id="rId11"/>
            </p:custDataLst>
          </p:nvPr>
        </p:nvSpPr>
        <p:spPr>
          <a:xfrm>
            <a:off x="163499" y="2850581"/>
            <a:ext cx="1004847" cy="474309"/>
          </a:xfrm>
          <a:prstGeom prst="rect">
            <a:avLst/>
          </a:prstGeom>
          <a:noFill/>
        </p:spPr>
        <p:txBody>
          <a:bodyPr wrap="square" lIns="58237" tIns="29117" rIns="58237" bIns="29117" rtlCol="0">
            <a:spAutoFit/>
          </a:bodyPr>
          <a:lstStyle/>
          <a:p>
            <a:pPr algn="ctr" defTabSz="931658" fontAlgn="base">
              <a:spcBef>
                <a:spcPct val="0"/>
              </a:spcBef>
              <a:spcAft>
                <a:spcPct val="0"/>
              </a:spcAft>
            </a:pPr>
            <a:r>
              <a:rPr lang="es-ES" sz="900" b="1" dirty="0">
                <a:solidFill>
                  <a:srgbClr val="FFFFFF">
                    <a:lumMod val="50000"/>
                  </a:srgbClr>
                </a:solidFill>
                <a:cs typeface="Arial" pitchFamily="34" charset="0"/>
              </a:rPr>
              <a:t>DESARROLLO PRODUCTO RICE</a:t>
            </a:r>
          </a:p>
        </p:txBody>
      </p:sp>
      <p:sp>
        <p:nvSpPr>
          <p:cNvPr id="55" name="TextBox 54"/>
          <p:cNvSpPr txBox="1"/>
          <p:nvPr>
            <p:custDataLst>
              <p:tags r:id="rId12"/>
            </p:custDataLst>
          </p:nvPr>
        </p:nvSpPr>
        <p:spPr>
          <a:xfrm>
            <a:off x="4058123" y="1016401"/>
            <a:ext cx="1723997" cy="197310"/>
          </a:xfrm>
          <a:prstGeom prst="rect">
            <a:avLst/>
          </a:prstGeom>
          <a:solidFill>
            <a:schemeClr val="bg1"/>
          </a:solidFill>
          <a:ln w="3175">
            <a:noFill/>
            <a:prstDash val="dash"/>
          </a:ln>
        </p:spPr>
        <p:txBody>
          <a:bodyPr wrap="square" lIns="58237" tIns="29117" rIns="58237" bIns="29117" rtlCol="0" anchor="ctr">
            <a:spAutoFit/>
          </a:bodyPr>
          <a:lstStyle/>
          <a:p>
            <a:pPr algn="ctr" defTabSz="931658" fontAlgn="base">
              <a:spcBef>
                <a:spcPct val="0"/>
              </a:spcBef>
              <a:spcAft>
                <a:spcPct val="0"/>
              </a:spcAft>
            </a:pPr>
            <a:r>
              <a:rPr lang="es-ES" sz="900" b="1" dirty="0">
                <a:solidFill>
                  <a:srgbClr val="002060"/>
                </a:solidFill>
                <a:cs typeface="Arial" pitchFamily="34" charset="0"/>
              </a:rPr>
              <a:t>Objetivos estratégicos</a:t>
            </a:r>
          </a:p>
        </p:txBody>
      </p:sp>
      <p:sp>
        <p:nvSpPr>
          <p:cNvPr id="18" name="Rectangle 17"/>
          <p:cNvSpPr/>
          <p:nvPr>
            <p:custDataLst>
              <p:tags r:id="rId13"/>
            </p:custDataLst>
          </p:nvPr>
        </p:nvSpPr>
        <p:spPr>
          <a:xfrm>
            <a:off x="1213797" y="2050105"/>
            <a:ext cx="2894126" cy="622847"/>
          </a:xfrm>
          <a:prstGeom prst="rect">
            <a:avLst/>
          </a:prstGeom>
          <a:solidFill>
            <a:schemeClr val="accent2"/>
          </a:solidFill>
          <a:ln w="3175">
            <a:noFill/>
          </a:ln>
        </p:spPr>
        <p:style>
          <a:lnRef idx="2">
            <a:schemeClr val="accent2"/>
          </a:lnRef>
          <a:fillRef idx="1">
            <a:schemeClr val="lt1"/>
          </a:fillRef>
          <a:effectRef idx="0">
            <a:schemeClr val="accent2"/>
          </a:effectRef>
          <a:fontRef idx="minor">
            <a:schemeClr val="dk1"/>
          </a:fontRef>
        </p:style>
        <p:txBody>
          <a:bodyPr lIns="22941" tIns="22941" rIns="22941" bIns="22941" rtlCol="0" anchor="ctr">
            <a:noAutofit/>
          </a:bodyPr>
          <a:lstStyle/>
          <a:p>
            <a:pPr marL="22928" lvl="1" indent="-115319" algn="ctr" defTabSz="931658" fontAlgn="base">
              <a:spcBef>
                <a:spcPct val="0"/>
              </a:spcBef>
              <a:spcAft>
                <a:spcPts val="191"/>
              </a:spcAft>
            </a:pPr>
            <a:r>
              <a:rPr lang="es-ES" sz="900" b="1" dirty="0">
                <a:solidFill>
                  <a:srgbClr val="FFFFFF"/>
                </a:solidFill>
                <a:cs typeface="Arial" panose="020B0604020202020204" pitchFamily="34" charset="0"/>
              </a:rPr>
              <a:t>E1. Expansión del mercado actual de aerolíneas </a:t>
            </a:r>
          </a:p>
        </p:txBody>
      </p:sp>
      <p:sp>
        <p:nvSpPr>
          <p:cNvPr id="19" name="Rectangle 18"/>
          <p:cNvSpPr/>
          <p:nvPr>
            <p:custDataLst>
              <p:tags r:id="rId14"/>
            </p:custDataLst>
          </p:nvPr>
        </p:nvSpPr>
        <p:spPr>
          <a:xfrm>
            <a:off x="4185323" y="2050105"/>
            <a:ext cx="2734562" cy="622847"/>
          </a:xfrm>
          <a:prstGeom prst="rect">
            <a:avLst/>
          </a:prstGeom>
          <a:solidFill>
            <a:schemeClr val="accent2"/>
          </a:solidFill>
          <a:ln w="28575">
            <a:noFill/>
          </a:ln>
        </p:spPr>
        <p:style>
          <a:lnRef idx="2">
            <a:schemeClr val="accent2"/>
          </a:lnRef>
          <a:fillRef idx="1">
            <a:schemeClr val="lt1"/>
          </a:fillRef>
          <a:effectRef idx="0">
            <a:schemeClr val="accent2"/>
          </a:effectRef>
          <a:fontRef idx="minor">
            <a:schemeClr val="dk1"/>
          </a:fontRef>
        </p:style>
        <p:txBody>
          <a:bodyPr lIns="22941" tIns="22941" rIns="22941" bIns="22941" rtlCol="0" anchor="ctr">
            <a:noAutofit/>
          </a:bodyPr>
          <a:lstStyle/>
          <a:p>
            <a:pPr marL="22928" lvl="1" indent="-115319" algn="ctr" defTabSz="931658" fontAlgn="base">
              <a:spcBef>
                <a:spcPct val="0"/>
              </a:spcBef>
              <a:spcAft>
                <a:spcPts val="191"/>
              </a:spcAft>
            </a:pPr>
            <a:r>
              <a:rPr lang="es-ES" sz="900" b="1" dirty="0">
                <a:solidFill>
                  <a:srgbClr val="FFFFFF"/>
                </a:solidFill>
                <a:cs typeface="Arial" panose="020B0604020202020204" pitchFamily="34" charset="0"/>
              </a:rPr>
              <a:t>E2. Expansión del mercado actual de destinos</a:t>
            </a:r>
          </a:p>
        </p:txBody>
      </p:sp>
      <p:sp>
        <p:nvSpPr>
          <p:cNvPr id="21" name="Rectangle 20"/>
          <p:cNvSpPr/>
          <p:nvPr>
            <p:custDataLst>
              <p:tags r:id="rId15"/>
            </p:custDataLst>
          </p:nvPr>
        </p:nvSpPr>
        <p:spPr>
          <a:xfrm>
            <a:off x="6997285" y="2050105"/>
            <a:ext cx="2612068" cy="622847"/>
          </a:xfrm>
          <a:prstGeom prst="rect">
            <a:avLst/>
          </a:prstGeom>
          <a:solidFill>
            <a:schemeClr val="accent2"/>
          </a:solidFill>
          <a:ln w="3175">
            <a:noFill/>
          </a:ln>
        </p:spPr>
        <p:style>
          <a:lnRef idx="2">
            <a:schemeClr val="accent2"/>
          </a:lnRef>
          <a:fillRef idx="1">
            <a:schemeClr val="lt1"/>
          </a:fillRef>
          <a:effectRef idx="0">
            <a:schemeClr val="accent2"/>
          </a:effectRef>
          <a:fontRef idx="minor">
            <a:schemeClr val="dk1"/>
          </a:fontRef>
        </p:style>
        <p:txBody>
          <a:bodyPr lIns="22941" tIns="22941" rIns="22941" bIns="22941" rtlCol="0" anchor="ctr">
            <a:noAutofit/>
          </a:bodyPr>
          <a:lstStyle/>
          <a:p>
            <a:pPr marL="22928" lvl="1" indent="-115319" algn="ctr" defTabSz="931658" fontAlgn="base">
              <a:spcBef>
                <a:spcPct val="0"/>
              </a:spcBef>
              <a:spcAft>
                <a:spcPts val="191"/>
              </a:spcAft>
            </a:pPr>
            <a:r>
              <a:rPr lang="es-ES" sz="900" b="1" dirty="0">
                <a:solidFill>
                  <a:srgbClr val="FFFFFF"/>
                </a:solidFill>
                <a:cs typeface="Arial" panose="020B0604020202020204" pitchFamily="34" charset="0"/>
              </a:rPr>
              <a:t>E3. Mejora de costes operativos en UIO</a:t>
            </a:r>
          </a:p>
        </p:txBody>
      </p:sp>
      <p:sp>
        <p:nvSpPr>
          <p:cNvPr id="47" name="Text Box 37"/>
          <p:cNvSpPr txBox="1">
            <a:spLocks noChangeArrowheads="1"/>
          </p:cNvSpPr>
          <p:nvPr>
            <p:custDataLst>
              <p:tags r:id="rId16"/>
            </p:custDataLst>
          </p:nvPr>
        </p:nvSpPr>
        <p:spPr bwMode="auto">
          <a:xfrm>
            <a:off x="4185323" y="4166193"/>
            <a:ext cx="2734562" cy="539564"/>
          </a:xfrm>
          <a:prstGeom prst="rect">
            <a:avLst/>
          </a:prstGeom>
          <a:solidFill>
            <a:schemeClr val="accent3"/>
          </a:solidFill>
          <a:ln w="9525">
            <a:noFill/>
            <a:miter lim="800000"/>
            <a:headEnd/>
            <a:tailEnd/>
          </a:ln>
          <a:extLst/>
        </p:spPr>
        <p:txBody>
          <a:bodyPr lIns="22941" tIns="22941" rIns="22941" bIns="22941" anchor="ctr"/>
          <a:lstStyle>
            <a:defPPr>
              <a:defRPr lang="es-ES"/>
            </a:defPPr>
            <a:lvl1pPr algn="ctr" eaLnBrk="0" hangingPunct="0">
              <a:lnSpc>
                <a:spcPct val="80000"/>
              </a:lnSpc>
              <a:defRPr sz="900">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defTabSz="931658" fontAlgn="base">
              <a:spcBef>
                <a:spcPct val="0"/>
              </a:spcBef>
              <a:spcAft>
                <a:spcPct val="0"/>
              </a:spcAft>
            </a:pPr>
            <a:r>
              <a:rPr lang="es-ES" b="1" dirty="0" smtClean="0">
                <a:solidFill>
                  <a:srgbClr val="FFFFFF"/>
                </a:solidFill>
                <a:ea typeface="ＭＳ Ｐゴシック" charset="0"/>
                <a:cs typeface="Arial" pitchFamily="34" charset="0"/>
              </a:rPr>
              <a:t>E2. </a:t>
            </a:r>
            <a:r>
              <a:rPr lang="es-ES" b="1" dirty="0" err="1" smtClean="0">
                <a:solidFill>
                  <a:srgbClr val="FFFFFF"/>
                </a:solidFill>
                <a:ea typeface="ＭＳ Ｐゴシック" charset="0"/>
                <a:cs typeface="Arial" pitchFamily="34" charset="0"/>
              </a:rPr>
              <a:t>Inbound</a:t>
            </a:r>
            <a:r>
              <a:rPr lang="es-ES" b="1" dirty="0" smtClean="0">
                <a:solidFill>
                  <a:srgbClr val="FFFFFF"/>
                </a:solidFill>
                <a:ea typeface="ＭＳ Ｐゴシック" charset="0"/>
                <a:cs typeface="Arial" pitchFamily="34" charset="0"/>
              </a:rPr>
              <a:t> marketing</a:t>
            </a:r>
            <a:endParaRPr lang="es-ES" b="1" dirty="0">
              <a:solidFill>
                <a:srgbClr val="FFFFFF"/>
              </a:solidFill>
              <a:ea typeface="ＭＳ Ｐゴシック" charset="0"/>
              <a:cs typeface="Arial" pitchFamily="34" charset="0"/>
            </a:endParaRPr>
          </a:p>
        </p:txBody>
      </p:sp>
      <p:sp>
        <p:nvSpPr>
          <p:cNvPr id="50" name="Text Box 35"/>
          <p:cNvSpPr txBox="1">
            <a:spLocks noChangeArrowheads="1"/>
          </p:cNvSpPr>
          <p:nvPr>
            <p:custDataLst>
              <p:tags r:id="rId17"/>
            </p:custDataLst>
          </p:nvPr>
        </p:nvSpPr>
        <p:spPr bwMode="auto">
          <a:xfrm>
            <a:off x="1213797" y="4166193"/>
            <a:ext cx="2894126" cy="539564"/>
          </a:xfrm>
          <a:prstGeom prst="rect">
            <a:avLst/>
          </a:prstGeom>
          <a:solidFill>
            <a:schemeClr val="accent3"/>
          </a:solidFill>
          <a:ln w="28575">
            <a:noFill/>
            <a:miter lim="800000"/>
            <a:headEnd/>
            <a:tailEnd/>
          </a:ln>
        </p:spPr>
        <p:txBody>
          <a:bodyPr lIns="22941" tIns="22941" rIns="22941" bIns="22941" anchor="ct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defTabSz="931658" fontAlgn="base">
              <a:lnSpc>
                <a:spcPct val="80000"/>
              </a:lnSpc>
              <a:spcBef>
                <a:spcPct val="0"/>
              </a:spcBef>
              <a:spcAft>
                <a:spcPct val="0"/>
              </a:spcAft>
            </a:pPr>
            <a:r>
              <a:rPr lang="es-ES" sz="900" b="1" dirty="0">
                <a:solidFill>
                  <a:srgbClr val="FFFFFF"/>
                </a:solidFill>
                <a:cs typeface="Arial" charset="0"/>
              </a:rPr>
              <a:t>E1. Especialización de la gestión digital por públicos diferenciados</a:t>
            </a:r>
          </a:p>
        </p:txBody>
      </p:sp>
      <p:sp>
        <p:nvSpPr>
          <p:cNvPr id="51" name="Text Box 31"/>
          <p:cNvSpPr txBox="1">
            <a:spLocks noChangeArrowheads="1"/>
          </p:cNvSpPr>
          <p:nvPr>
            <p:custDataLst>
              <p:tags r:id="rId18"/>
            </p:custDataLst>
          </p:nvPr>
        </p:nvSpPr>
        <p:spPr bwMode="auto">
          <a:xfrm>
            <a:off x="6997290" y="4166193"/>
            <a:ext cx="2612065" cy="539564"/>
          </a:xfrm>
          <a:prstGeom prst="rect">
            <a:avLst/>
          </a:prstGeom>
          <a:solidFill>
            <a:schemeClr val="accent3"/>
          </a:solidFill>
          <a:ln w="9525">
            <a:noFill/>
            <a:miter lim="800000"/>
            <a:headEnd/>
            <a:tailEnd/>
          </a:ln>
          <a:extLst/>
        </p:spPr>
        <p:txBody>
          <a:bodyPr lIns="22941" tIns="22941" rIns="22941" bIns="22941" anchor="ctr"/>
          <a:lstStyle>
            <a:defPPr>
              <a:defRPr lang="es-CL"/>
            </a:defPPr>
            <a:lvl1pPr algn="ctr" eaLnBrk="0" hangingPunct="0">
              <a:lnSpc>
                <a:spcPct val="80000"/>
              </a:lnSpc>
              <a:defRPr sz="900">
                <a:solidFill>
                  <a:schemeClr val="bg1"/>
                </a:solidFill>
                <a:latin typeface="Arial" charset="0"/>
                <a:ea typeface="ＭＳ Ｐゴシック" charset="0"/>
                <a:cs typeface="Arial" charset="0"/>
              </a:defRPr>
            </a:lvl1pPr>
            <a:lvl2pPr marL="742950" indent="-285750" eaLnBrk="0" hangingPunct="0">
              <a:defRPr>
                <a:latin typeface="Arial" charset="0"/>
                <a:ea typeface="ＭＳ Ｐゴシック" charset="0"/>
              </a:defRPr>
            </a:lvl2pPr>
            <a:lvl3pPr marL="1143000" indent="-228600" eaLnBrk="0" hangingPunct="0">
              <a:defRPr>
                <a:latin typeface="Arial" charset="0"/>
                <a:ea typeface="ＭＳ Ｐゴシック" charset="0"/>
              </a:defRPr>
            </a:lvl3pPr>
            <a:lvl4pPr marL="1600200" indent="-228600" eaLnBrk="0" hangingPunct="0">
              <a:defRPr>
                <a:latin typeface="Arial" charset="0"/>
                <a:ea typeface="ＭＳ Ｐゴシック" charset="0"/>
              </a:defRPr>
            </a:lvl4pPr>
            <a:lvl5pPr marL="2057400" indent="-228600" eaLnBrk="0" hangingPunct="0">
              <a:defRPr>
                <a:latin typeface="Arial" charset="0"/>
                <a:ea typeface="ＭＳ Ｐゴシック" charset="0"/>
              </a:defRPr>
            </a:lvl5pPr>
            <a:lvl6pPr marL="2514600" indent="-228600" eaLnBrk="0" fontAlgn="base" hangingPunct="0">
              <a:spcBef>
                <a:spcPct val="0"/>
              </a:spcBef>
              <a:spcAft>
                <a:spcPct val="0"/>
              </a:spcAft>
              <a:defRPr>
                <a:latin typeface="Arial" charset="0"/>
                <a:ea typeface="ＭＳ Ｐゴシック" charset="0"/>
              </a:defRPr>
            </a:lvl6pPr>
            <a:lvl7pPr marL="2971800" indent="-228600" eaLnBrk="0" fontAlgn="base" hangingPunct="0">
              <a:spcBef>
                <a:spcPct val="0"/>
              </a:spcBef>
              <a:spcAft>
                <a:spcPct val="0"/>
              </a:spcAft>
              <a:defRPr>
                <a:latin typeface="Arial" charset="0"/>
                <a:ea typeface="ＭＳ Ｐゴシック" charset="0"/>
              </a:defRPr>
            </a:lvl7pPr>
            <a:lvl8pPr marL="3429000" indent="-228600" eaLnBrk="0" fontAlgn="base" hangingPunct="0">
              <a:spcBef>
                <a:spcPct val="0"/>
              </a:spcBef>
              <a:spcAft>
                <a:spcPct val="0"/>
              </a:spcAft>
              <a:defRPr>
                <a:latin typeface="Arial" charset="0"/>
                <a:ea typeface="ＭＳ Ｐゴシック" charset="0"/>
              </a:defRPr>
            </a:lvl8pPr>
            <a:lvl9pPr marL="3886200" indent="-228600" eaLnBrk="0" fontAlgn="base" hangingPunct="0">
              <a:spcBef>
                <a:spcPct val="0"/>
              </a:spcBef>
              <a:spcAft>
                <a:spcPct val="0"/>
              </a:spcAft>
              <a:defRPr>
                <a:latin typeface="Arial" charset="0"/>
                <a:ea typeface="ＭＳ Ｐゴシック" charset="0"/>
              </a:defRPr>
            </a:lvl9pPr>
          </a:lstStyle>
          <a:p>
            <a:pPr defTabSz="931658" fontAlgn="base">
              <a:spcBef>
                <a:spcPct val="0"/>
              </a:spcBef>
              <a:spcAft>
                <a:spcPct val="0"/>
              </a:spcAft>
            </a:pPr>
            <a:r>
              <a:rPr lang="es-ES" b="1" dirty="0" smtClean="0">
                <a:solidFill>
                  <a:srgbClr val="FFFFFF"/>
                </a:solidFill>
              </a:rPr>
              <a:t>E3. </a:t>
            </a:r>
            <a:r>
              <a:rPr lang="es-ES" b="1" dirty="0">
                <a:solidFill>
                  <a:srgbClr val="FFFFFF"/>
                </a:solidFill>
              </a:rPr>
              <a:t>Desarrollo de la web como herramienta de conversión</a:t>
            </a:r>
          </a:p>
        </p:txBody>
      </p:sp>
      <p:sp>
        <p:nvSpPr>
          <p:cNvPr id="85" name="Text Box 35"/>
          <p:cNvSpPr txBox="1">
            <a:spLocks noChangeArrowheads="1"/>
          </p:cNvSpPr>
          <p:nvPr>
            <p:custDataLst>
              <p:tags r:id="rId19"/>
            </p:custDataLst>
          </p:nvPr>
        </p:nvSpPr>
        <p:spPr bwMode="auto">
          <a:xfrm>
            <a:off x="1213802" y="3483968"/>
            <a:ext cx="8395553" cy="622847"/>
          </a:xfrm>
          <a:prstGeom prst="rect">
            <a:avLst/>
          </a:prstGeom>
          <a:solidFill>
            <a:schemeClr val="accent3"/>
          </a:solidFill>
          <a:ln w="28575">
            <a:noFill/>
            <a:miter lim="800000"/>
            <a:headEnd/>
            <a:tailEnd/>
          </a:ln>
        </p:spPr>
        <p:txBody>
          <a:bodyPr lIns="22941" tIns="22941" rIns="22941" bIns="22941" anchor="ct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defTabSz="931658" fontAlgn="base">
              <a:lnSpc>
                <a:spcPct val="80000"/>
              </a:lnSpc>
              <a:spcBef>
                <a:spcPct val="0"/>
              </a:spcBef>
              <a:spcAft>
                <a:spcPct val="0"/>
              </a:spcAft>
            </a:pPr>
            <a:r>
              <a:rPr lang="es-ES" sz="900" b="1" dirty="0">
                <a:solidFill>
                  <a:srgbClr val="FFFFFF"/>
                </a:solidFill>
                <a:cs typeface="Arial" charset="0"/>
              </a:rPr>
              <a:t>E1. Marketing como un proceso integrado, continuo y focalizado desde el producto hasta la venta y fidelización del cliente </a:t>
            </a:r>
          </a:p>
        </p:txBody>
      </p:sp>
      <p:sp>
        <p:nvSpPr>
          <p:cNvPr id="90" name="Rectangle 89"/>
          <p:cNvSpPr/>
          <p:nvPr>
            <p:custDataLst>
              <p:tags r:id="rId20"/>
            </p:custDataLst>
          </p:nvPr>
        </p:nvSpPr>
        <p:spPr>
          <a:xfrm>
            <a:off x="1213797" y="5339281"/>
            <a:ext cx="2052000" cy="539564"/>
          </a:xfrm>
          <a:prstGeom prst="rect">
            <a:avLst/>
          </a:prstGeom>
          <a:solidFill>
            <a:schemeClr val="accent3"/>
          </a:solidFill>
          <a:ln w="3175">
            <a:noFill/>
          </a:ln>
        </p:spPr>
        <p:style>
          <a:lnRef idx="2">
            <a:schemeClr val="accent2"/>
          </a:lnRef>
          <a:fillRef idx="1">
            <a:schemeClr val="lt1"/>
          </a:fillRef>
          <a:effectRef idx="0">
            <a:schemeClr val="accent2"/>
          </a:effectRef>
          <a:fontRef idx="minor">
            <a:schemeClr val="dk1"/>
          </a:fontRef>
        </p:style>
        <p:txBody>
          <a:bodyPr lIns="22941" tIns="22941" rIns="22941" bIns="22941" rtlCol="0" anchor="ctr">
            <a:noAutofit/>
          </a:bodyPr>
          <a:lstStyle/>
          <a:p>
            <a:pPr marL="22928" lvl="1" indent="-115319" algn="ctr" defTabSz="931658" fontAlgn="base">
              <a:spcBef>
                <a:spcPct val="0"/>
              </a:spcBef>
              <a:spcAft>
                <a:spcPts val="191"/>
              </a:spcAft>
            </a:pPr>
            <a:r>
              <a:rPr lang="es-ES" sz="900" b="1" dirty="0">
                <a:solidFill>
                  <a:srgbClr val="FFFFFF"/>
                </a:solidFill>
                <a:cs typeface="Arial" panose="020B0604020202020204" pitchFamily="34" charset="0"/>
              </a:rPr>
              <a:t>E1. Especialización de marketing por grandes públicos</a:t>
            </a:r>
          </a:p>
        </p:txBody>
      </p:sp>
      <p:sp>
        <p:nvSpPr>
          <p:cNvPr id="91" name="Rectangle 90"/>
          <p:cNvSpPr/>
          <p:nvPr>
            <p:custDataLst>
              <p:tags r:id="rId21"/>
            </p:custDataLst>
          </p:nvPr>
        </p:nvSpPr>
        <p:spPr>
          <a:xfrm>
            <a:off x="3325915" y="5339281"/>
            <a:ext cx="2054400" cy="539564"/>
          </a:xfrm>
          <a:prstGeom prst="rect">
            <a:avLst/>
          </a:prstGeom>
          <a:solidFill>
            <a:schemeClr val="accent3"/>
          </a:solidFill>
          <a:ln w="28575">
            <a:noFill/>
          </a:ln>
        </p:spPr>
        <p:style>
          <a:lnRef idx="2">
            <a:schemeClr val="accent2"/>
          </a:lnRef>
          <a:fillRef idx="1">
            <a:schemeClr val="lt1"/>
          </a:fillRef>
          <a:effectRef idx="0">
            <a:schemeClr val="accent2"/>
          </a:effectRef>
          <a:fontRef idx="minor">
            <a:schemeClr val="dk1"/>
          </a:fontRef>
        </p:style>
        <p:txBody>
          <a:bodyPr lIns="22941" tIns="22941" rIns="22941" bIns="22941" rtlCol="0" anchor="ctr">
            <a:noAutofit/>
          </a:bodyPr>
          <a:lstStyle/>
          <a:p>
            <a:pPr marL="22928" lvl="1" indent="-115319" algn="ctr" defTabSz="931658" fontAlgn="base">
              <a:spcBef>
                <a:spcPct val="0"/>
              </a:spcBef>
              <a:spcAft>
                <a:spcPts val="191"/>
              </a:spcAft>
            </a:pPr>
            <a:r>
              <a:rPr lang="es-ES" sz="900" b="1" dirty="0">
                <a:solidFill>
                  <a:srgbClr val="FFFFFF"/>
                </a:solidFill>
                <a:cs typeface="Arial" panose="020B0604020202020204" pitchFamily="34" charset="0"/>
              </a:rPr>
              <a:t>E2. Reclasificación de mercados internacionales target</a:t>
            </a:r>
          </a:p>
        </p:txBody>
      </p:sp>
      <p:sp>
        <p:nvSpPr>
          <p:cNvPr id="92" name="Rectangle 91"/>
          <p:cNvSpPr/>
          <p:nvPr>
            <p:custDataLst>
              <p:tags r:id="rId22"/>
            </p:custDataLst>
          </p:nvPr>
        </p:nvSpPr>
        <p:spPr>
          <a:xfrm>
            <a:off x="5438033" y="5339281"/>
            <a:ext cx="2052000" cy="539564"/>
          </a:xfrm>
          <a:prstGeom prst="rect">
            <a:avLst/>
          </a:prstGeom>
          <a:solidFill>
            <a:schemeClr val="accent3"/>
          </a:solidFill>
          <a:ln w="3175">
            <a:noFill/>
          </a:ln>
        </p:spPr>
        <p:style>
          <a:lnRef idx="2">
            <a:schemeClr val="accent2"/>
          </a:lnRef>
          <a:fillRef idx="1">
            <a:schemeClr val="lt1"/>
          </a:fillRef>
          <a:effectRef idx="0">
            <a:schemeClr val="accent2"/>
          </a:effectRef>
          <a:fontRef idx="minor">
            <a:schemeClr val="dk1"/>
          </a:fontRef>
        </p:style>
        <p:txBody>
          <a:bodyPr lIns="22941" tIns="22941" rIns="22941" bIns="22941" rtlCol="0" anchor="ctr">
            <a:noAutofit/>
          </a:bodyPr>
          <a:lstStyle/>
          <a:p>
            <a:pPr marL="22928" lvl="1" indent="-115319" algn="ctr" defTabSz="931658" fontAlgn="base">
              <a:spcBef>
                <a:spcPct val="0"/>
              </a:spcBef>
              <a:spcAft>
                <a:spcPts val="191"/>
              </a:spcAft>
            </a:pPr>
            <a:r>
              <a:rPr lang="es-ES" sz="900" b="1" dirty="0">
                <a:solidFill>
                  <a:srgbClr val="FFFFFF"/>
                </a:solidFill>
                <a:cs typeface="Arial" panose="020B0604020202020204" pitchFamily="34" charset="0"/>
              </a:rPr>
              <a:t>E3. Promociones conjuntas con actores clave</a:t>
            </a:r>
          </a:p>
        </p:txBody>
      </p:sp>
      <p:sp>
        <p:nvSpPr>
          <p:cNvPr id="93" name="Rectangle 92"/>
          <p:cNvSpPr/>
          <p:nvPr>
            <p:custDataLst>
              <p:tags r:id="rId23"/>
            </p:custDataLst>
          </p:nvPr>
        </p:nvSpPr>
        <p:spPr>
          <a:xfrm>
            <a:off x="7557350" y="5339281"/>
            <a:ext cx="2052002" cy="539564"/>
          </a:xfrm>
          <a:prstGeom prst="rect">
            <a:avLst/>
          </a:prstGeom>
          <a:solidFill>
            <a:schemeClr val="accent3"/>
          </a:solidFill>
          <a:ln w="28575">
            <a:noFill/>
          </a:ln>
        </p:spPr>
        <p:style>
          <a:lnRef idx="2">
            <a:schemeClr val="accent2"/>
          </a:lnRef>
          <a:fillRef idx="1">
            <a:schemeClr val="lt1"/>
          </a:fillRef>
          <a:effectRef idx="0">
            <a:schemeClr val="accent2"/>
          </a:effectRef>
          <a:fontRef idx="minor">
            <a:schemeClr val="dk1"/>
          </a:fontRef>
        </p:style>
        <p:txBody>
          <a:bodyPr lIns="22941" tIns="22941" rIns="22941" bIns="22941" rtlCol="0" anchor="ctr">
            <a:noAutofit/>
          </a:bodyPr>
          <a:lstStyle/>
          <a:p>
            <a:pPr marL="22928" lvl="1" indent="-115319" algn="ctr" defTabSz="931658" fontAlgn="base">
              <a:spcBef>
                <a:spcPct val="0"/>
              </a:spcBef>
              <a:spcAft>
                <a:spcPts val="191"/>
              </a:spcAft>
            </a:pPr>
            <a:r>
              <a:rPr lang="es-ES" sz="900" b="1" dirty="0">
                <a:solidFill>
                  <a:srgbClr val="FFFFFF"/>
                </a:solidFill>
                <a:cs typeface="Arial" panose="020B0604020202020204" pitchFamily="34" charset="0"/>
              </a:rPr>
              <a:t>E4. Inteligencia de mercados en tiempo real para toma de decisiones</a:t>
            </a:r>
          </a:p>
        </p:txBody>
      </p:sp>
      <p:sp>
        <p:nvSpPr>
          <p:cNvPr id="95" name="Rectangle 94"/>
          <p:cNvSpPr/>
          <p:nvPr>
            <p:custDataLst>
              <p:tags r:id="rId24"/>
            </p:custDataLst>
          </p:nvPr>
        </p:nvSpPr>
        <p:spPr>
          <a:xfrm>
            <a:off x="1213797" y="5912064"/>
            <a:ext cx="4166518" cy="539564"/>
          </a:xfrm>
          <a:prstGeom prst="rect">
            <a:avLst/>
          </a:prstGeom>
          <a:solidFill>
            <a:schemeClr val="accent3"/>
          </a:solidFill>
          <a:ln w="3175">
            <a:noFill/>
          </a:ln>
        </p:spPr>
        <p:style>
          <a:lnRef idx="2">
            <a:schemeClr val="accent2"/>
          </a:lnRef>
          <a:fillRef idx="1">
            <a:schemeClr val="lt1"/>
          </a:fillRef>
          <a:effectRef idx="0">
            <a:schemeClr val="accent2"/>
          </a:effectRef>
          <a:fontRef idx="minor">
            <a:schemeClr val="dk1"/>
          </a:fontRef>
        </p:style>
        <p:txBody>
          <a:bodyPr lIns="22941" tIns="22941" rIns="22941" bIns="22941" rtlCol="0" anchor="ctr">
            <a:noAutofit/>
          </a:bodyPr>
          <a:lstStyle/>
          <a:p>
            <a:pPr marL="22928" lvl="1" indent="-115319" algn="ctr" defTabSz="931658" fontAlgn="base">
              <a:spcBef>
                <a:spcPct val="0"/>
              </a:spcBef>
              <a:spcAft>
                <a:spcPts val="191"/>
              </a:spcAft>
            </a:pPr>
            <a:r>
              <a:rPr lang="es-ES" sz="900" b="1" dirty="0">
                <a:solidFill>
                  <a:srgbClr val="FFFFFF"/>
                </a:solidFill>
                <a:cs typeface="Arial" panose="020B0604020202020204" pitchFamily="34" charset="0"/>
              </a:rPr>
              <a:t>E1. Reclasificación de mercados por objetivos de acción al mercado</a:t>
            </a:r>
          </a:p>
        </p:txBody>
      </p:sp>
      <p:sp>
        <p:nvSpPr>
          <p:cNvPr id="100" name="Rectangle 99"/>
          <p:cNvSpPr/>
          <p:nvPr>
            <p:custDataLst>
              <p:tags r:id="rId25"/>
            </p:custDataLst>
          </p:nvPr>
        </p:nvSpPr>
        <p:spPr>
          <a:xfrm>
            <a:off x="5438033" y="5912064"/>
            <a:ext cx="4164117" cy="539564"/>
          </a:xfrm>
          <a:prstGeom prst="rect">
            <a:avLst/>
          </a:prstGeom>
          <a:solidFill>
            <a:schemeClr val="accent3"/>
          </a:solidFill>
          <a:ln w="28575">
            <a:noFill/>
          </a:ln>
        </p:spPr>
        <p:style>
          <a:lnRef idx="2">
            <a:schemeClr val="accent2"/>
          </a:lnRef>
          <a:fillRef idx="1">
            <a:schemeClr val="lt1"/>
          </a:fillRef>
          <a:effectRef idx="0">
            <a:schemeClr val="accent2"/>
          </a:effectRef>
          <a:fontRef idx="minor">
            <a:schemeClr val="dk1"/>
          </a:fontRef>
        </p:style>
        <p:txBody>
          <a:bodyPr lIns="22941" tIns="22941" rIns="22941" bIns="22941" rtlCol="0" anchor="ctr">
            <a:noAutofit/>
          </a:bodyPr>
          <a:lstStyle/>
          <a:p>
            <a:pPr marL="22928" lvl="1" indent="-115319" algn="ctr" defTabSz="931658" fontAlgn="base">
              <a:spcBef>
                <a:spcPct val="0"/>
              </a:spcBef>
              <a:spcAft>
                <a:spcPts val="191"/>
              </a:spcAft>
            </a:pPr>
            <a:r>
              <a:rPr lang="es-ES" sz="900" b="1" dirty="0">
                <a:solidFill>
                  <a:srgbClr val="FFFFFF"/>
                </a:solidFill>
                <a:cs typeface="Arial" panose="020B0604020202020204" pitchFamily="34" charset="0"/>
              </a:rPr>
              <a:t>E2. Distribución del presupuesto por objetivos para cada mercado</a:t>
            </a:r>
          </a:p>
        </p:txBody>
      </p:sp>
      <p:sp>
        <p:nvSpPr>
          <p:cNvPr id="102" name="TextBox 101"/>
          <p:cNvSpPr txBox="1"/>
          <p:nvPr>
            <p:custDataLst>
              <p:tags r:id="rId26"/>
            </p:custDataLst>
          </p:nvPr>
        </p:nvSpPr>
        <p:spPr>
          <a:xfrm>
            <a:off x="163499" y="3469434"/>
            <a:ext cx="1004847" cy="197310"/>
          </a:xfrm>
          <a:prstGeom prst="rect">
            <a:avLst/>
          </a:prstGeom>
          <a:noFill/>
        </p:spPr>
        <p:txBody>
          <a:bodyPr wrap="square" lIns="58237" tIns="29117" rIns="58237" bIns="29117" rtlCol="0">
            <a:spAutoFit/>
          </a:bodyPr>
          <a:lstStyle/>
          <a:p>
            <a:pPr algn="ctr" defTabSz="931658" fontAlgn="base">
              <a:spcBef>
                <a:spcPct val="0"/>
              </a:spcBef>
              <a:spcAft>
                <a:spcPct val="0"/>
              </a:spcAft>
            </a:pPr>
            <a:r>
              <a:rPr lang="es-ES" sz="900" b="1" dirty="0">
                <a:solidFill>
                  <a:schemeClr val="accent3"/>
                </a:solidFill>
                <a:cs typeface="Arial" pitchFamily="34" charset="0"/>
              </a:rPr>
              <a:t>MARKETING</a:t>
            </a:r>
          </a:p>
        </p:txBody>
      </p:sp>
      <p:sp>
        <p:nvSpPr>
          <p:cNvPr id="103" name="TextBox 102"/>
          <p:cNvSpPr txBox="1"/>
          <p:nvPr>
            <p:custDataLst>
              <p:tags r:id="rId27"/>
            </p:custDataLst>
          </p:nvPr>
        </p:nvSpPr>
        <p:spPr>
          <a:xfrm>
            <a:off x="163499" y="4285597"/>
            <a:ext cx="1004847" cy="335810"/>
          </a:xfrm>
          <a:prstGeom prst="rect">
            <a:avLst/>
          </a:prstGeom>
          <a:noFill/>
        </p:spPr>
        <p:txBody>
          <a:bodyPr wrap="square" lIns="58237" tIns="29117" rIns="58237" bIns="29117" rtlCol="0">
            <a:spAutoFit/>
          </a:bodyPr>
          <a:lstStyle/>
          <a:p>
            <a:pPr algn="ctr" defTabSz="931658" fontAlgn="base">
              <a:spcBef>
                <a:spcPct val="0"/>
              </a:spcBef>
              <a:spcAft>
                <a:spcPct val="0"/>
              </a:spcAft>
            </a:pPr>
            <a:r>
              <a:rPr lang="es-ES" sz="900" b="1" dirty="0">
                <a:solidFill>
                  <a:schemeClr val="accent3"/>
                </a:solidFill>
                <a:cs typeface="Arial" pitchFamily="34" charset="0"/>
              </a:rPr>
              <a:t>Marketing online</a:t>
            </a:r>
          </a:p>
        </p:txBody>
      </p:sp>
      <p:sp>
        <p:nvSpPr>
          <p:cNvPr id="104" name="TextBox 103"/>
          <p:cNvSpPr txBox="1"/>
          <p:nvPr>
            <p:custDataLst>
              <p:tags r:id="rId28"/>
            </p:custDataLst>
          </p:nvPr>
        </p:nvSpPr>
        <p:spPr>
          <a:xfrm>
            <a:off x="163499" y="4767928"/>
            <a:ext cx="1004847" cy="474309"/>
          </a:xfrm>
          <a:prstGeom prst="rect">
            <a:avLst/>
          </a:prstGeom>
          <a:noFill/>
        </p:spPr>
        <p:txBody>
          <a:bodyPr wrap="square" lIns="58237" tIns="29117" rIns="58237" bIns="29117" rtlCol="0">
            <a:spAutoFit/>
          </a:bodyPr>
          <a:lstStyle/>
          <a:p>
            <a:pPr algn="ctr" defTabSz="931658" fontAlgn="base">
              <a:spcBef>
                <a:spcPct val="0"/>
              </a:spcBef>
              <a:spcAft>
                <a:spcPct val="0"/>
              </a:spcAft>
            </a:pPr>
            <a:r>
              <a:rPr lang="es-ES" sz="900" b="1" dirty="0">
                <a:solidFill>
                  <a:srgbClr val="00A1DE"/>
                </a:solidFill>
                <a:cs typeface="Arial" pitchFamily="34" charset="0"/>
              </a:rPr>
              <a:t>Producto, desarrollo e inversiones</a:t>
            </a:r>
          </a:p>
        </p:txBody>
      </p:sp>
      <p:sp>
        <p:nvSpPr>
          <p:cNvPr id="105" name="TextBox 104"/>
          <p:cNvSpPr txBox="1"/>
          <p:nvPr>
            <p:custDataLst>
              <p:tags r:id="rId29"/>
            </p:custDataLst>
          </p:nvPr>
        </p:nvSpPr>
        <p:spPr>
          <a:xfrm>
            <a:off x="163499" y="5369064"/>
            <a:ext cx="1004847" cy="474309"/>
          </a:xfrm>
          <a:prstGeom prst="rect">
            <a:avLst/>
          </a:prstGeom>
          <a:noFill/>
        </p:spPr>
        <p:txBody>
          <a:bodyPr wrap="square" lIns="58237" tIns="29117" rIns="58237" bIns="29117" rtlCol="0">
            <a:spAutoFit/>
          </a:bodyPr>
          <a:lstStyle/>
          <a:p>
            <a:pPr algn="ctr" defTabSz="931658" fontAlgn="base">
              <a:spcBef>
                <a:spcPct val="0"/>
              </a:spcBef>
              <a:spcAft>
                <a:spcPct val="0"/>
              </a:spcAft>
            </a:pPr>
            <a:r>
              <a:rPr lang="es-ES" sz="900" b="1" dirty="0">
                <a:solidFill>
                  <a:srgbClr val="00A1DE"/>
                </a:solidFill>
                <a:cs typeface="Arial" pitchFamily="34" charset="0"/>
              </a:rPr>
              <a:t>Mercadeo y promoción </a:t>
            </a:r>
            <a:r>
              <a:rPr lang="es-ES" sz="900" dirty="0">
                <a:solidFill>
                  <a:srgbClr val="00A1DE"/>
                </a:solidFill>
                <a:cs typeface="Arial" pitchFamily="34" charset="0"/>
              </a:rPr>
              <a:t>(internacional)</a:t>
            </a:r>
          </a:p>
        </p:txBody>
      </p:sp>
      <p:sp>
        <p:nvSpPr>
          <p:cNvPr id="106" name="TextBox 105"/>
          <p:cNvSpPr txBox="1"/>
          <p:nvPr>
            <p:custDataLst>
              <p:tags r:id="rId30"/>
            </p:custDataLst>
          </p:nvPr>
        </p:nvSpPr>
        <p:spPr>
          <a:xfrm>
            <a:off x="163499" y="5944695"/>
            <a:ext cx="1004847" cy="474309"/>
          </a:xfrm>
          <a:prstGeom prst="rect">
            <a:avLst/>
          </a:prstGeom>
          <a:noFill/>
        </p:spPr>
        <p:txBody>
          <a:bodyPr wrap="square" lIns="58237" tIns="29117" rIns="58237" bIns="29117" rtlCol="0">
            <a:spAutoFit/>
          </a:bodyPr>
          <a:lstStyle/>
          <a:p>
            <a:pPr algn="ctr" defTabSz="931658" fontAlgn="base">
              <a:spcBef>
                <a:spcPct val="0"/>
              </a:spcBef>
              <a:spcAft>
                <a:spcPct val="0"/>
              </a:spcAft>
            </a:pPr>
            <a:r>
              <a:rPr lang="es-ES" sz="900" b="1" dirty="0">
                <a:solidFill>
                  <a:srgbClr val="00A1DE"/>
                </a:solidFill>
                <a:cs typeface="Arial" pitchFamily="34" charset="0"/>
              </a:rPr>
              <a:t>Mercadeo y promoción </a:t>
            </a:r>
            <a:r>
              <a:rPr lang="es-ES" sz="900" dirty="0">
                <a:solidFill>
                  <a:srgbClr val="00A1DE"/>
                </a:solidFill>
                <a:cs typeface="Arial" pitchFamily="34" charset="0"/>
              </a:rPr>
              <a:t>(nacional)</a:t>
            </a:r>
          </a:p>
        </p:txBody>
      </p:sp>
      <p:sp>
        <p:nvSpPr>
          <p:cNvPr id="63" name="Rectangle 62"/>
          <p:cNvSpPr/>
          <p:nvPr>
            <p:custDataLst>
              <p:tags r:id="rId31"/>
            </p:custDataLst>
          </p:nvPr>
        </p:nvSpPr>
        <p:spPr>
          <a:xfrm>
            <a:off x="1213802" y="4752410"/>
            <a:ext cx="1633721" cy="539564"/>
          </a:xfrm>
          <a:prstGeom prst="rect">
            <a:avLst/>
          </a:prstGeom>
          <a:solidFill>
            <a:schemeClr val="accent3"/>
          </a:solidFill>
          <a:ln w="3175">
            <a:noFill/>
          </a:ln>
        </p:spPr>
        <p:style>
          <a:lnRef idx="2">
            <a:schemeClr val="accent2"/>
          </a:lnRef>
          <a:fillRef idx="1">
            <a:schemeClr val="lt1"/>
          </a:fillRef>
          <a:effectRef idx="0">
            <a:schemeClr val="accent2"/>
          </a:effectRef>
          <a:fontRef idx="minor">
            <a:schemeClr val="dk1"/>
          </a:fontRef>
        </p:style>
        <p:txBody>
          <a:bodyPr lIns="22941" tIns="22941" rIns="22941" bIns="22941" rtlCol="0" anchor="ctr">
            <a:noAutofit/>
          </a:bodyPr>
          <a:lstStyle/>
          <a:p>
            <a:pPr algn="ctr" defTabSz="931658" fontAlgn="base">
              <a:lnSpc>
                <a:spcPct val="80000"/>
              </a:lnSpc>
              <a:spcBef>
                <a:spcPct val="0"/>
              </a:spcBef>
              <a:spcAft>
                <a:spcPct val="0"/>
              </a:spcAft>
            </a:pPr>
            <a:r>
              <a:rPr lang="es-ES" sz="900" b="1" dirty="0">
                <a:solidFill>
                  <a:srgbClr val="FFFFFF"/>
                </a:solidFill>
                <a:cs typeface="Arial" panose="020B0604020202020204" pitchFamily="34" charset="0"/>
              </a:rPr>
              <a:t>E1. </a:t>
            </a:r>
            <a:r>
              <a:rPr lang="es-ES" sz="900" b="1" dirty="0">
                <a:solidFill>
                  <a:srgbClr val="FFFFFF"/>
                </a:solidFill>
                <a:cs typeface="Arial" charset="0"/>
              </a:rPr>
              <a:t>Desarrollo inorgánico del turismo a través de captación de inversiones de alto impacto </a:t>
            </a:r>
          </a:p>
        </p:txBody>
      </p:sp>
      <p:sp>
        <p:nvSpPr>
          <p:cNvPr id="64" name="Rectangle 63"/>
          <p:cNvSpPr/>
          <p:nvPr>
            <p:custDataLst>
              <p:tags r:id="rId32"/>
            </p:custDataLst>
          </p:nvPr>
        </p:nvSpPr>
        <p:spPr>
          <a:xfrm>
            <a:off x="2905758" y="4752410"/>
            <a:ext cx="1638816" cy="539564"/>
          </a:xfrm>
          <a:prstGeom prst="rect">
            <a:avLst/>
          </a:prstGeom>
          <a:solidFill>
            <a:schemeClr val="accent3"/>
          </a:solidFill>
          <a:ln w="28575">
            <a:noFill/>
          </a:ln>
        </p:spPr>
        <p:style>
          <a:lnRef idx="2">
            <a:schemeClr val="accent2"/>
          </a:lnRef>
          <a:fillRef idx="1">
            <a:schemeClr val="lt1"/>
          </a:fillRef>
          <a:effectRef idx="0">
            <a:schemeClr val="accent2"/>
          </a:effectRef>
          <a:fontRef idx="minor">
            <a:schemeClr val="dk1"/>
          </a:fontRef>
        </p:style>
        <p:txBody>
          <a:bodyPr lIns="22941" tIns="22941" rIns="22941" bIns="22941" rtlCol="0" anchor="ctr">
            <a:noAutofit/>
          </a:bodyPr>
          <a:lstStyle/>
          <a:p>
            <a:pPr marL="22928" lvl="1" indent="-115319" algn="ctr" defTabSz="931658" fontAlgn="base">
              <a:spcBef>
                <a:spcPct val="0"/>
              </a:spcBef>
              <a:spcAft>
                <a:spcPts val="191"/>
              </a:spcAft>
            </a:pPr>
            <a:r>
              <a:rPr lang="es-ES" sz="900" b="1" dirty="0">
                <a:solidFill>
                  <a:srgbClr val="FFFFFF"/>
                </a:solidFill>
                <a:cs typeface="Arial" panose="020B0604020202020204" pitchFamily="34" charset="0"/>
              </a:rPr>
              <a:t>E2. Promoción de la inversión adecuada a cada tipología de proyecto</a:t>
            </a:r>
          </a:p>
        </p:txBody>
      </p:sp>
      <p:sp>
        <p:nvSpPr>
          <p:cNvPr id="65" name="Rectangle 64"/>
          <p:cNvSpPr/>
          <p:nvPr>
            <p:custDataLst>
              <p:tags r:id="rId33"/>
            </p:custDataLst>
          </p:nvPr>
        </p:nvSpPr>
        <p:spPr>
          <a:xfrm>
            <a:off x="4590319" y="4752410"/>
            <a:ext cx="1642512" cy="539564"/>
          </a:xfrm>
          <a:prstGeom prst="rect">
            <a:avLst/>
          </a:prstGeom>
          <a:solidFill>
            <a:schemeClr val="accent3"/>
          </a:solidFill>
          <a:ln w="3175">
            <a:noFill/>
          </a:ln>
        </p:spPr>
        <p:style>
          <a:lnRef idx="2">
            <a:schemeClr val="accent2"/>
          </a:lnRef>
          <a:fillRef idx="1">
            <a:schemeClr val="lt1"/>
          </a:fillRef>
          <a:effectRef idx="0">
            <a:schemeClr val="accent2"/>
          </a:effectRef>
          <a:fontRef idx="minor">
            <a:schemeClr val="dk1"/>
          </a:fontRef>
        </p:style>
        <p:txBody>
          <a:bodyPr lIns="22941" tIns="22941" rIns="22941" bIns="22941" rtlCol="0" anchor="ctr">
            <a:noAutofit/>
          </a:bodyPr>
          <a:lstStyle/>
          <a:p>
            <a:pPr algn="ctr" defTabSz="931658" fontAlgn="base">
              <a:lnSpc>
                <a:spcPct val="80000"/>
              </a:lnSpc>
              <a:spcBef>
                <a:spcPct val="0"/>
              </a:spcBef>
              <a:spcAft>
                <a:spcPct val="0"/>
              </a:spcAft>
            </a:pPr>
            <a:r>
              <a:rPr lang="es-ES" sz="900" b="1" dirty="0">
                <a:solidFill>
                  <a:srgbClr val="FFFFFF"/>
                </a:solidFill>
                <a:cs typeface="Arial" panose="020B0604020202020204" pitchFamily="34" charset="0"/>
              </a:rPr>
              <a:t>E3. </a:t>
            </a:r>
            <a:r>
              <a:rPr lang="es-ES" sz="900" b="1" dirty="0">
                <a:solidFill>
                  <a:srgbClr val="FFFFFF"/>
                </a:solidFill>
                <a:cs typeface="Arial" charset="0"/>
              </a:rPr>
              <a:t>Aumentar y comunicar los beneficios integrales para la calidad</a:t>
            </a:r>
          </a:p>
        </p:txBody>
      </p:sp>
      <p:sp>
        <p:nvSpPr>
          <p:cNvPr id="66" name="Rectangle 65"/>
          <p:cNvSpPr/>
          <p:nvPr>
            <p:custDataLst>
              <p:tags r:id="rId34"/>
            </p:custDataLst>
          </p:nvPr>
        </p:nvSpPr>
        <p:spPr>
          <a:xfrm>
            <a:off x="6278586" y="4752410"/>
            <a:ext cx="1642512" cy="539564"/>
          </a:xfrm>
          <a:prstGeom prst="rect">
            <a:avLst/>
          </a:prstGeom>
          <a:solidFill>
            <a:schemeClr val="accent3"/>
          </a:solidFill>
          <a:ln w="28575">
            <a:noFill/>
          </a:ln>
        </p:spPr>
        <p:style>
          <a:lnRef idx="2">
            <a:schemeClr val="accent2"/>
          </a:lnRef>
          <a:fillRef idx="1">
            <a:schemeClr val="lt1"/>
          </a:fillRef>
          <a:effectRef idx="0">
            <a:schemeClr val="accent2"/>
          </a:effectRef>
          <a:fontRef idx="minor">
            <a:schemeClr val="dk1"/>
          </a:fontRef>
        </p:style>
        <p:txBody>
          <a:bodyPr lIns="22941" tIns="22941" rIns="22941" bIns="22941" rtlCol="0" anchor="ctr">
            <a:noAutofit/>
          </a:bodyPr>
          <a:lstStyle/>
          <a:p>
            <a:pPr marL="22928" lvl="1" indent="-115319" algn="ctr" defTabSz="931658" fontAlgn="base">
              <a:spcBef>
                <a:spcPct val="0"/>
              </a:spcBef>
              <a:spcAft>
                <a:spcPts val="191"/>
              </a:spcAft>
            </a:pPr>
            <a:r>
              <a:rPr lang="es-ES" sz="900" b="1" dirty="0">
                <a:solidFill>
                  <a:srgbClr val="FFFFFF"/>
                </a:solidFill>
                <a:cs typeface="Arial" panose="020B0604020202020204" pitchFamily="34" charset="0"/>
              </a:rPr>
              <a:t>E4. Foco de desarrollo turístico en centralidades de alto atractivo y potencial</a:t>
            </a:r>
          </a:p>
        </p:txBody>
      </p:sp>
      <p:sp>
        <p:nvSpPr>
          <p:cNvPr id="67" name="Rectangle 66"/>
          <p:cNvSpPr/>
          <p:nvPr>
            <p:custDataLst>
              <p:tags r:id="rId35"/>
            </p:custDataLst>
          </p:nvPr>
        </p:nvSpPr>
        <p:spPr>
          <a:xfrm>
            <a:off x="7966843" y="4752410"/>
            <a:ext cx="1642509" cy="539564"/>
          </a:xfrm>
          <a:prstGeom prst="rect">
            <a:avLst/>
          </a:prstGeom>
          <a:solidFill>
            <a:schemeClr val="accent3"/>
          </a:solidFill>
          <a:ln w="3175">
            <a:noFill/>
          </a:ln>
        </p:spPr>
        <p:style>
          <a:lnRef idx="2">
            <a:schemeClr val="accent2"/>
          </a:lnRef>
          <a:fillRef idx="1">
            <a:schemeClr val="lt1"/>
          </a:fillRef>
          <a:effectRef idx="0">
            <a:schemeClr val="accent2"/>
          </a:effectRef>
          <a:fontRef idx="minor">
            <a:schemeClr val="dk1"/>
          </a:fontRef>
        </p:style>
        <p:txBody>
          <a:bodyPr lIns="22941" tIns="22941" rIns="22941" bIns="22941" rtlCol="0" anchor="ctr">
            <a:noAutofit/>
          </a:bodyPr>
          <a:lstStyle/>
          <a:p>
            <a:pPr marL="22928" lvl="1" indent="-115319" algn="ctr" defTabSz="931658" fontAlgn="base">
              <a:spcBef>
                <a:spcPct val="0"/>
              </a:spcBef>
              <a:spcAft>
                <a:spcPts val="191"/>
              </a:spcAft>
            </a:pPr>
            <a:r>
              <a:rPr lang="es-ES" sz="900" b="1" dirty="0">
                <a:solidFill>
                  <a:srgbClr val="FFFFFF"/>
                </a:solidFill>
                <a:cs typeface="Arial" panose="020B0604020202020204" pitchFamily="34" charset="0"/>
              </a:rPr>
              <a:t>E5. Dinamización turística integral</a:t>
            </a:r>
          </a:p>
        </p:txBody>
      </p:sp>
    </p:spTree>
    <p:extLst>
      <p:ext uri="{BB962C8B-B14F-4D97-AF65-F5344CB8AC3E}">
        <p14:creationId xmlns:p14="http://schemas.microsoft.com/office/powerpoint/2010/main" val="37778976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414912" y="368493"/>
            <a:ext cx="9217025"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fontAlgn="base">
              <a:spcBef>
                <a:spcPct val="0"/>
              </a:spcBef>
              <a:spcAft>
                <a:spcPct val="0"/>
              </a:spcAft>
            </a:pPr>
            <a:r>
              <a:rPr lang="es-ES" b="1" dirty="0">
                <a:solidFill>
                  <a:srgbClr val="002060"/>
                </a:solidFill>
                <a:cs typeface="Arial" charset="0"/>
              </a:rPr>
              <a:t>Estrategias del Plan Estratégico</a:t>
            </a:r>
            <a:endParaRPr lang="es-ES" b="1" dirty="0" smtClean="0">
              <a:solidFill>
                <a:srgbClr val="002060"/>
              </a:solidFill>
              <a:cs typeface="Arial" charset="0"/>
            </a:endParaRPr>
          </a:p>
          <a:p>
            <a:pPr fontAlgn="base">
              <a:spcBef>
                <a:spcPct val="0"/>
              </a:spcBef>
              <a:spcAft>
                <a:spcPct val="0"/>
              </a:spcAft>
            </a:pPr>
            <a:r>
              <a:rPr lang="es-ES" sz="2000" b="1" dirty="0">
                <a:solidFill>
                  <a:srgbClr val="00B0F0"/>
                </a:solidFill>
                <a:cs typeface="Arial" charset="0"/>
              </a:rPr>
              <a:t>Plan estratégico – Conectividad </a:t>
            </a:r>
            <a:endParaRPr lang="es-ES" sz="1400" i="1" dirty="0">
              <a:solidFill>
                <a:srgbClr val="00B0F0"/>
              </a:solidFill>
              <a:cs typeface="Arial" charset="0"/>
            </a:endParaRPr>
          </a:p>
        </p:txBody>
      </p:sp>
      <p:sp>
        <p:nvSpPr>
          <p:cNvPr id="2" name="Slide Number Placeholder 1"/>
          <p:cNvSpPr>
            <a:spLocks noGrp="1"/>
          </p:cNvSpPr>
          <p:nvPr>
            <p:ph type="sldNum" sz="quarter" idx="10"/>
          </p:nvPr>
        </p:nvSpPr>
        <p:spPr/>
        <p:txBody>
          <a:bodyPr/>
          <a:lstStyle/>
          <a:p>
            <a:fld id="{20A7A354-C5FB-4D1E-BE75-5A939ED93F75}" type="slidenum">
              <a:rPr lang="es-ES" smtClean="0">
                <a:solidFill>
                  <a:srgbClr val="002776"/>
                </a:solidFill>
              </a:rPr>
              <a:pPr/>
              <a:t>19</a:t>
            </a:fld>
            <a:endParaRPr lang="es-ES" dirty="0">
              <a:solidFill>
                <a:srgbClr val="002776"/>
              </a:solidFill>
            </a:endParaRPr>
          </a:p>
        </p:txBody>
      </p:sp>
      <p:cxnSp>
        <p:nvCxnSpPr>
          <p:cNvPr id="54" name="Straight Connector 53"/>
          <p:cNvCxnSpPr/>
          <p:nvPr>
            <p:custDataLst>
              <p:tags r:id="rId1"/>
            </p:custDataLst>
          </p:nvPr>
        </p:nvCxnSpPr>
        <p:spPr>
          <a:xfrm>
            <a:off x="7038211" y="1261341"/>
            <a:ext cx="2517974" cy="0"/>
          </a:xfrm>
          <a:prstGeom prst="line">
            <a:avLst/>
          </a:prstGeom>
          <a:ln w="9525">
            <a:solidFill>
              <a:srgbClr val="002060"/>
            </a:solidFill>
          </a:ln>
          <a:effectLst/>
        </p:spPr>
        <p:style>
          <a:lnRef idx="2">
            <a:schemeClr val="accent1"/>
          </a:lnRef>
          <a:fillRef idx="0">
            <a:schemeClr val="accent1"/>
          </a:fillRef>
          <a:effectRef idx="1">
            <a:schemeClr val="accent1"/>
          </a:effectRef>
          <a:fontRef idx="minor">
            <a:schemeClr val="tx1"/>
          </a:fontRef>
        </p:style>
      </p:cxnSp>
      <p:sp>
        <p:nvSpPr>
          <p:cNvPr id="57" name="Rectangle 56"/>
          <p:cNvSpPr/>
          <p:nvPr>
            <p:custDataLst>
              <p:tags r:id="rId2"/>
            </p:custDataLst>
          </p:nvPr>
        </p:nvSpPr>
        <p:spPr>
          <a:xfrm>
            <a:off x="8118231" y="1088960"/>
            <a:ext cx="1387056" cy="360000"/>
          </a:xfrm>
          <a:prstGeom prst="rect">
            <a:avLst/>
          </a:prstGeom>
          <a:solidFill>
            <a:schemeClr val="bg1"/>
          </a:solidFill>
        </p:spPr>
        <p:txBody>
          <a:bodyPr wrap="square" lIns="58215" tIns="29107" rIns="58215" bIns="29107">
            <a:noAutofit/>
          </a:bodyPr>
          <a:lstStyle/>
          <a:p>
            <a:pPr algn="ctr" defTabSz="931658" fontAlgn="base">
              <a:lnSpc>
                <a:spcPct val="106000"/>
              </a:lnSpc>
              <a:spcBef>
                <a:spcPct val="0"/>
              </a:spcBef>
              <a:spcAft>
                <a:spcPct val="0"/>
              </a:spcAft>
            </a:pPr>
            <a:r>
              <a:rPr lang="es-ES" sz="900" b="1" dirty="0">
                <a:solidFill>
                  <a:srgbClr val="002060"/>
                </a:solidFill>
                <a:cs typeface="Arial" pitchFamily="34" charset="0"/>
              </a:rPr>
              <a:t>Descripción general de las estrategias a seguir</a:t>
            </a:r>
          </a:p>
        </p:txBody>
      </p:sp>
      <p:grpSp>
        <p:nvGrpSpPr>
          <p:cNvPr id="9" name="Group 8"/>
          <p:cNvGrpSpPr/>
          <p:nvPr/>
        </p:nvGrpSpPr>
        <p:grpSpPr>
          <a:xfrm>
            <a:off x="294985" y="1103859"/>
            <a:ext cx="1096934" cy="360000"/>
            <a:chOff x="351848" y="1067632"/>
            <a:chExt cx="983208" cy="360000"/>
          </a:xfrm>
        </p:grpSpPr>
        <p:cxnSp>
          <p:nvCxnSpPr>
            <p:cNvPr id="58" name="Straight Connector 57"/>
            <p:cNvCxnSpPr/>
            <p:nvPr>
              <p:custDataLst>
                <p:tags r:id="rId34"/>
              </p:custDataLst>
            </p:nvPr>
          </p:nvCxnSpPr>
          <p:spPr>
            <a:xfrm>
              <a:off x="351848" y="1247632"/>
              <a:ext cx="983208" cy="0"/>
            </a:xfrm>
            <a:prstGeom prst="line">
              <a:avLst/>
            </a:prstGeom>
            <a:ln w="9525">
              <a:solidFill>
                <a:srgbClr val="002060"/>
              </a:solidFill>
            </a:ln>
            <a:effectLst/>
          </p:spPr>
          <p:style>
            <a:lnRef idx="2">
              <a:schemeClr val="accent1"/>
            </a:lnRef>
            <a:fillRef idx="0">
              <a:schemeClr val="accent1"/>
            </a:fillRef>
            <a:effectRef idx="1">
              <a:schemeClr val="accent1"/>
            </a:effectRef>
            <a:fontRef idx="minor">
              <a:schemeClr val="tx1"/>
            </a:fontRef>
          </p:style>
        </p:cxnSp>
        <p:sp>
          <p:nvSpPr>
            <p:cNvPr id="59" name="Rectangle 58"/>
            <p:cNvSpPr/>
            <p:nvPr>
              <p:custDataLst>
                <p:tags r:id="rId35"/>
              </p:custDataLst>
            </p:nvPr>
          </p:nvSpPr>
          <p:spPr>
            <a:xfrm>
              <a:off x="487277" y="1067632"/>
              <a:ext cx="712348" cy="360000"/>
            </a:xfrm>
            <a:prstGeom prst="rect">
              <a:avLst/>
            </a:prstGeom>
            <a:solidFill>
              <a:schemeClr val="bg1"/>
            </a:solidFill>
          </p:spPr>
          <p:txBody>
            <a:bodyPr wrap="square" lIns="58223" tIns="29112" rIns="58223" bIns="29112">
              <a:noAutofit/>
            </a:bodyPr>
            <a:lstStyle/>
            <a:p>
              <a:pPr algn="ctr" defTabSz="931658" fontAlgn="base">
                <a:lnSpc>
                  <a:spcPct val="106000"/>
                </a:lnSpc>
                <a:spcBef>
                  <a:spcPct val="0"/>
                </a:spcBef>
                <a:spcAft>
                  <a:spcPct val="0"/>
                </a:spcAft>
              </a:pPr>
              <a:r>
                <a:rPr lang="es-ES" sz="900" b="1" dirty="0">
                  <a:solidFill>
                    <a:srgbClr val="002060"/>
                  </a:solidFill>
                  <a:cs typeface="Arial" pitchFamily="34" charset="0"/>
                </a:rPr>
                <a:t>Pilares  estratégicos</a:t>
              </a:r>
            </a:p>
          </p:txBody>
        </p:sp>
      </p:grpSp>
      <p:sp>
        <p:nvSpPr>
          <p:cNvPr id="60" name="Rectangle 59"/>
          <p:cNvSpPr/>
          <p:nvPr>
            <p:custDataLst>
              <p:tags r:id="rId3"/>
            </p:custDataLst>
          </p:nvPr>
        </p:nvSpPr>
        <p:spPr>
          <a:xfrm>
            <a:off x="7359075" y="1061520"/>
            <a:ext cx="623727" cy="360000"/>
          </a:xfrm>
          <a:prstGeom prst="rect">
            <a:avLst/>
          </a:prstGeom>
          <a:solidFill>
            <a:schemeClr val="bg1"/>
          </a:solidFill>
        </p:spPr>
        <p:txBody>
          <a:bodyPr wrap="square" lIns="0" tIns="29107" rIns="0" bIns="29107">
            <a:noAutofit/>
          </a:bodyPr>
          <a:lstStyle/>
          <a:p>
            <a:pPr algn="ctr" defTabSz="931658" fontAlgn="base">
              <a:lnSpc>
                <a:spcPct val="106000"/>
              </a:lnSpc>
              <a:spcBef>
                <a:spcPct val="0"/>
              </a:spcBef>
              <a:spcAft>
                <a:spcPct val="0"/>
              </a:spcAft>
            </a:pPr>
            <a:r>
              <a:rPr lang="es-ES" sz="900" b="1" dirty="0">
                <a:solidFill>
                  <a:srgbClr val="002060"/>
                </a:solidFill>
                <a:cs typeface="Arial" pitchFamily="34" charset="0"/>
              </a:rPr>
              <a:t># </a:t>
            </a:r>
          </a:p>
          <a:p>
            <a:pPr algn="ctr" defTabSz="931658" fontAlgn="base">
              <a:lnSpc>
                <a:spcPct val="106000"/>
              </a:lnSpc>
              <a:spcBef>
                <a:spcPct val="0"/>
              </a:spcBef>
              <a:spcAft>
                <a:spcPct val="0"/>
              </a:spcAft>
            </a:pPr>
            <a:r>
              <a:rPr lang="es-ES" sz="900" b="1" dirty="0">
                <a:solidFill>
                  <a:srgbClr val="002060"/>
                </a:solidFill>
                <a:cs typeface="Arial" pitchFamily="34" charset="0"/>
              </a:rPr>
              <a:t>Proyectos</a:t>
            </a:r>
          </a:p>
        </p:txBody>
      </p:sp>
      <p:sp>
        <p:nvSpPr>
          <p:cNvPr id="66" name="Rectangle 57"/>
          <p:cNvSpPr>
            <a:spLocks noChangeArrowheads="1"/>
          </p:cNvSpPr>
          <p:nvPr>
            <p:custDataLst>
              <p:tags r:id="rId4"/>
            </p:custDataLst>
          </p:nvPr>
        </p:nvSpPr>
        <p:spPr bwMode="auto">
          <a:xfrm>
            <a:off x="344493" y="1573505"/>
            <a:ext cx="1007188" cy="765679"/>
          </a:xfrm>
          <a:prstGeom prst="rect">
            <a:avLst/>
          </a:prstGeom>
          <a:solidFill>
            <a:srgbClr val="92D400"/>
          </a:solidFill>
          <a:ln w="12700" algn="ctr">
            <a:noFill/>
            <a:miter lim="800000"/>
            <a:headEnd/>
            <a:tailEnd/>
          </a:ln>
          <a:effectLst>
            <a:outerShdw blurRad="50800" dist="38100" dir="8100000" algn="tr" rotWithShape="0">
              <a:prstClr val="black">
                <a:alpha val="40000"/>
              </a:prstClr>
            </a:outerShdw>
          </a:effectLst>
        </p:spPr>
        <p:txBody>
          <a:bodyPr wrap="square" lIns="35995" tIns="359950" rIns="35995" bIns="45840" anchor="ctr"/>
          <a:lstStyle/>
          <a:p>
            <a:pPr algn="ctr" defTabSz="931658" eaLnBrk="0" fontAlgn="b" hangingPunct="0">
              <a:lnSpc>
                <a:spcPct val="85000"/>
              </a:lnSpc>
              <a:spcBef>
                <a:spcPct val="0"/>
              </a:spcBef>
              <a:spcAft>
                <a:spcPct val="0"/>
              </a:spcAft>
            </a:pPr>
            <a:r>
              <a:rPr lang="es-ES" sz="900" b="1" dirty="0">
                <a:solidFill>
                  <a:srgbClr val="FFFFFF"/>
                </a:solidFill>
                <a:cs typeface="Arial" pitchFamily="34" charset="0"/>
              </a:rPr>
              <a:t>Conectividad</a:t>
            </a:r>
          </a:p>
        </p:txBody>
      </p:sp>
      <p:sp>
        <p:nvSpPr>
          <p:cNvPr id="68" name="Rectangle 57"/>
          <p:cNvSpPr>
            <a:spLocks noChangeArrowheads="1"/>
          </p:cNvSpPr>
          <p:nvPr>
            <p:custDataLst>
              <p:tags r:id="rId5"/>
            </p:custDataLst>
          </p:nvPr>
        </p:nvSpPr>
        <p:spPr bwMode="auto">
          <a:xfrm>
            <a:off x="344493" y="3236257"/>
            <a:ext cx="1007188" cy="765679"/>
          </a:xfrm>
          <a:prstGeom prst="rect">
            <a:avLst/>
          </a:prstGeom>
          <a:solidFill>
            <a:schemeClr val="accent3">
              <a:lumMod val="20000"/>
              <a:lumOff val="80000"/>
            </a:schemeClr>
          </a:solidFill>
          <a:ln w="12700">
            <a:noFill/>
            <a:miter lim="800000"/>
            <a:headEnd type="none" w="sm" len="sm"/>
            <a:tailEnd type="none" w="sm" len="sm"/>
          </a:ln>
          <a:effectLst/>
        </p:spPr>
        <p:txBody>
          <a:bodyPr wrap="square" lIns="35995" tIns="359950" rIns="35995" bIns="45840" anchor="ctr"/>
          <a:lstStyle/>
          <a:p>
            <a:pPr indent="-58626" algn="ctr" defTabSz="931658" eaLnBrk="0" fontAlgn="b" hangingPunct="0">
              <a:spcBef>
                <a:spcPct val="0"/>
              </a:spcBef>
              <a:spcAft>
                <a:spcPct val="0"/>
              </a:spcAft>
            </a:pPr>
            <a:r>
              <a:rPr lang="es-ES" altLang="ja-JP" sz="900" dirty="0">
                <a:solidFill>
                  <a:srgbClr val="00A1DE"/>
                </a:solidFill>
                <a:cs typeface="Arial" pitchFamily="34" charset="0"/>
              </a:rPr>
              <a:t>Marketing</a:t>
            </a:r>
          </a:p>
        </p:txBody>
      </p:sp>
      <p:sp>
        <p:nvSpPr>
          <p:cNvPr id="69" name="Rectangle 57"/>
          <p:cNvSpPr>
            <a:spLocks noChangeArrowheads="1"/>
          </p:cNvSpPr>
          <p:nvPr>
            <p:custDataLst>
              <p:tags r:id="rId6"/>
            </p:custDataLst>
          </p:nvPr>
        </p:nvSpPr>
        <p:spPr bwMode="auto">
          <a:xfrm>
            <a:off x="344493" y="2404881"/>
            <a:ext cx="1007188" cy="765679"/>
          </a:xfrm>
          <a:prstGeom prst="rect">
            <a:avLst/>
          </a:prstGeom>
          <a:solidFill>
            <a:schemeClr val="bg1">
              <a:lumMod val="85000"/>
            </a:schemeClr>
          </a:solidFill>
          <a:ln w="12700">
            <a:noFill/>
            <a:miter lim="800000"/>
            <a:headEnd type="none" w="sm" len="sm"/>
            <a:tailEnd type="none" w="sm" len="sm"/>
          </a:ln>
          <a:effectLst/>
        </p:spPr>
        <p:txBody>
          <a:bodyPr wrap="square" lIns="0" tIns="359950" rIns="0" bIns="45840" anchor="ctr"/>
          <a:lstStyle/>
          <a:p>
            <a:pPr indent="-58626" algn="ctr" defTabSz="931658" eaLnBrk="0" fontAlgn="b" hangingPunct="0">
              <a:spcBef>
                <a:spcPct val="0"/>
              </a:spcBef>
              <a:spcAft>
                <a:spcPct val="0"/>
              </a:spcAft>
            </a:pPr>
            <a:r>
              <a:rPr lang="es-ES" altLang="ja-JP" sz="900" dirty="0">
                <a:solidFill>
                  <a:srgbClr val="7F7F7F"/>
                </a:solidFill>
                <a:cs typeface="Arial" pitchFamily="34" charset="0"/>
              </a:rPr>
              <a:t>Desarrollo producto RICE</a:t>
            </a:r>
          </a:p>
        </p:txBody>
      </p:sp>
      <p:sp>
        <p:nvSpPr>
          <p:cNvPr id="71" name="Right Arrow 70"/>
          <p:cNvSpPr/>
          <p:nvPr>
            <p:custDataLst>
              <p:tags r:id="rId7"/>
            </p:custDataLst>
          </p:nvPr>
        </p:nvSpPr>
        <p:spPr>
          <a:xfrm>
            <a:off x="1396797" y="1727232"/>
            <a:ext cx="167865" cy="394099"/>
          </a:xfrm>
          <a:prstGeom prst="rightArrow">
            <a:avLst/>
          </a:prstGeom>
          <a:solidFill>
            <a:srgbClr val="92D400"/>
          </a:solidFill>
          <a:ln w="12700" algn="ctr">
            <a:noFill/>
            <a:miter lim="800000"/>
            <a:headEnd/>
            <a:tailEnd/>
          </a:ln>
          <a:effectLst/>
        </p:spPr>
        <p:txBody>
          <a:bodyPr lIns="458383" tIns="45840" rIns="91678" bIns="45840" anchor="ctr"/>
          <a:lstStyle/>
          <a:p>
            <a:pPr defTabSz="931658" eaLnBrk="0" fontAlgn="b" hangingPunct="0">
              <a:lnSpc>
                <a:spcPct val="85000"/>
              </a:lnSpc>
              <a:spcBef>
                <a:spcPct val="0"/>
              </a:spcBef>
              <a:spcAft>
                <a:spcPct val="0"/>
              </a:spcAft>
            </a:pPr>
            <a:endParaRPr lang="es-ES" sz="900" dirty="0">
              <a:solidFill>
                <a:srgbClr val="FFFFFF"/>
              </a:solidFill>
              <a:cs typeface="Arial" pitchFamily="34" charset="0"/>
            </a:endParaRPr>
          </a:p>
        </p:txBody>
      </p:sp>
      <p:grpSp>
        <p:nvGrpSpPr>
          <p:cNvPr id="5" name="Group 4"/>
          <p:cNvGrpSpPr/>
          <p:nvPr/>
        </p:nvGrpSpPr>
        <p:grpSpPr>
          <a:xfrm>
            <a:off x="1636511" y="1112694"/>
            <a:ext cx="1876329" cy="360000"/>
            <a:chOff x="1664226" y="1072957"/>
            <a:chExt cx="2904727" cy="360000"/>
          </a:xfrm>
        </p:grpSpPr>
        <p:cxnSp>
          <p:nvCxnSpPr>
            <p:cNvPr id="101" name="Straight Connector 100"/>
            <p:cNvCxnSpPr/>
            <p:nvPr>
              <p:custDataLst>
                <p:tags r:id="rId32"/>
              </p:custDataLst>
            </p:nvPr>
          </p:nvCxnSpPr>
          <p:spPr>
            <a:xfrm>
              <a:off x="1664226" y="1216194"/>
              <a:ext cx="2904727" cy="0"/>
            </a:xfrm>
            <a:prstGeom prst="line">
              <a:avLst/>
            </a:prstGeom>
            <a:ln w="9525">
              <a:solidFill>
                <a:srgbClr val="002060"/>
              </a:solidFill>
            </a:ln>
            <a:effectLst/>
          </p:spPr>
          <p:style>
            <a:lnRef idx="2">
              <a:schemeClr val="accent1"/>
            </a:lnRef>
            <a:fillRef idx="0">
              <a:schemeClr val="accent1"/>
            </a:fillRef>
            <a:effectRef idx="1">
              <a:schemeClr val="accent1"/>
            </a:effectRef>
            <a:fontRef idx="minor">
              <a:schemeClr val="tx1"/>
            </a:fontRef>
          </p:style>
        </p:cxnSp>
        <p:sp>
          <p:nvSpPr>
            <p:cNvPr id="102" name="Rectangle 101"/>
            <p:cNvSpPr/>
            <p:nvPr>
              <p:custDataLst>
                <p:tags r:id="rId33"/>
              </p:custDataLst>
            </p:nvPr>
          </p:nvSpPr>
          <p:spPr>
            <a:xfrm>
              <a:off x="2711237" y="1072957"/>
              <a:ext cx="1006677" cy="360000"/>
            </a:xfrm>
            <a:prstGeom prst="rect">
              <a:avLst/>
            </a:prstGeom>
            <a:solidFill>
              <a:schemeClr val="bg1"/>
            </a:solidFill>
          </p:spPr>
          <p:txBody>
            <a:bodyPr wrap="square" lIns="58223" tIns="29112" rIns="58223" bIns="29112">
              <a:noAutofit/>
            </a:bodyPr>
            <a:lstStyle/>
            <a:p>
              <a:pPr algn="ctr" defTabSz="931658" fontAlgn="base">
                <a:lnSpc>
                  <a:spcPct val="106000"/>
                </a:lnSpc>
                <a:spcBef>
                  <a:spcPct val="0"/>
                </a:spcBef>
                <a:spcAft>
                  <a:spcPct val="0"/>
                </a:spcAft>
              </a:pPr>
              <a:r>
                <a:rPr lang="es-ES" sz="900" b="1" dirty="0">
                  <a:solidFill>
                    <a:srgbClr val="002060"/>
                  </a:solidFill>
                  <a:cs typeface="Arial" pitchFamily="34" charset="0"/>
                </a:rPr>
                <a:t>Situación actual</a:t>
              </a:r>
            </a:p>
          </p:txBody>
        </p:sp>
      </p:grpSp>
      <p:grpSp>
        <p:nvGrpSpPr>
          <p:cNvPr id="8" name="Group 7"/>
          <p:cNvGrpSpPr/>
          <p:nvPr/>
        </p:nvGrpSpPr>
        <p:grpSpPr>
          <a:xfrm>
            <a:off x="3639435" y="1119455"/>
            <a:ext cx="3401804" cy="360000"/>
            <a:chOff x="4670603" y="1083229"/>
            <a:chExt cx="1899243" cy="360000"/>
          </a:xfrm>
        </p:grpSpPr>
        <p:cxnSp>
          <p:nvCxnSpPr>
            <p:cNvPr id="109" name="Straight Connector 108"/>
            <p:cNvCxnSpPr/>
            <p:nvPr>
              <p:custDataLst>
                <p:tags r:id="rId30"/>
              </p:custDataLst>
            </p:nvPr>
          </p:nvCxnSpPr>
          <p:spPr>
            <a:xfrm>
              <a:off x="4670603" y="1226465"/>
              <a:ext cx="1899243" cy="0"/>
            </a:xfrm>
            <a:prstGeom prst="line">
              <a:avLst/>
            </a:prstGeom>
            <a:ln w="9525">
              <a:solidFill>
                <a:srgbClr val="002060"/>
              </a:solidFill>
            </a:ln>
            <a:effectLst/>
          </p:spPr>
          <p:style>
            <a:lnRef idx="2">
              <a:schemeClr val="accent1"/>
            </a:lnRef>
            <a:fillRef idx="0">
              <a:schemeClr val="accent1"/>
            </a:fillRef>
            <a:effectRef idx="1">
              <a:schemeClr val="accent1"/>
            </a:effectRef>
            <a:fontRef idx="minor">
              <a:schemeClr val="tx1"/>
            </a:fontRef>
          </p:style>
        </p:cxnSp>
        <p:sp>
          <p:nvSpPr>
            <p:cNvPr id="110" name="Rectangle 109"/>
            <p:cNvSpPr/>
            <p:nvPr>
              <p:custDataLst>
                <p:tags r:id="rId31"/>
              </p:custDataLst>
            </p:nvPr>
          </p:nvSpPr>
          <p:spPr>
            <a:xfrm>
              <a:off x="5098793" y="1083229"/>
              <a:ext cx="1016832" cy="360000"/>
            </a:xfrm>
            <a:prstGeom prst="rect">
              <a:avLst/>
            </a:prstGeom>
            <a:solidFill>
              <a:schemeClr val="bg1"/>
            </a:solidFill>
          </p:spPr>
          <p:txBody>
            <a:bodyPr wrap="square" lIns="58223" tIns="29112" rIns="58223" bIns="29112">
              <a:noAutofit/>
            </a:bodyPr>
            <a:lstStyle/>
            <a:p>
              <a:pPr algn="ctr" defTabSz="931658" fontAlgn="base">
                <a:lnSpc>
                  <a:spcPct val="106000"/>
                </a:lnSpc>
                <a:spcBef>
                  <a:spcPct val="0"/>
                </a:spcBef>
                <a:spcAft>
                  <a:spcPct val="0"/>
                </a:spcAft>
              </a:pPr>
              <a:r>
                <a:rPr lang="es-ES" sz="900" b="1" dirty="0">
                  <a:solidFill>
                    <a:srgbClr val="002060"/>
                  </a:solidFill>
                  <a:cs typeface="Arial" pitchFamily="34" charset="0"/>
                </a:rPr>
                <a:t>Objetivos y metas estratégicas</a:t>
              </a:r>
            </a:p>
          </p:txBody>
        </p:sp>
      </p:grpSp>
      <p:sp>
        <p:nvSpPr>
          <p:cNvPr id="116" name="TextBox 115"/>
          <p:cNvSpPr txBox="1"/>
          <p:nvPr>
            <p:custDataLst>
              <p:tags r:id="rId8"/>
            </p:custDataLst>
          </p:nvPr>
        </p:nvSpPr>
        <p:spPr>
          <a:xfrm>
            <a:off x="3641670" y="1541033"/>
            <a:ext cx="756000" cy="792000"/>
          </a:xfrm>
          <a:prstGeom prst="rect">
            <a:avLst/>
          </a:prstGeom>
          <a:solidFill>
            <a:schemeClr val="accent2">
              <a:lumMod val="40000"/>
              <a:lumOff val="60000"/>
            </a:schemeClr>
          </a:solidFill>
        </p:spPr>
        <p:txBody>
          <a:bodyPr wrap="square" lIns="58237" tIns="29117" rIns="0" bIns="29117" rtlCol="0">
            <a:noAutofit/>
          </a:bodyPr>
          <a:lstStyle/>
          <a:p>
            <a:pPr defTabSz="931658" fontAlgn="base">
              <a:spcBef>
                <a:spcPct val="0"/>
              </a:spcBef>
              <a:spcAft>
                <a:spcPts val="300"/>
              </a:spcAft>
            </a:pPr>
            <a:r>
              <a:rPr lang="es-ES" sz="900" b="1" dirty="0">
                <a:solidFill>
                  <a:srgbClr val="002060"/>
                </a:solidFill>
                <a:cs typeface="Arial" pitchFamily="34" charset="0"/>
              </a:rPr>
              <a:t>Objetivo 1: </a:t>
            </a:r>
          </a:p>
          <a:p>
            <a:pPr defTabSz="931658" fontAlgn="base">
              <a:spcBef>
                <a:spcPct val="0"/>
              </a:spcBef>
              <a:spcAft>
                <a:spcPts val="300"/>
              </a:spcAft>
            </a:pPr>
            <a:r>
              <a:rPr lang="es-ES" sz="800" dirty="0">
                <a:solidFill>
                  <a:srgbClr val="002060"/>
                </a:solidFill>
                <a:cs typeface="Arial" pitchFamily="34" charset="0"/>
              </a:rPr>
              <a:t>Mejorar la conectividad de Quito</a:t>
            </a:r>
          </a:p>
        </p:txBody>
      </p:sp>
      <p:sp>
        <p:nvSpPr>
          <p:cNvPr id="118" name="TextBox 117"/>
          <p:cNvSpPr txBox="1"/>
          <p:nvPr>
            <p:custDataLst>
              <p:tags r:id="rId9"/>
            </p:custDataLst>
          </p:nvPr>
        </p:nvSpPr>
        <p:spPr>
          <a:xfrm>
            <a:off x="4446826" y="1541033"/>
            <a:ext cx="2912244" cy="792000"/>
          </a:xfrm>
          <a:prstGeom prst="rect">
            <a:avLst/>
          </a:prstGeom>
          <a:solidFill>
            <a:schemeClr val="accent2">
              <a:lumMod val="40000"/>
              <a:lumOff val="60000"/>
            </a:schemeClr>
          </a:solidFill>
        </p:spPr>
        <p:txBody>
          <a:bodyPr wrap="square" lIns="58237" tIns="29117" rIns="0" bIns="29117" rtlCol="0">
            <a:noAutofit/>
          </a:bodyPr>
          <a:lstStyle/>
          <a:p>
            <a:pPr defTabSz="931658" fontAlgn="base">
              <a:spcBef>
                <a:spcPct val="0"/>
              </a:spcBef>
            </a:pPr>
            <a:r>
              <a:rPr lang="es-ES" sz="900" b="1" dirty="0">
                <a:solidFill>
                  <a:srgbClr val="002060"/>
                </a:solidFill>
                <a:cs typeface="Arial" pitchFamily="34" charset="0"/>
              </a:rPr>
              <a:t>Metas: </a:t>
            </a:r>
          </a:p>
          <a:p>
            <a:pPr marL="95238" indent="-95238" defTabSz="931658" fontAlgn="base">
              <a:spcBef>
                <a:spcPct val="0"/>
              </a:spcBef>
              <a:buFont typeface="Arial" panose="020B0604020202020204" pitchFamily="34" charset="0"/>
              <a:buChar char="−"/>
            </a:pPr>
            <a:r>
              <a:rPr lang="es-ES" sz="800" i="1" dirty="0">
                <a:solidFill>
                  <a:srgbClr val="002060"/>
                </a:solidFill>
                <a:cs typeface="Arial" pitchFamily="34" charset="0"/>
              </a:rPr>
              <a:t>Núm. aerolíneas </a:t>
            </a:r>
            <a:r>
              <a:rPr lang="es-ES" sz="800" dirty="0">
                <a:solidFill>
                  <a:srgbClr val="002060"/>
                </a:solidFill>
                <a:cs typeface="Arial" pitchFamily="34" charset="0"/>
              </a:rPr>
              <a:t>(13 valor actual): 15 en 2017, 16 en 2021 </a:t>
            </a:r>
          </a:p>
          <a:p>
            <a:pPr marL="95238" indent="-95238" defTabSz="931658" fontAlgn="base">
              <a:spcBef>
                <a:spcPct val="0"/>
              </a:spcBef>
              <a:buFont typeface="Arial" panose="020B0604020202020204" pitchFamily="34" charset="0"/>
              <a:buChar char="−"/>
            </a:pPr>
            <a:r>
              <a:rPr lang="es-ES" sz="800" i="1" dirty="0">
                <a:solidFill>
                  <a:srgbClr val="002060"/>
                </a:solidFill>
                <a:cs typeface="Arial" pitchFamily="34" charset="0"/>
              </a:rPr>
              <a:t>Oferta de destinos </a:t>
            </a:r>
            <a:r>
              <a:rPr lang="es-ES" sz="800" dirty="0">
                <a:solidFill>
                  <a:srgbClr val="002060"/>
                </a:solidFill>
                <a:cs typeface="Arial" pitchFamily="34" charset="0"/>
              </a:rPr>
              <a:t>(27 valor actual): 31 en 2017, 34 en 2021</a:t>
            </a:r>
          </a:p>
          <a:p>
            <a:pPr marL="95238" indent="-95238" defTabSz="931658" fontAlgn="base">
              <a:spcBef>
                <a:spcPct val="0"/>
              </a:spcBef>
              <a:buFont typeface="Arial" panose="020B0604020202020204" pitchFamily="34" charset="0"/>
              <a:buChar char="−"/>
            </a:pPr>
            <a:r>
              <a:rPr lang="es-ES" sz="800" i="1" dirty="0">
                <a:solidFill>
                  <a:srgbClr val="002060"/>
                </a:solidFill>
                <a:cs typeface="Arial" pitchFamily="34" charset="0"/>
              </a:rPr>
              <a:t>Tráfico de pasajeros internacionales en UIO</a:t>
            </a:r>
            <a:r>
              <a:rPr lang="es-ES" sz="800" dirty="0">
                <a:solidFill>
                  <a:srgbClr val="002060"/>
                </a:solidFill>
                <a:cs typeface="Arial" pitchFamily="34" charset="0"/>
              </a:rPr>
              <a:t>: +8% </a:t>
            </a:r>
            <a:r>
              <a:rPr lang="es-ES" sz="800" dirty="0" err="1">
                <a:solidFill>
                  <a:srgbClr val="002060"/>
                </a:solidFill>
                <a:cs typeface="Arial" pitchFamily="34" charset="0"/>
              </a:rPr>
              <a:t>var</a:t>
            </a:r>
            <a:r>
              <a:rPr lang="es-ES" sz="800" dirty="0">
                <a:solidFill>
                  <a:srgbClr val="002060"/>
                </a:solidFill>
                <a:cs typeface="Arial" pitchFamily="34" charset="0"/>
              </a:rPr>
              <a:t>. absoluta en 2017 vs 2015, +16,6% </a:t>
            </a:r>
            <a:r>
              <a:rPr lang="es-ES" sz="800" dirty="0" err="1">
                <a:solidFill>
                  <a:srgbClr val="002060"/>
                </a:solidFill>
                <a:cs typeface="Arial" pitchFamily="34" charset="0"/>
              </a:rPr>
              <a:t>var</a:t>
            </a:r>
            <a:r>
              <a:rPr lang="es-ES" sz="800" dirty="0">
                <a:solidFill>
                  <a:srgbClr val="002060"/>
                </a:solidFill>
                <a:cs typeface="Arial" pitchFamily="34" charset="0"/>
              </a:rPr>
              <a:t>. absoluta en 2021 vs 2017</a:t>
            </a:r>
          </a:p>
        </p:txBody>
      </p:sp>
      <p:sp>
        <p:nvSpPr>
          <p:cNvPr id="119" name="TextBox 118"/>
          <p:cNvSpPr txBox="1"/>
          <p:nvPr>
            <p:custDataLst>
              <p:tags r:id="rId10"/>
            </p:custDataLst>
          </p:nvPr>
        </p:nvSpPr>
        <p:spPr>
          <a:xfrm>
            <a:off x="3641670" y="2408973"/>
            <a:ext cx="756000" cy="1188000"/>
          </a:xfrm>
          <a:prstGeom prst="rect">
            <a:avLst/>
          </a:prstGeom>
          <a:solidFill>
            <a:schemeClr val="accent2">
              <a:lumMod val="40000"/>
              <a:lumOff val="60000"/>
            </a:schemeClr>
          </a:solidFill>
        </p:spPr>
        <p:txBody>
          <a:bodyPr wrap="square" lIns="58237" tIns="29117" rIns="0" bIns="29117" rtlCol="0">
            <a:noAutofit/>
          </a:bodyPr>
          <a:lstStyle/>
          <a:p>
            <a:pPr defTabSz="931658" fontAlgn="base">
              <a:spcBef>
                <a:spcPct val="0"/>
              </a:spcBef>
              <a:spcAft>
                <a:spcPts val="300"/>
              </a:spcAft>
            </a:pPr>
            <a:r>
              <a:rPr lang="es-ES" sz="900" b="1" dirty="0">
                <a:solidFill>
                  <a:srgbClr val="002060"/>
                </a:solidFill>
                <a:cs typeface="Arial" pitchFamily="34" charset="0"/>
              </a:rPr>
              <a:t>Objetivo 2: </a:t>
            </a:r>
          </a:p>
          <a:p>
            <a:pPr defTabSz="931658" fontAlgn="base">
              <a:spcBef>
                <a:spcPct val="0"/>
              </a:spcBef>
              <a:spcAft>
                <a:spcPts val="300"/>
              </a:spcAft>
            </a:pPr>
            <a:r>
              <a:rPr lang="es-ES" sz="800" dirty="0">
                <a:solidFill>
                  <a:srgbClr val="002060"/>
                </a:solidFill>
                <a:cs typeface="Arial" pitchFamily="34" charset="0"/>
              </a:rPr>
              <a:t>Mejorar los costos asociados a la infraestructura existente y servicios asociados</a:t>
            </a:r>
          </a:p>
          <a:p>
            <a:pPr defTabSz="931658" fontAlgn="base">
              <a:spcBef>
                <a:spcPct val="0"/>
              </a:spcBef>
              <a:spcAft>
                <a:spcPts val="300"/>
              </a:spcAft>
            </a:pPr>
            <a:endParaRPr lang="es-ES" sz="900" dirty="0">
              <a:solidFill>
                <a:srgbClr val="002060"/>
              </a:solidFill>
              <a:cs typeface="Arial" pitchFamily="34" charset="0"/>
            </a:endParaRPr>
          </a:p>
        </p:txBody>
      </p:sp>
      <p:sp>
        <p:nvSpPr>
          <p:cNvPr id="120" name="TextBox 119"/>
          <p:cNvSpPr txBox="1"/>
          <p:nvPr>
            <p:custDataLst>
              <p:tags r:id="rId11"/>
            </p:custDataLst>
          </p:nvPr>
        </p:nvSpPr>
        <p:spPr>
          <a:xfrm>
            <a:off x="3641670" y="3672917"/>
            <a:ext cx="756000" cy="2823141"/>
          </a:xfrm>
          <a:prstGeom prst="rect">
            <a:avLst/>
          </a:prstGeom>
          <a:solidFill>
            <a:schemeClr val="accent2">
              <a:lumMod val="40000"/>
              <a:lumOff val="60000"/>
            </a:schemeClr>
          </a:solidFill>
        </p:spPr>
        <p:txBody>
          <a:bodyPr wrap="square" lIns="58237" tIns="29117" rIns="0" bIns="29117" rtlCol="0">
            <a:noAutofit/>
          </a:bodyPr>
          <a:lstStyle/>
          <a:p>
            <a:pPr defTabSz="931658" fontAlgn="base">
              <a:spcBef>
                <a:spcPct val="0"/>
              </a:spcBef>
              <a:spcAft>
                <a:spcPts val="300"/>
              </a:spcAft>
            </a:pPr>
            <a:r>
              <a:rPr lang="es-ES" sz="900" b="1" dirty="0">
                <a:solidFill>
                  <a:srgbClr val="002060"/>
                </a:solidFill>
                <a:cs typeface="Arial" pitchFamily="34" charset="0"/>
              </a:rPr>
              <a:t>Objetivo 3: </a:t>
            </a:r>
          </a:p>
          <a:p>
            <a:pPr defTabSz="931658" fontAlgn="base">
              <a:spcBef>
                <a:spcPct val="0"/>
              </a:spcBef>
              <a:spcAft>
                <a:spcPts val="300"/>
              </a:spcAft>
            </a:pPr>
            <a:r>
              <a:rPr lang="es-ES" sz="800" dirty="0">
                <a:solidFill>
                  <a:srgbClr val="002060"/>
                </a:solidFill>
                <a:cs typeface="Arial" pitchFamily="34" charset="0"/>
              </a:rPr>
              <a:t>Aprovechar y mejorar el marco regulatorio de servicios aéreos (</a:t>
            </a:r>
            <a:r>
              <a:rPr lang="es-ES" sz="800" dirty="0" err="1">
                <a:solidFill>
                  <a:srgbClr val="002060"/>
                </a:solidFill>
                <a:cs typeface="Arial" pitchFamily="34" charset="0"/>
              </a:rPr>
              <a:t>ASAs</a:t>
            </a:r>
            <a:r>
              <a:rPr lang="es-ES" sz="800" dirty="0">
                <a:solidFill>
                  <a:srgbClr val="002060"/>
                </a:solidFill>
                <a:cs typeface="Arial" pitchFamily="34" charset="0"/>
              </a:rPr>
              <a:t>, restricciones a chárter, impuestos, otros)</a:t>
            </a:r>
          </a:p>
        </p:txBody>
      </p:sp>
      <p:sp>
        <p:nvSpPr>
          <p:cNvPr id="121" name="TextBox 120"/>
          <p:cNvSpPr txBox="1"/>
          <p:nvPr>
            <p:custDataLst>
              <p:tags r:id="rId12"/>
            </p:custDataLst>
          </p:nvPr>
        </p:nvSpPr>
        <p:spPr>
          <a:xfrm>
            <a:off x="4446826" y="2408974"/>
            <a:ext cx="2912244" cy="1188000"/>
          </a:xfrm>
          <a:prstGeom prst="rect">
            <a:avLst/>
          </a:prstGeom>
          <a:solidFill>
            <a:schemeClr val="accent2">
              <a:lumMod val="40000"/>
              <a:lumOff val="60000"/>
            </a:schemeClr>
          </a:solidFill>
        </p:spPr>
        <p:txBody>
          <a:bodyPr wrap="square" lIns="58237" tIns="29117" rIns="0" bIns="29117" rtlCol="0">
            <a:noAutofit/>
          </a:bodyPr>
          <a:lstStyle/>
          <a:p>
            <a:pPr defTabSz="931658" fontAlgn="base">
              <a:spcBef>
                <a:spcPct val="0"/>
              </a:spcBef>
            </a:pPr>
            <a:r>
              <a:rPr lang="es-ES" sz="900" b="1" dirty="0">
                <a:solidFill>
                  <a:srgbClr val="002060"/>
                </a:solidFill>
                <a:cs typeface="Arial" pitchFamily="34" charset="0"/>
              </a:rPr>
              <a:t>Metas: </a:t>
            </a:r>
          </a:p>
          <a:p>
            <a:pPr marL="95238" indent="-95238" defTabSz="931658" fontAlgn="base">
              <a:spcBef>
                <a:spcPct val="0"/>
              </a:spcBef>
              <a:buFont typeface="Arial" panose="020B0604020202020204" pitchFamily="34" charset="0"/>
              <a:buChar char="−"/>
            </a:pPr>
            <a:r>
              <a:rPr lang="es-ES" sz="800" i="1" dirty="0">
                <a:solidFill>
                  <a:srgbClr val="002060"/>
                </a:solidFill>
                <a:cs typeface="Arial" pitchFamily="34" charset="0"/>
              </a:rPr>
              <a:t>Reducción de las tarifas aeroportuarias</a:t>
            </a:r>
            <a:r>
              <a:rPr lang="es-ES" sz="800" dirty="0">
                <a:solidFill>
                  <a:srgbClr val="002060"/>
                </a:solidFill>
                <a:cs typeface="Arial" pitchFamily="34" charset="0"/>
              </a:rPr>
              <a:t>: -50% en 2017 de la brecha vs países de la región en relación con la tasa de aterrizaje; -50% restante de la brecha en 2021, consiguiendo tarifas similares</a:t>
            </a:r>
          </a:p>
          <a:p>
            <a:pPr marL="95238" indent="-95238" defTabSz="931658" fontAlgn="base">
              <a:spcBef>
                <a:spcPct val="0"/>
              </a:spcBef>
              <a:buFont typeface="Arial" panose="020B0604020202020204" pitchFamily="34" charset="0"/>
              <a:buChar char="−"/>
            </a:pPr>
            <a:r>
              <a:rPr lang="es-ES" sz="800" i="1" dirty="0">
                <a:solidFill>
                  <a:srgbClr val="002060"/>
                </a:solidFill>
                <a:cs typeface="Arial" pitchFamily="34" charset="0"/>
              </a:rPr>
              <a:t>Reducción de costos combustible</a:t>
            </a:r>
            <a:r>
              <a:rPr lang="es-ES" sz="800" dirty="0">
                <a:solidFill>
                  <a:srgbClr val="002060"/>
                </a:solidFill>
                <a:cs typeface="Arial" pitchFamily="34" charset="0"/>
              </a:rPr>
              <a:t>: hasta -20% en 2017 de la diferencia del precio vs precio medio en los aeropuertos de la región; hasta -40% en 2021 del precio vs precio medio en los aeropuertos de la región</a:t>
            </a:r>
          </a:p>
        </p:txBody>
      </p:sp>
      <p:sp>
        <p:nvSpPr>
          <p:cNvPr id="122" name="TextBox 121"/>
          <p:cNvSpPr txBox="1"/>
          <p:nvPr>
            <p:custDataLst>
              <p:tags r:id="rId13"/>
            </p:custDataLst>
          </p:nvPr>
        </p:nvSpPr>
        <p:spPr>
          <a:xfrm>
            <a:off x="4446826" y="3672917"/>
            <a:ext cx="2912244" cy="2823141"/>
          </a:xfrm>
          <a:prstGeom prst="rect">
            <a:avLst/>
          </a:prstGeom>
          <a:solidFill>
            <a:schemeClr val="accent2">
              <a:lumMod val="40000"/>
              <a:lumOff val="60000"/>
            </a:schemeClr>
          </a:solidFill>
        </p:spPr>
        <p:txBody>
          <a:bodyPr wrap="square" lIns="58237" tIns="29117" rIns="0" bIns="29117" rtlCol="0">
            <a:noAutofit/>
          </a:bodyPr>
          <a:lstStyle/>
          <a:p>
            <a:pPr defTabSz="931658" fontAlgn="base">
              <a:spcBef>
                <a:spcPct val="0"/>
              </a:spcBef>
            </a:pPr>
            <a:r>
              <a:rPr lang="es-ES" sz="800" b="1" dirty="0">
                <a:solidFill>
                  <a:srgbClr val="002060"/>
                </a:solidFill>
                <a:cs typeface="Arial" pitchFamily="34" charset="0"/>
              </a:rPr>
              <a:t>Metas: </a:t>
            </a:r>
          </a:p>
          <a:p>
            <a:pPr marL="95238" indent="-95238" defTabSz="931658" fontAlgn="base">
              <a:spcBef>
                <a:spcPct val="0"/>
              </a:spcBef>
              <a:buFont typeface="Arial" panose="020B0604020202020204" pitchFamily="34" charset="0"/>
              <a:buChar char="−"/>
            </a:pPr>
            <a:r>
              <a:rPr lang="es-ES" sz="800" i="1" dirty="0" err="1">
                <a:solidFill>
                  <a:srgbClr val="002060"/>
                </a:solidFill>
                <a:cs typeface="Arial" pitchFamily="34" charset="0"/>
              </a:rPr>
              <a:t>ASAs</a:t>
            </a:r>
            <a:r>
              <a:rPr lang="es-ES" sz="800" i="1" dirty="0">
                <a:solidFill>
                  <a:srgbClr val="002060"/>
                </a:solidFill>
                <a:cs typeface="Arial" pitchFamily="34" charset="0"/>
              </a:rPr>
              <a:t> nuevos o revisados </a:t>
            </a:r>
            <a:r>
              <a:rPr lang="es-ES" sz="800" dirty="0">
                <a:solidFill>
                  <a:srgbClr val="002060"/>
                </a:solidFill>
                <a:cs typeface="Arial" pitchFamily="34" charset="0"/>
              </a:rPr>
              <a:t>(consistentes con el desarrollo de mercados/destinos objetivo):</a:t>
            </a:r>
            <a:r>
              <a:rPr lang="es-ES" sz="800" dirty="0">
                <a:solidFill>
                  <a:srgbClr val="FF0000"/>
                </a:solidFill>
                <a:cs typeface="Arial" pitchFamily="34" charset="0"/>
              </a:rPr>
              <a:t> </a:t>
            </a:r>
            <a:r>
              <a:rPr lang="es-ES" sz="800" dirty="0">
                <a:solidFill>
                  <a:srgbClr val="002060"/>
                </a:solidFill>
                <a:cs typeface="Arial" pitchFamily="34" charset="0"/>
              </a:rPr>
              <a:t>+2 en 2017; +1 en 2021 vs 2017</a:t>
            </a:r>
          </a:p>
          <a:p>
            <a:pPr marL="95238" indent="-95238" defTabSz="931658" fontAlgn="base">
              <a:spcBef>
                <a:spcPct val="0"/>
              </a:spcBef>
              <a:buFont typeface="Arial" panose="020B0604020202020204" pitchFamily="34" charset="0"/>
              <a:buChar char="−"/>
            </a:pPr>
            <a:r>
              <a:rPr lang="es-ES" sz="800" i="1" dirty="0">
                <a:solidFill>
                  <a:srgbClr val="002060"/>
                </a:solidFill>
                <a:cs typeface="Arial" pitchFamily="34" charset="0"/>
              </a:rPr>
              <a:t>Reducción / eliminación de restricciones a operaciones de </a:t>
            </a:r>
            <a:r>
              <a:rPr lang="es-ES" sz="800" i="1" dirty="0" err="1">
                <a:solidFill>
                  <a:srgbClr val="002060"/>
                </a:solidFill>
                <a:cs typeface="Arial" pitchFamily="34" charset="0"/>
              </a:rPr>
              <a:t>pax</a:t>
            </a:r>
            <a:r>
              <a:rPr lang="es-ES" sz="800" i="1" dirty="0">
                <a:solidFill>
                  <a:srgbClr val="002060"/>
                </a:solidFill>
                <a:cs typeface="Arial" pitchFamily="34" charset="0"/>
              </a:rPr>
              <a:t> internacionales</a:t>
            </a:r>
            <a:r>
              <a:rPr lang="es-ES" sz="800" dirty="0">
                <a:solidFill>
                  <a:srgbClr val="002060"/>
                </a:solidFill>
                <a:cs typeface="Arial" pitchFamily="34" charset="0"/>
              </a:rPr>
              <a:t>: </a:t>
            </a:r>
          </a:p>
          <a:p>
            <a:pPr marL="182538" indent="-95238" defTabSz="931658" fontAlgn="base">
              <a:spcBef>
                <a:spcPct val="0"/>
              </a:spcBef>
              <a:buFont typeface="Arial" panose="020B0604020202020204" pitchFamily="34" charset="0"/>
              <a:buChar char="−"/>
            </a:pPr>
            <a:r>
              <a:rPr lang="es-ES" sz="700" dirty="0">
                <a:solidFill>
                  <a:srgbClr val="002060"/>
                </a:solidFill>
                <a:cs typeface="Arial" pitchFamily="34" charset="0"/>
              </a:rPr>
              <a:t>2017: </a:t>
            </a:r>
            <a:r>
              <a:rPr lang="es-ES" sz="700" u="sng" dirty="0">
                <a:solidFill>
                  <a:srgbClr val="002060"/>
                </a:solidFill>
                <a:cs typeface="Arial" pitchFamily="34" charset="0"/>
              </a:rPr>
              <a:t>mejoras en las restricciones </a:t>
            </a:r>
            <a:r>
              <a:rPr lang="es-ES" sz="700" dirty="0">
                <a:solidFill>
                  <a:srgbClr val="002060"/>
                </a:solidFill>
                <a:cs typeface="Arial" pitchFamily="34" charset="0"/>
              </a:rPr>
              <a:t>relativas al uso de aeronaves de mayor tamaño con matrícula extranjera permitiendo a las aerolíneas ecuatorianas utilizar aeronaves de matrícula extranjera bajo un abanico más amplio de circunstancias; </a:t>
            </a:r>
            <a:r>
              <a:rPr lang="es-ES" sz="700" u="sng" dirty="0">
                <a:solidFill>
                  <a:srgbClr val="002060"/>
                </a:solidFill>
                <a:cs typeface="Arial" pitchFamily="34" charset="0"/>
              </a:rPr>
              <a:t>Mejora relativa al núm. de vuelos chárter permitidos por aerolíneas nacionales </a:t>
            </a:r>
            <a:r>
              <a:rPr lang="es-ES" sz="700" dirty="0">
                <a:solidFill>
                  <a:srgbClr val="002060"/>
                </a:solidFill>
                <a:cs typeface="Arial" pitchFamily="34" charset="0"/>
              </a:rPr>
              <a:t>hasta llegar a 50 vuelos anuales</a:t>
            </a:r>
          </a:p>
          <a:p>
            <a:pPr marL="182538" indent="-95238" defTabSz="931658" fontAlgn="base">
              <a:spcBef>
                <a:spcPct val="0"/>
              </a:spcBef>
              <a:buFont typeface="Arial" panose="020B0604020202020204" pitchFamily="34" charset="0"/>
              <a:buChar char="−"/>
            </a:pPr>
            <a:r>
              <a:rPr lang="es-ES" sz="700" dirty="0">
                <a:solidFill>
                  <a:srgbClr val="002060"/>
                </a:solidFill>
                <a:cs typeface="Arial" pitchFamily="34" charset="0"/>
              </a:rPr>
              <a:t>2021: </a:t>
            </a:r>
            <a:r>
              <a:rPr lang="es-ES" sz="700" u="sng" dirty="0">
                <a:solidFill>
                  <a:srgbClr val="002060"/>
                </a:solidFill>
                <a:cs typeface="Arial" pitchFamily="34" charset="0"/>
              </a:rPr>
              <a:t>eliminación total </a:t>
            </a:r>
            <a:r>
              <a:rPr lang="es-ES" sz="700" dirty="0">
                <a:solidFill>
                  <a:srgbClr val="002060"/>
                </a:solidFill>
                <a:cs typeface="Arial" pitchFamily="34" charset="0"/>
              </a:rPr>
              <a:t>en cuanto a tamaño y circunstancias bajo las cuales una aerolínea nacional puede operar una aeronave de matrícula extranjera siempre que se cumplan las especificaciones marcadas en los artículos 59 y 60 de la ley de Aviación civil ecuatoriana; </a:t>
            </a:r>
            <a:r>
              <a:rPr lang="es-ES" sz="700" u="sng" dirty="0">
                <a:solidFill>
                  <a:srgbClr val="002060"/>
                </a:solidFill>
                <a:cs typeface="Arial" pitchFamily="34" charset="0"/>
              </a:rPr>
              <a:t>Gran mejora relativa a los vuelos chárter </a:t>
            </a:r>
            <a:r>
              <a:rPr lang="es-ES" sz="700" dirty="0">
                <a:solidFill>
                  <a:srgbClr val="002060"/>
                </a:solidFill>
                <a:cs typeface="Arial" pitchFamily="34" charset="0"/>
              </a:rPr>
              <a:t>permitiendo a cada aerolínea la realización de los vuelos que justifique necesarios cada inicio de temporada</a:t>
            </a:r>
          </a:p>
          <a:p>
            <a:pPr marL="95238" indent="-95238" defTabSz="931658" fontAlgn="base">
              <a:spcBef>
                <a:spcPct val="0"/>
              </a:spcBef>
              <a:buFont typeface="Arial" panose="020B0604020202020204" pitchFamily="34" charset="0"/>
              <a:buChar char="−"/>
            </a:pPr>
            <a:r>
              <a:rPr lang="es-ES" sz="800" i="1" dirty="0">
                <a:solidFill>
                  <a:srgbClr val="002060"/>
                </a:solidFill>
                <a:cs typeface="Arial" pitchFamily="34" charset="0"/>
              </a:rPr>
              <a:t>Reducción o eliminación de impuestos con impacto relevante</a:t>
            </a:r>
            <a:r>
              <a:rPr lang="es-ES" sz="800" dirty="0">
                <a:solidFill>
                  <a:srgbClr val="002060"/>
                </a:solidFill>
                <a:cs typeface="Arial" pitchFamily="34" charset="0"/>
              </a:rPr>
              <a:t>: 2% impuesto combustible y 4% impuesto ISD en 2017; 0% impuesto combustible y 3% impuesto ISD en 2021</a:t>
            </a:r>
          </a:p>
        </p:txBody>
      </p:sp>
      <p:sp>
        <p:nvSpPr>
          <p:cNvPr id="107" name="Rectangle 106"/>
          <p:cNvSpPr/>
          <p:nvPr>
            <p:custDataLst>
              <p:tags r:id="rId14"/>
            </p:custDataLst>
          </p:nvPr>
        </p:nvSpPr>
        <p:spPr>
          <a:xfrm>
            <a:off x="1664232" y="1541033"/>
            <a:ext cx="1868875" cy="4955024"/>
          </a:xfrm>
          <a:prstGeom prst="rect">
            <a:avLst/>
          </a:prstGeom>
          <a:solidFill>
            <a:schemeClr val="accent2"/>
          </a:solidFill>
          <a:ln>
            <a:noFill/>
          </a:ln>
          <a:effectLst/>
        </p:spPr>
        <p:style>
          <a:lnRef idx="1">
            <a:schemeClr val="accent6"/>
          </a:lnRef>
          <a:fillRef idx="2">
            <a:schemeClr val="accent6"/>
          </a:fillRef>
          <a:effectRef idx="1">
            <a:schemeClr val="accent6"/>
          </a:effectRef>
          <a:fontRef idx="minor">
            <a:schemeClr val="dk1"/>
          </a:fontRef>
        </p:style>
        <p:txBody>
          <a:bodyPr lIns="107985" tIns="29107" rIns="35995" bIns="29107" rtlCol="0" anchor="t"/>
          <a:lstStyle/>
          <a:p>
            <a:pPr marL="88888" indent="-88888" defTabSz="931658" fontAlgn="base">
              <a:spcBef>
                <a:spcPct val="0"/>
              </a:spcBef>
              <a:spcAft>
                <a:spcPts val="600"/>
              </a:spcAft>
              <a:buFont typeface="Arial" panose="020B0604020202020204" pitchFamily="34" charset="0"/>
              <a:buChar char="•"/>
            </a:pPr>
            <a:r>
              <a:rPr lang="es-ES" sz="1000" dirty="0">
                <a:solidFill>
                  <a:srgbClr val="FFFFFF"/>
                </a:solidFill>
                <a:cs typeface="Arial" pitchFamily="34" charset="0"/>
              </a:rPr>
              <a:t>Los niveles de desarrollo y crecimiento de la actividad del transporte aéreo en Ecuador, y en particular en Quito, van a la zaga de otros países/ciudades capitales comparables en Latinoamérica, situación agravada por la operación en competencia con Guayaquil.</a:t>
            </a:r>
          </a:p>
          <a:p>
            <a:pPr marL="88888" indent="-88888" defTabSz="931658" fontAlgn="base">
              <a:spcBef>
                <a:spcPct val="0"/>
              </a:spcBef>
              <a:spcAft>
                <a:spcPts val="600"/>
              </a:spcAft>
              <a:buFont typeface="Arial" panose="020B0604020202020204" pitchFamily="34" charset="0"/>
              <a:buChar char="•"/>
            </a:pPr>
            <a:r>
              <a:rPr lang="es-ES" sz="1000" dirty="0">
                <a:solidFill>
                  <a:srgbClr val="FFFFFF"/>
                </a:solidFill>
                <a:cs typeface="Arial" pitchFamily="34" charset="0"/>
              </a:rPr>
              <a:t>El Aeropuerto ofrece una infraestructura moderna y adecuada, aunque los costes de los servicios aeroportuarios son elevados para las compañías aéreas, lo que es en parte causa de una oferta limitada de vuelos a destinos relevantes, principalmente en Latinoamérica, Norteamérica y Europa.</a:t>
            </a:r>
            <a:endParaRPr lang="es-ES" sz="1000" b="1" dirty="0">
              <a:solidFill>
                <a:srgbClr val="FFFFFF"/>
              </a:solidFill>
            </a:endParaRPr>
          </a:p>
        </p:txBody>
      </p:sp>
      <p:grpSp>
        <p:nvGrpSpPr>
          <p:cNvPr id="4" name="Group 3"/>
          <p:cNvGrpSpPr/>
          <p:nvPr/>
        </p:nvGrpSpPr>
        <p:grpSpPr>
          <a:xfrm>
            <a:off x="7492820" y="1541037"/>
            <a:ext cx="2068692" cy="4955023"/>
            <a:chOff x="6681512" y="1541032"/>
            <a:chExt cx="2880000" cy="4955025"/>
          </a:xfrm>
        </p:grpSpPr>
        <p:sp>
          <p:nvSpPr>
            <p:cNvPr id="63" name="Rectangle 62"/>
            <p:cNvSpPr/>
            <p:nvPr>
              <p:custDataLst>
                <p:tags r:id="rId24"/>
              </p:custDataLst>
            </p:nvPr>
          </p:nvSpPr>
          <p:spPr>
            <a:xfrm>
              <a:off x="6681512" y="4976719"/>
              <a:ext cx="2880000" cy="1519338"/>
            </a:xfrm>
            <a:prstGeom prst="rect">
              <a:avLst/>
            </a:prstGeom>
            <a:solidFill>
              <a:schemeClr val="accent2">
                <a:lumMod val="20000"/>
                <a:lumOff val="80000"/>
              </a:schemeClr>
            </a:solidFill>
            <a:ln>
              <a:solidFill>
                <a:schemeClr val="accent2"/>
              </a:solidFill>
              <a:prstDash val="sysDash"/>
            </a:ln>
            <a:effectLst/>
          </p:spPr>
          <p:style>
            <a:lnRef idx="1">
              <a:schemeClr val="accent1"/>
            </a:lnRef>
            <a:fillRef idx="2">
              <a:schemeClr val="accent1"/>
            </a:fillRef>
            <a:effectRef idx="1">
              <a:schemeClr val="accent1"/>
            </a:effectRef>
            <a:fontRef idx="minor">
              <a:schemeClr val="dk1"/>
            </a:fontRef>
          </p:style>
          <p:txBody>
            <a:bodyPr lIns="160588" tIns="29112" rIns="58223" bIns="29112" rtlCol="0" anchor="ctr"/>
            <a:lstStyle/>
            <a:p>
              <a:pPr defTabSz="931658" fontAlgn="base">
                <a:spcBef>
                  <a:spcPct val="0"/>
                </a:spcBef>
                <a:spcAft>
                  <a:spcPct val="0"/>
                </a:spcAft>
              </a:pPr>
              <a:r>
                <a:rPr lang="es-ES" sz="900" dirty="0">
                  <a:solidFill>
                    <a:srgbClr val="002060"/>
                  </a:solidFill>
                </a:rPr>
                <a:t>2</a:t>
              </a:r>
            </a:p>
          </p:txBody>
        </p:sp>
        <p:sp>
          <p:nvSpPr>
            <p:cNvPr id="65" name="Rectangle 64"/>
            <p:cNvSpPr/>
            <p:nvPr>
              <p:custDataLst>
                <p:tags r:id="rId25"/>
              </p:custDataLst>
            </p:nvPr>
          </p:nvSpPr>
          <p:spPr>
            <a:xfrm>
              <a:off x="6681512" y="3349822"/>
              <a:ext cx="2880000" cy="1519338"/>
            </a:xfrm>
            <a:prstGeom prst="rect">
              <a:avLst/>
            </a:prstGeom>
            <a:solidFill>
              <a:schemeClr val="accent2">
                <a:lumMod val="20000"/>
                <a:lumOff val="80000"/>
              </a:schemeClr>
            </a:solidFill>
            <a:ln>
              <a:solidFill>
                <a:schemeClr val="accent2"/>
              </a:solidFill>
              <a:prstDash val="sysDash"/>
            </a:ln>
            <a:effectLst/>
          </p:spPr>
          <p:style>
            <a:lnRef idx="1">
              <a:schemeClr val="accent1"/>
            </a:lnRef>
            <a:fillRef idx="2">
              <a:schemeClr val="accent1"/>
            </a:fillRef>
            <a:effectRef idx="1">
              <a:schemeClr val="accent1"/>
            </a:effectRef>
            <a:fontRef idx="minor">
              <a:schemeClr val="dk1"/>
            </a:fontRef>
          </p:style>
          <p:txBody>
            <a:bodyPr lIns="160588" tIns="29112" rIns="58223" bIns="29112" rtlCol="0" anchor="ctr"/>
            <a:lstStyle/>
            <a:p>
              <a:pPr defTabSz="931658" fontAlgn="base">
                <a:spcBef>
                  <a:spcPct val="0"/>
                </a:spcBef>
                <a:spcAft>
                  <a:spcPct val="0"/>
                </a:spcAft>
              </a:pPr>
              <a:r>
                <a:rPr lang="es-ES" sz="900" dirty="0">
                  <a:solidFill>
                    <a:srgbClr val="002060"/>
                  </a:solidFill>
                </a:rPr>
                <a:t>2</a:t>
              </a:r>
            </a:p>
          </p:txBody>
        </p:sp>
        <p:grpSp>
          <p:nvGrpSpPr>
            <p:cNvPr id="3" name="Group 2"/>
            <p:cNvGrpSpPr/>
            <p:nvPr/>
          </p:nvGrpSpPr>
          <p:grpSpPr>
            <a:xfrm>
              <a:off x="6681512" y="1541032"/>
              <a:ext cx="2880000" cy="1695219"/>
              <a:chOff x="6681512" y="1541032"/>
              <a:chExt cx="2880000" cy="1606696"/>
            </a:xfrm>
          </p:grpSpPr>
          <p:sp>
            <p:nvSpPr>
              <p:cNvPr id="64" name="Rectangle 63"/>
              <p:cNvSpPr/>
              <p:nvPr>
                <p:custDataLst>
                  <p:tags r:id="rId28"/>
                </p:custDataLst>
              </p:nvPr>
            </p:nvSpPr>
            <p:spPr>
              <a:xfrm>
                <a:off x="6681512" y="1541032"/>
                <a:ext cx="2880000" cy="1606696"/>
              </a:xfrm>
              <a:prstGeom prst="rect">
                <a:avLst/>
              </a:prstGeom>
              <a:solidFill>
                <a:schemeClr val="accent2">
                  <a:lumMod val="20000"/>
                  <a:lumOff val="80000"/>
                </a:schemeClr>
              </a:solidFill>
              <a:ln>
                <a:solidFill>
                  <a:schemeClr val="accent2"/>
                </a:solidFill>
                <a:prstDash val="sysDash"/>
              </a:ln>
              <a:effectLst/>
            </p:spPr>
            <p:style>
              <a:lnRef idx="1">
                <a:schemeClr val="accent6"/>
              </a:lnRef>
              <a:fillRef idx="2">
                <a:schemeClr val="accent6"/>
              </a:fillRef>
              <a:effectRef idx="1">
                <a:schemeClr val="accent6"/>
              </a:effectRef>
              <a:fontRef idx="minor">
                <a:schemeClr val="dk1"/>
              </a:fontRef>
            </p:style>
            <p:txBody>
              <a:bodyPr lIns="160588" tIns="29112" rIns="58223" bIns="29112" rtlCol="0" anchor="ctr"/>
              <a:lstStyle/>
              <a:p>
                <a:pPr defTabSz="931658" fontAlgn="base">
                  <a:spcBef>
                    <a:spcPct val="0"/>
                  </a:spcBef>
                  <a:spcAft>
                    <a:spcPct val="0"/>
                  </a:spcAft>
                </a:pPr>
                <a:r>
                  <a:rPr lang="es-ES" sz="800" dirty="0">
                    <a:solidFill>
                      <a:srgbClr val="002060"/>
                    </a:solidFill>
                  </a:rPr>
                  <a:t>3</a:t>
                </a:r>
              </a:p>
            </p:txBody>
          </p:sp>
          <p:sp>
            <p:nvSpPr>
              <p:cNvPr id="72" name="TextBox 71"/>
              <p:cNvSpPr txBox="1"/>
              <p:nvPr>
                <p:custDataLst>
                  <p:tags r:id="rId29"/>
                </p:custDataLst>
              </p:nvPr>
            </p:nvSpPr>
            <p:spPr>
              <a:xfrm>
                <a:off x="7023155" y="1555969"/>
                <a:ext cx="2538357" cy="1543434"/>
              </a:xfrm>
              <a:prstGeom prst="rect">
                <a:avLst/>
              </a:prstGeom>
              <a:noFill/>
            </p:spPr>
            <p:txBody>
              <a:bodyPr wrap="square" lIns="58242" tIns="29121" rIns="0" bIns="29121" rtlCol="0">
                <a:spAutoFit/>
              </a:bodyPr>
              <a:lstStyle/>
              <a:p>
                <a:pPr defTabSz="931658" fontAlgn="base">
                  <a:spcBef>
                    <a:spcPct val="0"/>
                  </a:spcBef>
                </a:pPr>
                <a:r>
                  <a:rPr lang="es-ES" sz="1000" b="1" i="1" dirty="0">
                    <a:solidFill>
                      <a:srgbClr val="002060"/>
                    </a:solidFill>
                    <a:cs typeface="Arial" pitchFamily="34" charset="0"/>
                  </a:rPr>
                  <a:t>Estrategia 1: </a:t>
                </a:r>
                <a:r>
                  <a:rPr lang="es-ES" sz="1000" b="1" dirty="0">
                    <a:solidFill>
                      <a:srgbClr val="002060"/>
                    </a:solidFill>
                    <a:cs typeface="Arial" pitchFamily="34" charset="0"/>
                  </a:rPr>
                  <a:t>Expansión del mercado actual de aerolíneas </a:t>
                </a:r>
              </a:p>
              <a:p>
                <a:pPr defTabSz="931658" fontAlgn="base">
                  <a:spcBef>
                    <a:spcPct val="0"/>
                  </a:spcBef>
                </a:pPr>
                <a:r>
                  <a:rPr lang="es-ES" sz="900" dirty="0">
                    <a:solidFill>
                      <a:srgbClr val="002060"/>
                    </a:solidFill>
                    <a:cs typeface="Arial" pitchFamily="34" charset="0"/>
                  </a:rPr>
                  <a:t>Propone la mejora de la conectividad en base a la mejora del mercado actual de aerolíneas comerciales que operan en el Aeropuerto de Quito, desde un enfoque colaborativo que persigue el mutuo beneficio de aerolíneas y aeropuerto.</a:t>
                </a:r>
              </a:p>
            </p:txBody>
          </p:sp>
        </p:grpSp>
        <p:sp>
          <p:nvSpPr>
            <p:cNvPr id="73" name="TextBox 72"/>
            <p:cNvSpPr txBox="1"/>
            <p:nvPr>
              <p:custDataLst>
                <p:tags r:id="rId26"/>
              </p:custDataLst>
            </p:nvPr>
          </p:nvSpPr>
          <p:spPr>
            <a:xfrm>
              <a:off x="7023155" y="5067747"/>
              <a:ext cx="2538357" cy="1374557"/>
            </a:xfrm>
            <a:prstGeom prst="rect">
              <a:avLst/>
            </a:prstGeom>
            <a:noFill/>
          </p:spPr>
          <p:txBody>
            <a:bodyPr wrap="square" lIns="58242" tIns="29121" rIns="0" bIns="29121" rtlCol="0">
              <a:spAutoFit/>
            </a:bodyPr>
            <a:lstStyle/>
            <a:p>
              <a:pPr defTabSz="931658" fontAlgn="base">
                <a:spcBef>
                  <a:spcPct val="0"/>
                </a:spcBef>
                <a:spcAft>
                  <a:spcPts val="300"/>
                </a:spcAft>
              </a:pPr>
              <a:r>
                <a:rPr lang="es-ES" sz="1000" b="1" i="1" dirty="0">
                  <a:solidFill>
                    <a:srgbClr val="002060"/>
                  </a:solidFill>
                  <a:cs typeface="Arial" pitchFamily="34" charset="0"/>
                </a:rPr>
                <a:t>Estrategia 3: </a:t>
              </a:r>
              <a:r>
                <a:rPr lang="es-ES" sz="1000" b="1" dirty="0">
                  <a:solidFill>
                    <a:srgbClr val="002060"/>
                  </a:solidFill>
                  <a:cs typeface="Arial" pitchFamily="34" charset="0"/>
                </a:rPr>
                <a:t>Mejora de costes operativos en UIO</a:t>
              </a:r>
            </a:p>
            <a:p>
              <a:pPr defTabSz="931658" fontAlgn="base">
                <a:spcBef>
                  <a:spcPct val="0"/>
                </a:spcBef>
                <a:spcAft>
                  <a:spcPts val="300"/>
                </a:spcAft>
              </a:pPr>
              <a:r>
                <a:rPr lang="es-ES" sz="900" dirty="0">
                  <a:solidFill>
                    <a:srgbClr val="002060"/>
                  </a:solidFill>
                  <a:cs typeface="Arial" pitchFamily="34" charset="0"/>
                </a:rPr>
                <a:t>Esta estrategia busca reducir los niveles de costes operativos que enfrentan las aerolíneas en UIO, a fin de propiciar la el incremento de la actividad de las compañías existentes y la atracción de nuevas compañías.</a:t>
              </a:r>
            </a:p>
          </p:txBody>
        </p:sp>
        <p:sp>
          <p:nvSpPr>
            <p:cNvPr id="123" name="TextBox 122"/>
            <p:cNvSpPr txBox="1"/>
            <p:nvPr>
              <p:custDataLst>
                <p:tags r:id="rId27"/>
              </p:custDataLst>
            </p:nvPr>
          </p:nvSpPr>
          <p:spPr>
            <a:xfrm>
              <a:off x="7023155" y="3540084"/>
              <a:ext cx="2538357" cy="1236056"/>
            </a:xfrm>
            <a:prstGeom prst="rect">
              <a:avLst/>
            </a:prstGeom>
            <a:noFill/>
          </p:spPr>
          <p:txBody>
            <a:bodyPr wrap="square" lIns="58242" tIns="29121" rIns="0" bIns="29121" rtlCol="0">
              <a:spAutoFit/>
            </a:bodyPr>
            <a:lstStyle/>
            <a:p>
              <a:pPr defTabSz="931658" fontAlgn="base">
                <a:spcBef>
                  <a:spcPct val="0"/>
                </a:spcBef>
                <a:spcAft>
                  <a:spcPts val="300"/>
                </a:spcAft>
              </a:pPr>
              <a:r>
                <a:rPr lang="es-ES" sz="1000" b="1" i="1" dirty="0">
                  <a:solidFill>
                    <a:srgbClr val="002060"/>
                  </a:solidFill>
                  <a:cs typeface="Arial" pitchFamily="34" charset="0"/>
                </a:rPr>
                <a:t>Estrategia 2: </a:t>
              </a:r>
              <a:r>
                <a:rPr lang="es-ES" sz="1000" b="1" dirty="0">
                  <a:solidFill>
                    <a:srgbClr val="002060"/>
                  </a:solidFill>
                  <a:cs typeface="Arial" pitchFamily="34" charset="0"/>
                </a:rPr>
                <a:t>Expansión del mercado actual de destinos</a:t>
              </a:r>
            </a:p>
            <a:p>
              <a:pPr defTabSz="931658" fontAlgn="base">
                <a:spcBef>
                  <a:spcPct val="0"/>
                </a:spcBef>
                <a:spcAft>
                  <a:spcPts val="300"/>
                </a:spcAft>
              </a:pPr>
              <a:r>
                <a:rPr lang="es-ES" sz="900" dirty="0">
                  <a:solidFill>
                    <a:srgbClr val="002060"/>
                  </a:solidFill>
                  <a:cs typeface="Arial" pitchFamily="34" charset="0"/>
                </a:rPr>
                <a:t>Persigue la mejora del mercado de destinos operados desde el aeropuerto, entendidos estos destinos como mercados generadores de pasajeros turísticos entrantes en Quito.</a:t>
              </a:r>
            </a:p>
          </p:txBody>
        </p:sp>
      </p:grpSp>
      <p:sp>
        <p:nvSpPr>
          <p:cNvPr id="36" name="Freeform 11"/>
          <p:cNvSpPr>
            <a:spLocks/>
          </p:cNvSpPr>
          <p:nvPr/>
        </p:nvSpPr>
        <p:spPr bwMode="auto">
          <a:xfrm>
            <a:off x="670394" y="1643856"/>
            <a:ext cx="387835" cy="384682"/>
          </a:xfrm>
          <a:custGeom>
            <a:avLst/>
            <a:gdLst>
              <a:gd name="T0" fmla="*/ 246 w 246"/>
              <a:gd name="T1" fmla="*/ 122 h 244"/>
              <a:gd name="T2" fmla="*/ 246 w 246"/>
              <a:gd name="T3" fmla="*/ 122 h 244"/>
              <a:gd name="T4" fmla="*/ 246 w 246"/>
              <a:gd name="T5" fmla="*/ 122 h 244"/>
              <a:gd name="T6" fmla="*/ 246 w 246"/>
              <a:gd name="T7" fmla="*/ 120 h 244"/>
              <a:gd name="T8" fmla="*/ 230 w 246"/>
              <a:gd name="T9" fmla="*/ 114 h 244"/>
              <a:gd name="T10" fmla="*/ 210 w 246"/>
              <a:gd name="T11" fmla="*/ 110 h 244"/>
              <a:gd name="T12" fmla="*/ 178 w 246"/>
              <a:gd name="T13" fmla="*/ 108 h 244"/>
              <a:gd name="T14" fmla="*/ 164 w 246"/>
              <a:gd name="T15" fmla="*/ 90 h 244"/>
              <a:gd name="T16" fmla="*/ 170 w 246"/>
              <a:gd name="T17" fmla="*/ 82 h 244"/>
              <a:gd name="T18" fmla="*/ 168 w 246"/>
              <a:gd name="T19" fmla="*/ 76 h 244"/>
              <a:gd name="T20" fmla="*/ 162 w 246"/>
              <a:gd name="T21" fmla="*/ 74 h 244"/>
              <a:gd name="T22" fmla="*/ 162 w 246"/>
              <a:gd name="T23" fmla="*/ 74 h 244"/>
              <a:gd name="T24" fmla="*/ 136 w 246"/>
              <a:gd name="T25" fmla="*/ 52 h 244"/>
              <a:gd name="T26" fmla="*/ 136 w 246"/>
              <a:gd name="T27" fmla="*/ 52 h 244"/>
              <a:gd name="T28" fmla="*/ 142 w 246"/>
              <a:gd name="T29" fmla="*/ 50 h 244"/>
              <a:gd name="T30" fmla="*/ 144 w 246"/>
              <a:gd name="T31" fmla="*/ 46 h 244"/>
              <a:gd name="T32" fmla="*/ 138 w 246"/>
              <a:gd name="T33" fmla="*/ 38 h 244"/>
              <a:gd name="T34" fmla="*/ 126 w 246"/>
              <a:gd name="T35" fmla="*/ 38 h 244"/>
              <a:gd name="T36" fmla="*/ 118 w 246"/>
              <a:gd name="T37" fmla="*/ 28 h 244"/>
              <a:gd name="T38" fmla="*/ 104 w 246"/>
              <a:gd name="T39" fmla="*/ 8 h 244"/>
              <a:gd name="T40" fmla="*/ 90 w 246"/>
              <a:gd name="T41" fmla="*/ 0 h 244"/>
              <a:gd name="T42" fmla="*/ 78 w 246"/>
              <a:gd name="T43" fmla="*/ 0 h 244"/>
              <a:gd name="T44" fmla="*/ 100 w 246"/>
              <a:gd name="T45" fmla="*/ 52 h 244"/>
              <a:gd name="T46" fmla="*/ 110 w 246"/>
              <a:gd name="T47" fmla="*/ 74 h 244"/>
              <a:gd name="T48" fmla="*/ 114 w 246"/>
              <a:gd name="T49" fmla="*/ 100 h 244"/>
              <a:gd name="T50" fmla="*/ 114 w 246"/>
              <a:gd name="T51" fmla="*/ 104 h 244"/>
              <a:gd name="T52" fmla="*/ 102 w 246"/>
              <a:gd name="T53" fmla="*/ 110 h 244"/>
              <a:gd name="T54" fmla="*/ 42 w 246"/>
              <a:gd name="T55" fmla="*/ 114 h 244"/>
              <a:gd name="T56" fmla="*/ 18 w 246"/>
              <a:gd name="T57" fmla="*/ 80 h 244"/>
              <a:gd name="T58" fmla="*/ 10 w 246"/>
              <a:gd name="T59" fmla="*/ 118 h 244"/>
              <a:gd name="T60" fmla="*/ 10 w 246"/>
              <a:gd name="T61" fmla="*/ 118 h 244"/>
              <a:gd name="T62" fmla="*/ 6 w 246"/>
              <a:gd name="T63" fmla="*/ 118 h 244"/>
              <a:gd name="T64" fmla="*/ 4 w 246"/>
              <a:gd name="T65" fmla="*/ 122 h 244"/>
              <a:gd name="T66" fmla="*/ 10 w 246"/>
              <a:gd name="T67" fmla="*/ 128 h 244"/>
              <a:gd name="T68" fmla="*/ 10 w 246"/>
              <a:gd name="T69" fmla="*/ 128 h 244"/>
              <a:gd name="T70" fmla="*/ 0 w 246"/>
              <a:gd name="T71" fmla="*/ 166 h 244"/>
              <a:gd name="T72" fmla="*/ 42 w 246"/>
              <a:gd name="T73" fmla="*/ 130 h 244"/>
              <a:gd name="T74" fmla="*/ 94 w 246"/>
              <a:gd name="T75" fmla="*/ 132 h 244"/>
              <a:gd name="T76" fmla="*/ 110 w 246"/>
              <a:gd name="T77" fmla="*/ 136 h 244"/>
              <a:gd name="T78" fmla="*/ 114 w 246"/>
              <a:gd name="T79" fmla="*/ 144 h 244"/>
              <a:gd name="T80" fmla="*/ 114 w 246"/>
              <a:gd name="T81" fmla="*/ 156 h 244"/>
              <a:gd name="T82" fmla="*/ 110 w 246"/>
              <a:gd name="T83" fmla="*/ 170 h 244"/>
              <a:gd name="T84" fmla="*/ 100 w 246"/>
              <a:gd name="T85" fmla="*/ 192 h 244"/>
              <a:gd name="T86" fmla="*/ 90 w 246"/>
              <a:gd name="T87" fmla="*/ 244 h 244"/>
              <a:gd name="T88" fmla="*/ 98 w 246"/>
              <a:gd name="T89" fmla="*/ 242 h 244"/>
              <a:gd name="T90" fmla="*/ 104 w 246"/>
              <a:gd name="T91" fmla="*/ 236 h 244"/>
              <a:gd name="T92" fmla="*/ 126 w 246"/>
              <a:gd name="T93" fmla="*/ 206 h 244"/>
              <a:gd name="T94" fmla="*/ 138 w 246"/>
              <a:gd name="T95" fmla="*/ 206 h 244"/>
              <a:gd name="T96" fmla="*/ 142 w 246"/>
              <a:gd name="T97" fmla="*/ 204 h 244"/>
              <a:gd name="T98" fmla="*/ 144 w 246"/>
              <a:gd name="T99" fmla="*/ 198 h 244"/>
              <a:gd name="T100" fmla="*/ 136 w 246"/>
              <a:gd name="T101" fmla="*/ 192 h 244"/>
              <a:gd name="T102" fmla="*/ 136 w 246"/>
              <a:gd name="T103" fmla="*/ 192 h 244"/>
              <a:gd name="T104" fmla="*/ 164 w 246"/>
              <a:gd name="T105" fmla="*/ 170 h 244"/>
              <a:gd name="T106" fmla="*/ 164 w 246"/>
              <a:gd name="T107" fmla="*/ 170 h 244"/>
              <a:gd name="T108" fmla="*/ 170 w 246"/>
              <a:gd name="T109" fmla="*/ 162 h 244"/>
              <a:gd name="T110" fmla="*/ 168 w 246"/>
              <a:gd name="T111" fmla="*/ 156 h 244"/>
              <a:gd name="T112" fmla="*/ 164 w 246"/>
              <a:gd name="T113" fmla="*/ 154 h 244"/>
              <a:gd name="T114" fmla="*/ 178 w 246"/>
              <a:gd name="T115" fmla="*/ 136 h 244"/>
              <a:gd name="T116" fmla="*/ 230 w 246"/>
              <a:gd name="T117" fmla="*/ 130 h 244"/>
              <a:gd name="T118" fmla="*/ 242 w 246"/>
              <a:gd name="T119" fmla="*/ 126 h 244"/>
              <a:gd name="T120" fmla="*/ 246 w 246"/>
              <a:gd name="T121" fmla="*/ 122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6" h="244">
                <a:moveTo>
                  <a:pt x="246" y="122"/>
                </a:moveTo>
                <a:lnTo>
                  <a:pt x="246" y="122"/>
                </a:lnTo>
                <a:lnTo>
                  <a:pt x="246" y="122"/>
                </a:lnTo>
                <a:lnTo>
                  <a:pt x="246" y="122"/>
                </a:lnTo>
                <a:lnTo>
                  <a:pt x="246" y="122"/>
                </a:lnTo>
                <a:lnTo>
                  <a:pt x="246" y="122"/>
                </a:lnTo>
                <a:lnTo>
                  <a:pt x="246" y="122"/>
                </a:lnTo>
                <a:lnTo>
                  <a:pt x="246" y="120"/>
                </a:lnTo>
                <a:lnTo>
                  <a:pt x="242" y="118"/>
                </a:lnTo>
                <a:lnTo>
                  <a:pt x="230" y="114"/>
                </a:lnTo>
                <a:lnTo>
                  <a:pt x="230" y="114"/>
                </a:lnTo>
                <a:lnTo>
                  <a:pt x="210" y="110"/>
                </a:lnTo>
                <a:lnTo>
                  <a:pt x="178" y="108"/>
                </a:lnTo>
                <a:lnTo>
                  <a:pt x="178" y="108"/>
                </a:lnTo>
                <a:lnTo>
                  <a:pt x="164" y="90"/>
                </a:lnTo>
                <a:lnTo>
                  <a:pt x="164" y="90"/>
                </a:lnTo>
                <a:lnTo>
                  <a:pt x="168" y="86"/>
                </a:lnTo>
                <a:lnTo>
                  <a:pt x="170" y="82"/>
                </a:lnTo>
                <a:lnTo>
                  <a:pt x="170" y="82"/>
                </a:lnTo>
                <a:lnTo>
                  <a:pt x="168" y="76"/>
                </a:lnTo>
                <a:lnTo>
                  <a:pt x="162" y="74"/>
                </a:lnTo>
                <a:lnTo>
                  <a:pt x="162" y="74"/>
                </a:lnTo>
                <a:lnTo>
                  <a:pt x="162" y="74"/>
                </a:lnTo>
                <a:lnTo>
                  <a:pt x="162" y="74"/>
                </a:lnTo>
                <a:lnTo>
                  <a:pt x="152" y="74"/>
                </a:lnTo>
                <a:lnTo>
                  <a:pt x="136" y="52"/>
                </a:lnTo>
                <a:lnTo>
                  <a:pt x="136" y="52"/>
                </a:lnTo>
                <a:lnTo>
                  <a:pt x="136" y="52"/>
                </a:lnTo>
                <a:lnTo>
                  <a:pt x="136" y="52"/>
                </a:lnTo>
                <a:lnTo>
                  <a:pt x="142" y="50"/>
                </a:lnTo>
                <a:lnTo>
                  <a:pt x="144" y="46"/>
                </a:lnTo>
                <a:lnTo>
                  <a:pt x="144" y="46"/>
                </a:lnTo>
                <a:lnTo>
                  <a:pt x="142" y="40"/>
                </a:lnTo>
                <a:lnTo>
                  <a:pt x="138" y="38"/>
                </a:lnTo>
                <a:lnTo>
                  <a:pt x="138" y="38"/>
                </a:lnTo>
                <a:lnTo>
                  <a:pt x="126" y="38"/>
                </a:lnTo>
                <a:lnTo>
                  <a:pt x="118" y="28"/>
                </a:lnTo>
                <a:lnTo>
                  <a:pt x="118" y="28"/>
                </a:lnTo>
                <a:lnTo>
                  <a:pt x="104" y="8"/>
                </a:lnTo>
                <a:lnTo>
                  <a:pt x="104" y="8"/>
                </a:lnTo>
                <a:lnTo>
                  <a:pt x="98" y="2"/>
                </a:lnTo>
                <a:lnTo>
                  <a:pt x="90" y="0"/>
                </a:lnTo>
                <a:lnTo>
                  <a:pt x="78" y="0"/>
                </a:lnTo>
                <a:lnTo>
                  <a:pt x="78" y="0"/>
                </a:lnTo>
                <a:lnTo>
                  <a:pt x="100" y="52"/>
                </a:lnTo>
                <a:lnTo>
                  <a:pt x="100" y="52"/>
                </a:lnTo>
                <a:lnTo>
                  <a:pt x="110" y="74"/>
                </a:lnTo>
                <a:lnTo>
                  <a:pt x="110" y="74"/>
                </a:lnTo>
                <a:lnTo>
                  <a:pt x="114" y="88"/>
                </a:lnTo>
                <a:lnTo>
                  <a:pt x="114" y="100"/>
                </a:lnTo>
                <a:lnTo>
                  <a:pt x="114" y="100"/>
                </a:lnTo>
                <a:lnTo>
                  <a:pt x="114" y="104"/>
                </a:lnTo>
                <a:lnTo>
                  <a:pt x="110" y="108"/>
                </a:lnTo>
                <a:lnTo>
                  <a:pt x="102" y="110"/>
                </a:lnTo>
                <a:lnTo>
                  <a:pt x="94" y="112"/>
                </a:lnTo>
                <a:lnTo>
                  <a:pt x="42" y="114"/>
                </a:lnTo>
                <a:lnTo>
                  <a:pt x="18" y="80"/>
                </a:lnTo>
                <a:lnTo>
                  <a:pt x="18" y="80"/>
                </a:lnTo>
                <a:lnTo>
                  <a:pt x="0" y="78"/>
                </a:lnTo>
                <a:lnTo>
                  <a:pt x="10" y="118"/>
                </a:lnTo>
                <a:lnTo>
                  <a:pt x="10" y="118"/>
                </a:lnTo>
                <a:lnTo>
                  <a:pt x="10" y="118"/>
                </a:lnTo>
                <a:lnTo>
                  <a:pt x="10" y="118"/>
                </a:lnTo>
                <a:lnTo>
                  <a:pt x="6" y="118"/>
                </a:lnTo>
                <a:lnTo>
                  <a:pt x="4" y="122"/>
                </a:lnTo>
                <a:lnTo>
                  <a:pt x="4" y="122"/>
                </a:lnTo>
                <a:lnTo>
                  <a:pt x="6" y="126"/>
                </a:lnTo>
                <a:lnTo>
                  <a:pt x="10" y="128"/>
                </a:lnTo>
                <a:lnTo>
                  <a:pt x="10" y="128"/>
                </a:lnTo>
                <a:lnTo>
                  <a:pt x="10" y="128"/>
                </a:lnTo>
                <a:lnTo>
                  <a:pt x="0" y="166"/>
                </a:lnTo>
                <a:lnTo>
                  <a:pt x="0" y="166"/>
                </a:lnTo>
                <a:lnTo>
                  <a:pt x="18" y="164"/>
                </a:lnTo>
                <a:lnTo>
                  <a:pt x="42" y="130"/>
                </a:lnTo>
                <a:lnTo>
                  <a:pt x="94" y="132"/>
                </a:lnTo>
                <a:lnTo>
                  <a:pt x="94" y="132"/>
                </a:lnTo>
                <a:lnTo>
                  <a:pt x="102" y="134"/>
                </a:lnTo>
                <a:lnTo>
                  <a:pt x="110" y="136"/>
                </a:lnTo>
                <a:lnTo>
                  <a:pt x="114" y="140"/>
                </a:lnTo>
                <a:lnTo>
                  <a:pt x="114" y="144"/>
                </a:lnTo>
                <a:lnTo>
                  <a:pt x="114" y="144"/>
                </a:lnTo>
                <a:lnTo>
                  <a:pt x="114" y="156"/>
                </a:lnTo>
                <a:lnTo>
                  <a:pt x="110" y="170"/>
                </a:lnTo>
                <a:lnTo>
                  <a:pt x="110" y="170"/>
                </a:lnTo>
                <a:lnTo>
                  <a:pt x="100" y="192"/>
                </a:lnTo>
                <a:lnTo>
                  <a:pt x="100" y="192"/>
                </a:lnTo>
                <a:lnTo>
                  <a:pt x="78" y="244"/>
                </a:lnTo>
                <a:lnTo>
                  <a:pt x="90" y="244"/>
                </a:lnTo>
                <a:lnTo>
                  <a:pt x="90" y="244"/>
                </a:lnTo>
                <a:lnTo>
                  <a:pt x="98" y="242"/>
                </a:lnTo>
                <a:lnTo>
                  <a:pt x="104" y="236"/>
                </a:lnTo>
                <a:lnTo>
                  <a:pt x="104" y="236"/>
                </a:lnTo>
                <a:lnTo>
                  <a:pt x="118" y="216"/>
                </a:lnTo>
                <a:lnTo>
                  <a:pt x="126" y="206"/>
                </a:lnTo>
                <a:lnTo>
                  <a:pt x="138" y="206"/>
                </a:lnTo>
                <a:lnTo>
                  <a:pt x="138" y="206"/>
                </a:lnTo>
                <a:lnTo>
                  <a:pt x="138" y="206"/>
                </a:lnTo>
                <a:lnTo>
                  <a:pt x="142" y="204"/>
                </a:lnTo>
                <a:lnTo>
                  <a:pt x="144" y="198"/>
                </a:lnTo>
                <a:lnTo>
                  <a:pt x="144" y="198"/>
                </a:lnTo>
                <a:lnTo>
                  <a:pt x="142" y="194"/>
                </a:lnTo>
                <a:lnTo>
                  <a:pt x="136" y="192"/>
                </a:lnTo>
                <a:lnTo>
                  <a:pt x="136" y="192"/>
                </a:lnTo>
                <a:lnTo>
                  <a:pt x="136" y="192"/>
                </a:lnTo>
                <a:lnTo>
                  <a:pt x="152" y="170"/>
                </a:lnTo>
                <a:lnTo>
                  <a:pt x="164" y="170"/>
                </a:lnTo>
                <a:lnTo>
                  <a:pt x="164" y="170"/>
                </a:lnTo>
                <a:lnTo>
                  <a:pt x="164" y="170"/>
                </a:lnTo>
                <a:lnTo>
                  <a:pt x="168" y="166"/>
                </a:lnTo>
                <a:lnTo>
                  <a:pt x="170" y="162"/>
                </a:lnTo>
                <a:lnTo>
                  <a:pt x="170" y="162"/>
                </a:lnTo>
                <a:lnTo>
                  <a:pt x="168" y="156"/>
                </a:lnTo>
                <a:lnTo>
                  <a:pt x="164" y="154"/>
                </a:lnTo>
                <a:lnTo>
                  <a:pt x="164" y="154"/>
                </a:lnTo>
                <a:lnTo>
                  <a:pt x="178" y="136"/>
                </a:lnTo>
                <a:lnTo>
                  <a:pt x="178" y="136"/>
                </a:lnTo>
                <a:lnTo>
                  <a:pt x="210" y="134"/>
                </a:lnTo>
                <a:lnTo>
                  <a:pt x="230" y="130"/>
                </a:lnTo>
                <a:lnTo>
                  <a:pt x="230" y="130"/>
                </a:lnTo>
                <a:lnTo>
                  <a:pt x="242" y="126"/>
                </a:lnTo>
                <a:lnTo>
                  <a:pt x="246" y="124"/>
                </a:lnTo>
                <a:lnTo>
                  <a:pt x="246" y="122"/>
                </a:lnTo>
                <a:lnTo>
                  <a:pt x="246" y="122"/>
                </a:lnTo>
                <a:close/>
              </a:path>
            </a:pathLst>
          </a:custGeom>
          <a:solidFill>
            <a:schemeClr val="bg1"/>
          </a:solidFill>
          <a:ln>
            <a:noFill/>
          </a:ln>
        </p:spPr>
        <p:txBody>
          <a:bodyPr vert="horz" wrap="square" lIns="91428" tIns="45715" rIns="91428" bIns="45715" numCol="1" anchor="t" anchorCtr="0" compatLnSpc="1">
            <a:prstTxWarp prst="textNoShape">
              <a:avLst/>
            </a:prstTxWarp>
          </a:bodyPr>
          <a:lstStyle/>
          <a:p>
            <a:endParaRPr lang="es-ES" dirty="0">
              <a:solidFill>
                <a:srgbClr val="002776"/>
              </a:solidFill>
            </a:endParaRPr>
          </a:p>
        </p:txBody>
      </p:sp>
      <p:sp>
        <p:nvSpPr>
          <p:cNvPr id="37" name="Freeform 49"/>
          <p:cNvSpPr>
            <a:spLocks noEditPoints="1"/>
          </p:cNvSpPr>
          <p:nvPr/>
        </p:nvSpPr>
        <p:spPr bwMode="auto">
          <a:xfrm>
            <a:off x="736058" y="2454986"/>
            <a:ext cx="322171" cy="317502"/>
          </a:xfrm>
          <a:custGeom>
            <a:avLst/>
            <a:gdLst>
              <a:gd name="T0" fmla="*/ 125 w 138"/>
              <a:gd name="T1" fmla="*/ 0 h 136"/>
              <a:gd name="T2" fmla="*/ 130 w 138"/>
              <a:gd name="T3" fmla="*/ 0 h 136"/>
              <a:gd name="T4" fmla="*/ 136 w 138"/>
              <a:gd name="T5" fmla="*/ 6 h 136"/>
              <a:gd name="T6" fmla="*/ 138 w 138"/>
              <a:gd name="T7" fmla="*/ 34 h 136"/>
              <a:gd name="T8" fmla="*/ 136 w 138"/>
              <a:gd name="T9" fmla="*/ 39 h 136"/>
              <a:gd name="T10" fmla="*/ 130 w 138"/>
              <a:gd name="T11" fmla="*/ 45 h 136"/>
              <a:gd name="T12" fmla="*/ 91 w 138"/>
              <a:gd name="T13" fmla="*/ 46 h 136"/>
              <a:gd name="T14" fmla="*/ 80 w 138"/>
              <a:gd name="T15" fmla="*/ 46 h 136"/>
              <a:gd name="T16" fmla="*/ 79 w 138"/>
              <a:gd name="T17" fmla="*/ 46 h 136"/>
              <a:gd name="T18" fmla="*/ 71 w 138"/>
              <a:gd name="T19" fmla="*/ 42 h 136"/>
              <a:gd name="T20" fmla="*/ 66 w 138"/>
              <a:gd name="T21" fmla="*/ 34 h 136"/>
              <a:gd name="T22" fmla="*/ 66 w 138"/>
              <a:gd name="T23" fmla="*/ 11 h 136"/>
              <a:gd name="T24" fmla="*/ 71 w 138"/>
              <a:gd name="T25" fmla="*/ 3 h 136"/>
              <a:gd name="T26" fmla="*/ 79 w 138"/>
              <a:gd name="T27" fmla="*/ 0 h 136"/>
              <a:gd name="T28" fmla="*/ 71 w 138"/>
              <a:gd name="T29" fmla="*/ 85 h 136"/>
              <a:gd name="T30" fmla="*/ 88 w 138"/>
              <a:gd name="T31" fmla="*/ 69 h 136"/>
              <a:gd name="T32" fmla="*/ 68 w 138"/>
              <a:gd name="T33" fmla="*/ 62 h 136"/>
              <a:gd name="T34" fmla="*/ 66 w 138"/>
              <a:gd name="T35" fmla="*/ 54 h 136"/>
              <a:gd name="T36" fmla="*/ 62 w 138"/>
              <a:gd name="T37" fmla="*/ 48 h 136"/>
              <a:gd name="T38" fmla="*/ 57 w 138"/>
              <a:gd name="T39" fmla="*/ 48 h 136"/>
              <a:gd name="T40" fmla="*/ 54 w 138"/>
              <a:gd name="T41" fmla="*/ 48 h 136"/>
              <a:gd name="T42" fmla="*/ 53 w 138"/>
              <a:gd name="T43" fmla="*/ 43 h 136"/>
              <a:gd name="T44" fmla="*/ 54 w 138"/>
              <a:gd name="T45" fmla="*/ 39 h 136"/>
              <a:gd name="T46" fmla="*/ 57 w 138"/>
              <a:gd name="T47" fmla="*/ 35 h 136"/>
              <a:gd name="T48" fmla="*/ 57 w 138"/>
              <a:gd name="T49" fmla="*/ 32 h 136"/>
              <a:gd name="T50" fmla="*/ 57 w 138"/>
              <a:gd name="T51" fmla="*/ 31 h 136"/>
              <a:gd name="T52" fmla="*/ 56 w 138"/>
              <a:gd name="T53" fmla="*/ 31 h 136"/>
              <a:gd name="T54" fmla="*/ 54 w 138"/>
              <a:gd name="T55" fmla="*/ 21 h 136"/>
              <a:gd name="T56" fmla="*/ 53 w 138"/>
              <a:gd name="T57" fmla="*/ 18 h 136"/>
              <a:gd name="T58" fmla="*/ 45 w 138"/>
              <a:gd name="T59" fmla="*/ 17 h 136"/>
              <a:gd name="T60" fmla="*/ 36 w 138"/>
              <a:gd name="T61" fmla="*/ 20 h 136"/>
              <a:gd name="T62" fmla="*/ 34 w 138"/>
              <a:gd name="T63" fmla="*/ 21 h 136"/>
              <a:gd name="T64" fmla="*/ 32 w 138"/>
              <a:gd name="T65" fmla="*/ 31 h 136"/>
              <a:gd name="T66" fmla="*/ 32 w 138"/>
              <a:gd name="T67" fmla="*/ 31 h 136"/>
              <a:gd name="T68" fmla="*/ 32 w 138"/>
              <a:gd name="T69" fmla="*/ 32 h 136"/>
              <a:gd name="T70" fmla="*/ 32 w 138"/>
              <a:gd name="T71" fmla="*/ 35 h 136"/>
              <a:gd name="T72" fmla="*/ 34 w 138"/>
              <a:gd name="T73" fmla="*/ 39 h 136"/>
              <a:gd name="T74" fmla="*/ 37 w 138"/>
              <a:gd name="T75" fmla="*/ 43 h 136"/>
              <a:gd name="T76" fmla="*/ 36 w 138"/>
              <a:gd name="T77" fmla="*/ 46 h 136"/>
              <a:gd name="T78" fmla="*/ 34 w 138"/>
              <a:gd name="T79" fmla="*/ 48 h 136"/>
              <a:gd name="T80" fmla="*/ 32 w 138"/>
              <a:gd name="T81" fmla="*/ 48 h 136"/>
              <a:gd name="T82" fmla="*/ 28 w 138"/>
              <a:gd name="T83" fmla="*/ 48 h 136"/>
              <a:gd name="T84" fmla="*/ 22 w 138"/>
              <a:gd name="T85" fmla="*/ 62 h 136"/>
              <a:gd name="T86" fmla="*/ 0 w 138"/>
              <a:gd name="T87" fmla="*/ 69 h 136"/>
              <a:gd name="T88" fmla="*/ 17 w 138"/>
              <a:gd name="T89" fmla="*/ 85 h 136"/>
              <a:gd name="T90" fmla="*/ 71 w 138"/>
              <a:gd name="T91" fmla="*/ 136 h 136"/>
              <a:gd name="T92" fmla="*/ 71 w 138"/>
              <a:gd name="T93" fmla="*/ 85 h 136"/>
              <a:gd name="T94" fmla="*/ 45 w 138"/>
              <a:gd name="T95" fmla="*/ 52 h 136"/>
              <a:gd name="T96" fmla="*/ 43 w 138"/>
              <a:gd name="T97" fmla="*/ 48 h 136"/>
              <a:gd name="T98" fmla="*/ 46 w 138"/>
              <a:gd name="T99" fmla="*/ 48 h 136"/>
              <a:gd name="T100" fmla="*/ 46 w 138"/>
              <a:gd name="T101" fmla="*/ 52 h 136"/>
              <a:gd name="T102" fmla="*/ 42 w 138"/>
              <a:gd name="T103" fmla="*/ 62 h 136"/>
              <a:gd name="T104" fmla="*/ 82 w 138"/>
              <a:gd name="T105" fmla="*/ 9 h 136"/>
              <a:gd name="T106" fmla="*/ 125 w 138"/>
              <a:gd name="T107" fmla="*/ 12 h 136"/>
              <a:gd name="T108" fmla="*/ 82 w 138"/>
              <a:gd name="T109" fmla="*/ 9 h 136"/>
              <a:gd name="T110" fmla="*/ 82 w 138"/>
              <a:gd name="T111" fmla="*/ 31 h 136"/>
              <a:gd name="T112" fmla="*/ 125 w 138"/>
              <a:gd name="T113" fmla="*/ 34 h 136"/>
              <a:gd name="T114" fmla="*/ 82 w 138"/>
              <a:gd name="T115" fmla="*/ 31 h 136"/>
              <a:gd name="T116" fmla="*/ 82 w 138"/>
              <a:gd name="T117" fmla="*/ 20 h 136"/>
              <a:gd name="T118" fmla="*/ 125 w 138"/>
              <a:gd name="T119" fmla="*/ 23 h 136"/>
              <a:gd name="T120" fmla="*/ 82 w 138"/>
              <a:gd name="T121" fmla="*/ 2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8" h="136">
                <a:moveTo>
                  <a:pt x="79" y="0"/>
                </a:moveTo>
                <a:lnTo>
                  <a:pt x="125" y="0"/>
                </a:lnTo>
                <a:lnTo>
                  <a:pt x="125" y="0"/>
                </a:lnTo>
                <a:lnTo>
                  <a:pt x="130" y="0"/>
                </a:lnTo>
                <a:lnTo>
                  <a:pt x="135" y="3"/>
                </a:lnTo>
                <a:lnTo>
                  <a:pt x="136" y="6"/>
                </a:lnTo>
                <a:lnTo>
                  <a:pt x="138" y="11"/>
                </a:lnTo>
                <a:lnTo>
                  <a:pt x="138" y="34"/>
                </a:lnTo>
                <a:lnTo>
                  <a:pt x="138" y="34"/>
                </a:lnTo>
                <a:lnTo>
                  <a:pt x="136" y="39"/>
                </a:lnTo>
                <a:lnTo>
                  <a:pt x="135" y="42"/>
                </a:lnTo>
                <a:lnTo>
                  <a:pt x="130" y="45"/>
                </a:lnTo>
                <a:lnTo>
                  <a:pt x="125" y="46"/>
                </a:lnTo>
                <a:lnTo>
                  <a:pt x="91" y="46"/>
                </a:lnTo>
                <a:lnTo>
                  <a:pt x="80" y="56"/>
                </a:lnTo>
                <a:lnTo>
                  <a:pt x="80" y="46"/>
                </a:lnTo>
                <a:lnTo>
                  <a:pt x="79" y="46"/>
                </a:lnTo>
                <a:lnTo>
                  <a:pt x="79" y="46"/>
                </a:lnTo>
                <a:lnTo>
                  <a:pt x="74" y="45"/>
                </a:lnTo>
                <a:lnTo>
                  <a:pt x="71" y="42"/>
                </a:lnTo>
                <a:lnTo>
                  <a:pt x="68" y="39"/>
                </a:lnTo>
                <a:lnTo>
                  <a:pt x="66" y="34"/>
                </a:lnTo>
                <a:lnTo>
                  <a:pt x="66" y="11"/>
                </a:lnTo>
                <a:lnTo>
                  <a:pt x="66" y="11"/>
                </a:lnTo>
                <a:lnTo>
                  <a:pt x="68" y="6"/>
                </a:lnTo>
                <a:lnTo>
                  <a:pt x="71" y="3"/>
                </a:lnTo>
                <a:lnTo>
                  <a:pt x="74" y="0"/>
                </a:lnTo>
                <a:lnTo>
                  <a:pt x="79" y="0"/>
                </a:lnTo>
                <a:lnTo>
                  <a:pt x="79" y="0"/>
                </a:lnTo>
                <a:close/>
                <a:moveTo>
                  <a:pt x="71" y="85"/>
                </a:moveTo>
                <a:lnTo>
                  <a:pt x="80" y="85"/>
                </a:lnTo>
                <a:lnTo>
                  <a:pt x="88" y="69"/>
                </a:lnTo>
                <a:lnTo>
                  <a:pt x="88" y="62"/>
                </a:lnTo>
                <a:lnTo>
                  <a:pt x="68" y="62"/>
                </a:lnTo>
                <a:lnTo>
                  <a:pt x="68" y="62"/>
                </a:lnTo>
                <a:lnTo>
                  <a:pt x="66" y="54"/>
                </a:lnTo>
                <a:lnTo>
                  <a:pt x="62" y="48"/>
                </a:lnTo>
                <a:lnTo>
                  <a:pt x="62" y="48"/>
                </a:lnTo>
                <a:lnTo>
                  <a:pt x="57" y="48"/>
                </a:lnTo>
                <a:lnTo>
                  <a:pt x="57" y="48"/>
                </a:lnTo>
                <a:lnTo>
                  <a:pt x="54" y="48"/>
                </a:lnTo>
                <a:lnTo>
                  <a:pt x="54" y="48"/>
                </a:lnTo>
                <a:lnTo>
                  <a:pt x="53" y="43"/>
                </a:lnTo>
                <a:lnTo>
                  <a:pt x="53" y="43"/>
                </a:lnTo>
                <a:lnTo>
                  <a:pt x="54" y="39"/>
                </a:lnTo>
                <a:lnTo>
                  <a:pt x="54" y="39"/>
                </a:lnTo>
                <a:lnTo>
                  <a:pt x="57" y="35"/>
                </a:lnTo>
                <a:lnTo>
                  <a:pt x="57" y="35"/>
                </a:lnTo>
                <a:lnTo>
                  <a:pt x="57" y="32"/>
                </a:lnTo>
                <a:lnTo>
                  <a:pt x="57" y="32"/>
                </a:lnTo>
                <a:lnTo>
                  <a:pt x="57" y="31"/>
                </a:lnTo>
                <a:lnTo>
                  <a:pt x="57" y="31"/>
                </a:lnTo>
                <a:lnTo>
                  <a:pt x="56" y="31"/>
                </a:lnTo>
                <a:lnTo>
                  <a:pt x="56" y="31"/>
                </a:lnTo>
                <a:lnTo>
                  <a:pt x="56" y="23"/>
                </a:lnTo>
                <a:lnTo>
                  <a:pt x="54" y="21"/>
                </a:lnTo>
                <a:lnTo>
                  <a:pt x="53" y="18"/>
                </a:lnTo>
                <a:lnTo>
                  <a:pt x="53" y="18"/>
                </a:lnTo>
                <a:lnTo>
                  <a:pt x="49" y="17"/>
                </a:lnTo>
                <a:lnTo>
                  <a:pt x="45" y="17"/>
                </a:lnTo>
                <a:lnTo>
                  <a:pt x="40" y="17"/>
                </a:lnTo>
                <a:lnTo>
                  <a:pt x="36" y="20"/>
                </a:lnTo>
                <a:lnTo>
                  <a:pt x="36" y="20"/>
                </a:lnTo>
                <a:lnTo>
                  <a:pt x="34" y="21"/>
                </a:lnTo>
                <a:lnTo>
                  <a:pt x="32" y="23"/>
                </a:lnTo>
                <a:lnTo>
                  <a:pt x="32" y="31"/>
                </a:lnTo>
                <a:lnTo>
                  <a:pt x="32" y="31"/>
                </a:lnTo>
                <a:lnTo>
                  <a:pt x="32" y="31"/>
                </a:lnTo>
                <a:lnTo>
                  <a:pt x="32" y="32"/>
                </a:lnTo>
                <a:lnTo>
                  <a:pt x="32" y="32"/>
                </a:lnTo>
                <a:lnTo>
                  <a:pt x="32" y="32"/>
                </a:lnTo>
                <a:lnTo>
                  <a:pt x="32" y="35"/>
                </a:lnTo>
                <a:lnTo>
                  <a:pt x="32" y="35"/>
                </a:lnTo>
                <a:lnTo>
                  <a:pt x="34" y="39"/>
                </a:lnTo>
                <a:lnTo>
                  <a:pt x="34" y="39"/>
                </a:lnTo>
                <a:lnTo>
                  <a:pt x="37" y="43"/>
                </a:lnTo>
                <a:lnTo>
                  <a:pt x="37" y="43"/>
                </a:lnTo>
                <a:lnTo>
                  <a:pt x="36" y="46"/>
                </a:lnTo>
                <a:lnTo>
                  <a:pt x="36" y="46"/>
                </a:lnTo>
                <a:lnTo>
                  <a:pt x="34" y="48"/>
                </a:lnTo>
                <a:lnTo>
                  <a:pt x="32" y="48"/>
                </a:lnTo>
                <a:lnTo>
                  <a:pt x="32" y="48"/>
                </a:lnTo>
                <a:lnTo>
                  <a:pt x="28" y="48"/>
                </a:lnTo>
                <a:lnTo>
                  <a:pt x="28" y="48"/>
                </a:lnTo>
                <a:lnTo>
                  <a:pt x="23" y="54"/>
                </a:lnTo>
                <a:lnTo>
                  <a:pt x="22" y="62"/>
                </a:lnTo>
                <a:lnTo>
                  <a:pt x="0" y="62"/>
                </a:lnTo>
                <a:lnTo>
                  <a:pt x="0" y="69"/>
                </a:lnTo>
                <a:lnTo>
                  <a:pt x="9" y="85"/>
                </a:lnTo>
                <a:lnTo>
                  <a:pt x="17" y="85"/>
                </a:lnTo>
                <a:lnTo>
                  <a:pt x="17" y="136"/>
                </a:lnTo>
                <a:lnTo>
                  <a:pt x="71" y="136"/>
                </a:lnTo>
                <a:lnTo>
                  <a:pt x="71" y="85"/>
                </a:lnTo>
                <a:lnTo>
                  <a:pt x="71" y="85"/>
                </a:lnTo>
                <a:close/>
                <a:moveTo>
                  <a:pt x="42" y="62"/>
                </a:moveTo>
                <a:lnTo>
                  <a:pt x="45" y="52"/>
                </a:lnTo>
                <a:lnTo>
                  <a:pt x="43" y="51"/>
                </a:lnTo>
                <a:lnTo>
                  <a:pt x="43" y="48"/>
                </a:lnTo>
                <a:lnTo>
                  <a:pt x="45" y="48"/>
                </a:lnTo>
                <a:lnTo>
                  <a:pt x="46" y="48"/>
                </a:lnTo>
                <a:lnTo>
                  <a:pt x="48" y="51"/>
                </a:lnTo>
                <a:lnTo>
                  <a:pt x="46" y="52"/>
                </a:lnTo>
                <a:lnTo>
                  <a:pt x="49" y="62"/>
                </a:lnTo>
                <a:lnTo>
                  <a:pt x="42" y="62"/>
                </a:lnTo>
                <a:lnTo>
                  <a:pt x="42" y="62"/>
                </a:lnTo>
                <a:close/>
                <a:moveTo>
                  <a:pt x="82" y="9"/>
                </a:moveTo>
                <a:lnTo>
                  <a:pt x="82" y="12"/>
                </a:lnTo>
                <a:lnTo>
                  <a:pt x="125" y="12"/>
                </a:lnTo>
                <a:lnTo>
                  <a:pt x="125" y="9"/>
                </a:lnTo>
                <a:lnTo>
                  <a:pt x="82" y="9"/>
                </a:lnTo>
                <a:lnTo>
                  <a:pt x="82" y="9"/>
                </a:lnTo>
                <a:close/>
                <a:moveTo>
                  <a:pt x="82" y="31"/>
                </a:moveTo>
                <a:lnTo>
                  <a:pt x="82" y="34"/>
                </a:lnTo>
                <a:lnTo>
                  <a:pt x="125" y="34"/>
                </a:lnTo>
                <a:lnTo>
                  <a:pt x="125" y="31"/>
                </a:lnTo>
                <a:lnTo>
                  <a:pt x="82" y="31"/>
                </a:lnTo>
                <a:lnTo>
                  <a:pt x="82" y="31"/>
                </a:lnTo>
                <a:close/>
                <a:moveTo>
                  <a:pt x="82" y="20"/>
                </a:moveTo>
                <a:lnTo>
                  <a:pt x="82" y="23"/>
                </a:lnTo>
                <a:lnTo>
                  <a:pt x="125" y="23"/>
                </a:lnTo>
                <a:lnTo>
                  <a:pt x="125" y="20"/>
                </a:lnTo>
                <a:lnTo>
                  <a:pt x="82" y="20"/>
                </a:lnTo>
                <a:close/>
              </a:path>
            </a:pathLst>
          </a:custGeom>
          <a:solidFill>
            <a:schemeClr val="bg1"/>
          </a:solidFill>
          <a:ln>
            <a:noFill/>
          </a:ln>
          <a:extLst/>
        </p:spPr>
        <p:txBody>
          <a:bodyPr vert="horz" wrap="square" lIns="91428" tIns="45715" rIns="91428" bIns="45715" numCol="1" anchor="t" anchorCtr="0" compatLnSpc="1">
            <a:prstTxWarp prst="textNoShape">
              <a:avLst/>
            </a:prstTxWarp>
          </a:bodyPr>
          <a:lstStyle/>
          <a:p>
            <a:endParaRPr lang="es-ES" dirty="0">
              <a:solidFill>
                <a:srgbClr val="002776"/>
              </a:solidFill>
            </a:endParaRPr>
          </a:p>
        </p:txBody>
      </p:sp>
      <p:grpSp>
        <p:nvGrpSpPr>
          <p:cNvPr id="45" name="Group 990"/>
          <p:cNvGrpSpPr/>
          <p:nvPr/>
        </p:nvGrpSpPr>
        <p:grpSpPr>
          <a:xfrm>
            <a:off x="670394" y="3322130"/>
            <a:ext cx="363659" cy="363660"/>
            <a:chOff x="8779515" y="6061978"/>
            <a:chExt cx="232413" cy="232414"/>
          </a:xfrm>
          <a:solidFill>
            <a:schemeClr val="bg1"/>
          </a:solidFill>
        </p:grpSpPr>
        <p:sp>
          <p:nvSpPr>
            <p:cNvPr id="46" name="Freeform 459"/>
            <p:cNvSpPr>
              <a:spLocks/>
            </p:cNvSpPr>
            <p:nvPr/>
          </p:nvSpPr>
          <p:spPr bwMode="auto">
            <a:xfrm>
              <a:off x="8870012" y="6082545"/>
              <a:ext cx="41135" cy="34966"/>
            </a:xfrm>
            <a:custGeom>
              <a:avLst/>
              <a:gdLst>
                <a:gd name="T0" fmla="*/ 22 w 22"/>
                <a:gd name="T1" fmla="*/ 6 h 18"/>
                <a:gd name="T2" fmla="*/ 22 w 22"/>
                <a:gd name="T3" fmla="*/ 5 h 18"/>
                <a:gd name="T4" fmla="*/ 21 w 22"/>
                <a:gd name="T5" fmla="*/ 0 h 18"/>
                <a:gd name="T6" fmla="*/ 12 w 22"/>
                <a:gd name="T7" fmla="*/ 0 h 18"/>
                <a:gd name="T8" fmla="*/ 0 w 22"/>
                <a:gd name="T9" fmla="*/ 1 h 18"/>
                <a:gd name="T10" fmla="*/ 2 w 22"/>
                <a:gd name="T11" fmla="*/ 2 h 18"/>
                <a:gd name="T12" fmla="*/ 3 w 22"/>
                <a:gd name="T13" fmla="*/ 3 h 18"/>
                <a:gd name="T14" fmla="*/ 2 w 22"/>
                <a:gd name="T15" fmla="*/ 7 h 18"/>
                <a:gd name="T16" fmla="*/ 1 w 22"/>
                <a:gd name="T17" fmla="*/ 8 h 18"/>
                <a:gd name="T18" fmla="*/ 2 w 22"/>
                <a:gd name="T19" fmla="*/ 11 h 18"/>
                <a:gd name="T20" fmla="*/ 2 w 22"/>
                <a:gd name="T21" fmla="*/ 12 h 18"/>
                <a:gd name="T22" fmla="*/ 4 w 22"/>
                <a:gd name="T23" fmla="*/ 17 h 18"/>
                <a:gd name="T24" fmla="*/ 6 w 22"/>
                <a:gd name="T25" fmla="*/ 18 h 18"/>
                <a:gd name="T26" fmla="*/ 6 w 22"/>
                <a:gd name="T27" fmla="*/ 18 h 18"/>
                <a:gd name="T28" fmla="*/ 7 w 22"/>
                <a:gd name="T29" fmla="*/ 18 h 18"/>
                <a:gd name="T30" fmla="*/ 10 w 22"/>
                <a:gd name="T31" fmla="*/ 14 h 18"/>
                <a:gd name="T32" fmla="*/ 11 w 22"/>
                <a:gd name="T33" fmla="*/ 14 h 18"/>
                <a:gd name="T34" fmla="*/ 14 w 22"/>
                <a:gd name="T35" fmla="*/ 12 h 18"/>
                <a:gd name="T36" fmla="*/ 21 w 22"/>
                <a:gd name="T37" fmla="*/ 7 h 18"/>
                <a:gd name="T38" fmla="*/ 22 w 22"/>
                <a:gd name="T39" fmla="*/ 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18">
                  <a:moveTo>
                    <a:pt x="22" y="6"/>
                  </a:moveTo>
                  <a:cubicBezTo>
                    <a:pt x="22" y="6"/>
                    <a:pt x="22" y="5"/>
                    <a:pt x="22" y="5"/>
                  </a:cubicBezTo>
                  <a:cubicBezTo>
                    <a:pt x="21" y="3"/>
                    <a:pt x="21" y="2"/>
                    <a:pt x="21" y="0"/>
                  </a:cubicBezTo>
                  <a:cubicBezTo>
                    <a:pt x="18" y="0"/>
                    <a:pt x="15" y="0"/>
                    <a:pt x="12" y="0"/>
                  </a:cubicBezTo>
                  <a:cubicBezTo>
                    <a:pt x="8" y="0"/>
                    <a:pt x="4" y="0"/>
                    <a:pt x="0" y="1"/>
                  </a:cubicBezTo>
                  <a:cubicBezTo>
                    <a:pt x="1" y="2"/>
                    <a:pt x="1" y="2"/>
                    <a:pt x="2" y="2"/>
                  </a:cubicBezTo>
                  <a:cubicBezTo>
                    <a:pt x="3" y="2"/>
                    <a:pt x="3" y="3"/>
                    <a:pt x="3" y="3"/>
                  </a:cubicBezTo>
                  <a:cubicBezTo>
                    <a:pt x="4" y="4"/>
                    <a:pt x="3" y="6"/>
                    <a:pt x="2" y="7"/>
                  </a:cubicBezTo>
                  <a:cubicBezTo>
                    <a:pt x="1" y="7"/>
                    <a:pt x="1" y="8"/>
                    <a:pt x="1" y="8"/>
                  </a:cubicBezTo>
                  <a:cubicBezTo>
                    <a:pt x="0" y="9"/>
                    <a:pt x="1" y="10"/>
                    <a:pt x="2" y="11"/>
                  </a:cubicBezTo>
                  <a:cubicBezTo>
                    <a:pt x="2" y="11"/>
                    <a:pt x="2" y="12"/>
                    <a:pt x="2" y="12"/>
                  </a:cubicBezTo>
                  <a:cubicBezTo>
                    <a:pt x="4" y="14"/>
                    <a:pt x="4" y="17"/>
                    <a:pt x="4" y="17"/>
                  </a:cubicBezTo>
                  <a:cubicBezTo>
                    <a:pt x="5" y="18"/>
                    <a:pt x="5" y="18"/>
                    <a:pt x="6" y="18"/>
                  </a:cubicBezTo>
                  <a:cubicBezTo>
                    <a:pt x="6" y="18"/>
                    <a:pt x="6" y="18"/>
                    <a:pt x="6" y="18"/>
                  </a:cubicBezTo>
                  <a:cubicBezTo>
                    <a:pt x="6" y="18"/>
                    <a:pt x="7" y="18"/>
                    <a:pt x="7" y="18"/>
                  </a:cubicBezTo>
                  <a:cubicBezTo>
                    <a:pt x="7" y="18"/>
                    <a:pt x="9" y="16"/>
                    <a:pt x="10" y="14"/>
                  </a:cubicBezTo>
                  <a:cubicBezTo>
                    <a:pt x="11" y="14"/>
                    <a:pt x="11" y="14"/>
                    <a:pt x="11" y="14"/>
                  </a:cubicBezTo>
                  <a:cubicBezTo>
                    <a:pt x="12" y="14"/>
                    <a:pt x="14" y="14"/>
                    <a:pt x="14" y="12"/>
                  </a:cubicBezTo>
                  <a:cubicBezTo>
                    <a:pt x="15" y="10"/>
                    <a:pt x="19" y="8"/>
                    <a:pt x="21" y="7"/>
                  </a:cubicBezTo>
                  <a:cubicBezTo>
                    <a:pt x="22" y="7"/>
                    <a:pt x="22" y="7"/>
                    <a:pt x="2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_tradnl">
                <a:solidFill>
                  <a:srgbClr val="002776"/>
                </a:solidFill>
              </a:endParaRPr>
            </a:p>
          </p:txBody>
        </p:sp>
        <p:sp>
          <p:nvSpPr>
            <p:cNvPr id="47" name="Freeform 460"/>
            <p:cNvSpPr>
              <a:spLocks/>
            </p:cNvSpPr>
            <p:nvPr/>
          </p:nvSpPr>
          <p:spPr bwMode="auto">
            <a:xfrm>
              <a:off x="8802139" y="6090772"/>
              <a:ext cx="94611" cy="168654"/>
            </a:xfrm>
            <a:custGeom>
              <a:avLst/>
              <a:gdLst>
                <a:gd name="T0" fmla="*/ 40 w 50"/>
                <a:gd name="T1" fmla="*/ 61 h 90"/>
                <a:gd name="T2" fmla="*/ 39 w 50"/>
                <a:gd name="T3" fmla="*/ 61 h 90"/>
                <a:gd name="T4" fmla="*/ 35 w 50"/>
                <a:gd name="T5" fmla="*/ 58 h 90"/>
                <a:gd name="T6" fmla="*/ 28 w 50"/>
                <a:gd name="T7" fmla="*/ 53 h 90"/>
                <a:gd name="T8" fmla="*/ 27 w 50"/>
                <a:gd name="T9" fmla="*/ 53 h 90"/>
                <a:gd name="T10" fmla="*/ 21 w 50"/>
                <a:gd name="T11" fmla="*/ 54 h 90"/>
                <a:gd name="T12" fmla="*/ 11 w 50"/>
                <a:gd name="T13" fmla="*/ 48 h 90"/>
                <a:gd name="T14" fmla="*/ 11 w 50"/>
                <a:gd name="T15" fmla="*/ 48 h 90"/>
                <a:gd name="T16" fmla="*/ 10 w 50"/>
                <a:gd name="T17" fmla="*/ 48 h 90"/>
                <a:gd name="T18" fmla="*/ 10 w 50"/>
                <a:gd name="T19" fmla="*/ 48 h 90"/>
                <a:gd name="T20" fmla="*/ 11 w 50"/>
                <a:gd name="T21" fmla="*/ 43 h 90"/>
                <a:gd name="T22" fmla="*/ 13 w 50"/>
                <a:gd name="T23" fmla="*/ 42 h 90"/>
                <a:gd name="T24" fmla="*/ 16 w 50"/>
                <a:gd name="T25" fmla="*/ 43 h 90"/>
                <a:gd name="T26" fmla="*/ 19 w 50"/>
                <a:gd name="T27" fmla="*/ 43 h 90"/>
                <a:gd name="T28" fmla="*/ 23 w 50"/>
                <a:gd name="T29" fmla="*/ 42 h 90"/>
                <a:gd name="T30" fmla="*/ 24 w 50"/>
                <a:gd name="T31" fmla="*/ 37 h 90"/>
                <a:gd name="T32" fmla="*/ 31 w 50"/>
                <a:gd name="T33" fmla="*/ 30 h 90"/>
                <a:gd name="T34" fmla="*/ 38 w 50"/>
                <a:gd name="T35" fmla="*/ 25 h 90"/>
                <a:gd name="T36" fmla="*/ 36 w 50"/>
                <a:gd name="T37" fmla="*/ 16 h 90"/>
                <a:gd name="T38" fmla="*/ 32 w 50"/>
                <a:gd name="T39" fmla="*/ 16 h 90"/>
                <a:gd name="T40" fmla="*/ 28 w 50"/>
                <a:gd name="T41" fmla="*/ 16 h 90"/>
                <a:gd name="T42" fmla="*/ 24 w 50"/>
                <a:gd name="T43" fmla="*/ 16 h 90"/>
                <a:gd name="T44" fmla="*/ 23 w 50"/>
                <a:gd name="T45" fmla="*/ 19 h 90"/>
                <a:gd name="T46" fmla="*/ 22 w 50"/>
                <a:gd name="T47" fmla="*/ 16 h 90"/>
                <a:gd name="T48" fmla="*/ 19 w 50"/>
                <a:gd name="T49" fmla="*/ 16 h 90"/>
                <a:gd name="T50" fmla="*/ 24 w 50"/>
                <a:gd name="T51" fmla="*/ 12 h 90"/>
                <a:gd name="T52" fmla="*/ 26 w 50"/>
                <a:gd name="T53" fmla="*/ 10 h 90"/>
                <a:gd name="T54" fmla="*/ 27 w 50"/>
                <a:gd name="T55" fmla="*/ 10 h 90"/>
                <a:gd name="T56" fmla="*/ 32 w 50"/>
                <a:gd name="T57" fmla="*/ 4 h 90"/>
                <a:gd name="T58" fmla="*/ 27 w 50"/>
                <a:gd name="T59" fmla="*/ 0 h 90"/>
                <a:gd name="T60" fmla="*/ 25 w 50"/>
                <a:gd name="T61" fmla="*/ 2 h 90"/>
                <a:gd name="T62" fmla="*/ 0 w 50"/>
                <a:gd name="T63" fmla="*/ 44 h 90"/>
                <a:gd name="T64" fmla="*/ 0 w 50"/>
                <a:gd name="T65" fmla="*/ 45 h 90"/>
                <a:gd name="T66" fmla="*/ 1 w 50"/>
                <a:gd name="T67" fmla="*/ 51 h 90"/>
                <a:gd name="T68" fmla="*/ 2 w 50"/>
                <a:gd name="T69" fmla="*/ 52 h 90"/>
                <a:gd name="T70" fmla="*/ 3 w 50"/>
                <a:gd name="T71" fmla="*/ 53 h 90"/>
                <a:gd name="T72" fmla="*/ 8 w 50"/>
                <a:gd name="T73" fmla="*/ 55 h 90"/>
                <a:gd name="T74" fmla="*/ 10 w 50"/>
                <a:gd name="T75" fmla="*/ 54 h 90"/>
                <a:gd name="T76" fmla="*/ 17 w 50"/>
                <a:gd name="T77" fmla="*/ 59 h 90"/>
                <a:gd name="T78" fmla="*/ 15 w 50"/>
                <a:gd name="T79" fmla="*/ 69 h 90"/>
                <a:gd name="T80" fmla="*/ 20 w 50"/>
                <a:gd name="T81" fmla="*/ 72 h 90"/>
                <a:gd name="T82" fmla="*/ 22 w 50"/>
                <a:gd name="T83" fmla="*/ 74 h 90"/>
                <a:gd name="T84" fmla="*/ 23 w 50"/>
                <a:gd name="T85" fmla="*/ 82 h 90"/>
                <a:gd name="T86" fmla="*/ 23 w 50"/>
                <a:gd name="T87" fmla="*/ 86 h 90"/>
                <a:gd name="T88" fmla="*/ 33 w 50"/>
                <a:gd name="T89" fmla="*/ 90 h 90"/>
                <a:gd name="T90" fmla="*/ 36 w 50"/>
                <a:gd name="T91" fmla="*/ 83 h 90"/>
                <a:gd name="T92" fmla="*/ 43 w 50"/>
                <a:gd name="T93" fmla="*/ 79 h 90"/>
                <a:gd name="T94" fmla="*/ 44 w 50"/>
                <a:gd name="T95" fmla="*/ 79 h 90"/>
                <a:gd name="T96" fmla="*/ 44 w 50"/>
                <a:gd name="T97" fmla="*/ 78 h 90"/>
                <a:gd name="T98" fmla="*/ 47 w 50"/>
                <a:gd name="T99" fmla="*/ 65 h 90"/>
                <a:gd name="T100" fmla="*/ 40 w 50"/>
                <a:gd name="T101" fmla="*/ 61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0" h="90">
                  <a:moveTo>
                    <a:pt x="40" y="61"/>
                  </a:moveTo>
                  <a:cubicBezTo>
                    <a:pt x="40" y="61"/>
                    <a:pt x="39" y="61"/>
                    <a:pt x="39" y="61"/>
                  </a:cubicBezTo>
                  <a:cubicBezTo>
                    <a:pt x="38" y="61"/>
                    <a:pt x="36" y="59"/>
                    <a:pt x="35" y="58"/>
                  </a:cubicBezTo>
                  <a:cubicBezTo>
                    <a:pt x="33" y="55"/>
                    <a:pt x="31" y="53"/>
                    <a:pt x="28" y="53"/>
                  </a:cubicBezTo>
                  <a:cubicBezTo>
                    <a:pt x="28" y="53"/>
                    <a:pt x="28" y="53"/>
                    <a:pt x="27" y="53"/>
                  </a:cubicBezTo>
                  <a:cubicBezTo>
                    <a:pt x="25" y="53"/>
                    <a:pt x="22" y="54"/>
                    <a:pt x="21" y="54"/>
                  </a:cubicBezTo>
                  <a:cubicBezTo>
                    <a:pt x="19" y="52"/>
                    <a:pt x="15" y="48"/>
                    <a:pt x="11" y="48"/>
                  </a:cubicBezTo>
                  <a:cubicBezTo>
                    <a:pt x="11" y="48"/>
                    <a:pt x="11" y="48"/>
                    <a:pt x="11" y="48"/>
                  </a:cubicBezTo>
                  <a:cubicBezTo>
                    <a:pt x="11" y="48"/>
                    <a:pt x="11" y="48"/>
                    <a:pt x="10" y="48"/>
                  </a:cubicBezTo>
                  <a:cubicBezTo>
                    <a:pt x="10" y="48"/>
                    <a:pt x="10" y="48"/>
                    <a:pt x="10" y="48"/>
                  </a:cubicBezTo>
                  <a:cubicBezTo>
                    <a:pt x="10" y="48"/>
                    <a:pt x="9" y="47"/>
                    <a:pt x="11" y="43"/>
                  </a:cubicBezTo>
                  <a:cubicBezTo>
                    <a:pt x="11" y="43"/>
                    <a:pt x="11" y="42"/>
                    <a:pt x="13" y="42"/>
                  </a:cubicBezTo>
                  <a:cubicBezTo>
                    <a:pt x="13" y="42"/>
                    <a:pt x="14" y="43"/>
                    <a:pt x="16" y="43"/>
                  </a:cubicBezTo>
                  <a:cubicBezTo>
                    <a:pt x="17" y="43"/>
                    <a:pt x="18" y="43"/>
                    <a:pt x="19" y="43"/>
                  </a:cubicBezTo>
                  <a:cubicBezTo>
                    <a:pt x="21" y="43"/>
                    <a:pt x="22" y="43"/>
                    <a:pt x="23" y="42"/>
                  </a:cubicBezTo>
                  <a:cubicBezTo>
                    <a:pt x="24" y="40"/>
                    <a:pt x="25" y="39"/>
                    <a:pt x="24" y="37"/>
                  </a:cubicBezTo>
                  <a:cubicBezTo>
                    <a:pt x="24" y="33"/>
                    <a:pt x="27" y="32"/>
                    <a:pt x="31" y="30"/>
                  </a:cubicBezTo>
                  <a:cubicBezTo>
                    <a:pt x="34" y="29"/>
                    <a:pt x="37" y="28"/>
                    <a:pt x="38" y="25"/>
                  </a:cubicBezTo>
                  <a:cubicBezTo>
                    <a:pt x="40" y="19"/>
                    <a:pt x="37" y="17"/>
                    <a:pt x="36" y="16"/>
                  </a:cubicBezTo>
                  <a:cubicBezTo>
                    <a:pt x="35" y="15"/>
                    <a:pt x="35" y="16"/>
                    <a:pt x="32" y="16"/>
                  </a:cubicBezTo>
                  <a:cubicBezTo>
                    <a:pt x="32" y="16"/>
                    <a:pt x="28" y="16"/>
                    <a:pt x="28" y="16"/>
                  </a:cubicBezTo>
                  <a:cubicBezTo>
                    <a:pt x="25" y="16"/>
                    <a:pt x="25" y="13"/>
                    <a:pt x="24" y="16"/>
                  </a:cubicBezTo>
                  <a:cubicBezTo>
                    <a:pt x="24" y="17"/>
                    <a:pt x="24" y="18"/>
                    <a:pt x="23" y="19"/>
                  </a:cubicBezTo>
                  <a:cubicBezTo>
                    <a:pt x="23" y="18"/>
                    <a:pt x="22" y="17"/>
                    <a:pt x="22" y="16"/>
                  </a:cubicBezTo>
                  <a:cubicBezTo>
                    <a:pt x="21" y="16"/>
                    <a:pt x="20" y="16"/>
                    <a:pt x="19" y="16"/>
                  </a:cubicBezTo>
                  <a:cubicBezTo>
                    <a:pt x="21" y="14"/>
                    <a:pt x="23" y="13"/>
                    <a:pt x="24" y="12"/>
                  </a:cubicBezTo>
                  <a:cubicBezTo>
                    <a:pt x="25" y="11"/>
                    <a:pt x="25" y="10"/>
                    <a:pt x="26" y="10"/>
                  </a:cubicBezTo>
                  <a:cubicBezTo>
                    <a:pt x="26" y="10"/>
                    <a:pt x="26" y="10"/>
                    <a:pt x="27" y="10"/>
                  </a:cubicBezTo>
                  <a:cubicBezTo>
                    <a:pt x="29" y="9"/>
                    <a:pt x="32" y="7"/>
                    <a:pt x="32" y="4"/>
                  </a:cubicBezTo>
                  <a:cubicBezTo>
                    <a:pt x="32" y="2"/>
                    <a:pt x="32" y="1"/>
                    <a:pt x="27" y="0"/>
                  </a:cubicBezTo>
                  <a:cubicBezTo>
                    <a:pt x="27" y="1"/>
                    <a:pt x="26" y="1"/>
                    <a:pt x="25" y="2"/>
                  </a:cubicBezTo>
                  <a:cubicBezTo>
                    <a:pt x="10" y="10"/>
                    <a:pt x="0" y="26"/>
                    <a:pt x="0" y="44"/>
                  </a:cubicBezTo>
                  <a:cubicBezTo>
                    <a:pt x="0" y="44"/>
                    <a:pt x="0" y="44"/>
                    <a:pt x="0" y="45"/>
                  </a:cubicBezTo>
                  <a:cubicBezTo>
                    <a:pt x="1" y="48"/>
                    <a:pt x="1" y="51"/>
                    <a:pt x="1" y="51"/>
                  </a:cubicBezTo>
                  <a:cubicBezTo>
                    <a:pt x="2" y="52"/>
                    <a:pt x="2" y="52"/>
                    <a:pt x="2" y="52"/>
                  </a:cubicBezTo>
                  <a:cubicBezTo>
                    <a:pt x="3" y="53"/>
                    <a:pt x="3" y="53"/>
                    <a:pt x="3" y="53"/>
                  </a:cubicBezTo>
                  <a:cubicBezTo>
                    <a:pt x="4" y="53"/>
                    <a:pt x="7" y="55"/>
                    <a:pt x="8" y="55"/>
                  </a:cubicBezTo>
                  <a:cubicBezTo>
                    <a:pt x="9" y="55"/>
                    <a:pt x="10" y="54"/>
                    <a:pt x="10" y="54"/>
                  </a:cubicBezTo>
                  <a:cubicBezTo>
                    <a:pt x="12" y="55"/>
                    <a:pt x="14" y="57"/>
                    <a:pt x="17" y="59"/>
                  </a:cubicBezTo>
                  <a:cubicBezTo>
                    <a:pt x="16" y="62"/>
                    <a:pt x="14" y="67"/>
                    <a:pt x="15" y="69"/>
                  </a:cubicBezTo>
                  <a:cubicBezTo>
                    <a:pt x="16" y="72"/>
                    <a:pt x="19" y="72"/>
                    <a:pt x="20" y="72"/>
                  </a:cubicBezTo>
                  <a:cubicBezTo>
                    <a:pt x="22" y="72"/>
                    <a:pt x="22" y="73"/>
                    <a:pt x="22" y="74"/>
                  </a:cubicBezTo>
                  <a:cubicBezTo>
                    <a:pt x="23" y="75"/>
                    <a:pt x="23" y="79"/>
                    <a:pt x="23" y="82"/>
                  </a:cubicBezTo>
                  <a:cubicBezTo>
                    <a:pt x="23" y="83"/>
                    <a:pt x="23" y="84"/>
                    <a:pt x="23" y="86"/>
                  </a:cubicBezTo>
                  <a:cubicBezTo>
                    <a:pt x="26" y="88"/>
                    <a:pt x="30" y="89"/>
                    <a:pt x="33" y="90"/>
                  </a:cubicBezTo>
                  <a:cubicBezTo>
                    <a:pt x="35" y="88"/>
                    <a:pt x="36" y="85"/>
                    <a:pt x="36" y="83"/>
                  </a:cubicBezTo>
                  <a:cubicBezTo>
                    <a:pt x="37" y="82"/>
                    <a:pt x="40" y="80"/>
                    <a:pt x="43" y="79"/>
                  </a:cubicBezTo>
                  <a:cubicBezTo>
                    <a:pt x="44" y="79"/>
                    <a:pt x="44" y="79"/>
                    <a:pt x="44" y="79"/>
                  </a:cubicBezTo>
                  <a:cubicBezTo>
                    <a:pt x="44" y="78"/>
                    <a:pt x="44" y="78"/>
                    <a:pt x="44" y="78"/>
                  </a:cubicBezTo>
                  <a:cubicBezTo>
                    <a:pt x="46" y="75"/>
                    <a:pt x="50" y="68"/>
                    <a:pt x="47" y="65"/>
                  </a:cubicBezTo>
                  <a:cubicBezTo>
                    <a:pt x="45" y="62"/>
                    <a:pt x="43" y="61"/>
                    <a:pt x="40"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_tradnl">
                <a:solidFill>
                  <a:srgbClr val="002776"/>
                </a:solidFill>
              </a:endParaRPr>
            </a:p>
          </p:txBody>
        </p:sp>
        <p:sp>
          <p:nvSpPr>
            <p:cNvPr id="48" name="Freeform 461"/>
            <p:cNvSpPr>
              <a:spLocks/>
            </p:cNvSpPr>
            <p:nvPr/>
          </p:nvSpPr>
          <p:spPr bwMode="auto">
            <a:xfrm>
              <a:off x="8923487" y="6189497"/>
              <a:ext cx="88441" cy="104895"/>
            </a:xfrm>
            <a:custGeom>
              <a:avLst/>
              <a:gdLst>
                <a:gd name="T0" fmla="*/ 43 w 43"/>
                <a:gd name="T1" fmla="*/ 25 h 51"/>
                <a:gd name="T2" fmla="*/ 22 w 43"/>
                <a:gd name="T3" fmla="*/ 0 h 51"/>
                <a:gd name="T4" fmla="*/ 0 w 43"/>
                <a:gd name="T5" fmla="*/ 25 h 51"/>
                <a:gd name="T6" fmla="*/ 14 w 43"/>
                <a:gd name="T7" fmla="*/ 25 h 51"/>
                <a:gd name="T8" fmla="*/ 14 w 43"/>
                <a:gd name="T9" fmla="*/ 51 h 51"/>
                <a:gd name="T10" fmla="*/ 29 w 43"/>
                <a:gd name="T11" fmla="*/ 51 h 51"/>
                <a:gd name="T12" fmla="*/ 29 w 43"/>
                <a:gd name="T13" fmla="*/ 25 h 51"/>
                <a:gd name="T14" fmla="*/ 43 w 43"/>
                <a:gd name="T15" fmla="*/ 25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51">
                  <a:moveTo>
                    <a:pt x="43" y="25"/>
                  </a:moveTo>
                  <a:lnTo>
                    <a:pt x="22" y="0"/>
                  </a:lnTo>
                  <a:lnTo>
                    <a:pt x="0" y="25"/>
                  </a:lnTo>
                  <a:lnTo>
                    <a:pt x="14" y="25"/>
                  </a:lnTo>
                  <a:lnTo>
                    <a:pt x="14" y="51"/>
                  </a:lnTo>
                  <a:lnTo>
                    <a:pt x="29" y="51"/>
                  </a:lnTo>
                  <a:lnTo>
                    <a:pt x="29" y="25"/>
                  </a:lnTo>
                  <a:lnTo>
                    <a:pt x="43"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_tradnl">
                <a:solidFill>
                  <a:srgbClr val="002776"/>
                </a:solidFill>
              </a:endParaRPr>
            </a:p>
          </p:txBody>
        </p:sp>
        <p:sp>
          <p:nvSpPr>
            <p:cNvPr id="49" name="Freeform 462"/>
            <p:cNvSpPr>
              <a:spLocks/>
            </p:cNvSpPr>
            <p:nvPr/>
          </p:nvSpPr>
          <p:spPr bwMode="auto">
            <a:xfrm>
              <a:off x="8919374" y="6103113"/>
              <a:ext cx="63760" cy="71987"/>
            </a:xfrm>
            <a:custGeom>
              <a:avLst/>
              <a:gdLst>
                <a:gd name="T0" fmla="*/ 2 w 34"/>
                <a:gd name="T1" fmla="*/ 23 h 39"/>
                <a:gd name="T2" fmla="*/ 2 w 34"/>
                <a:gd name="T3" fmla="*/ 23 h 39"/>
                <a:gd name="T4" fmla="*/ 1 w 34"/>
                <a:gd name="T5" fmla="*/ 26 h 39"/>
                <a:gd name="T6" fmla="*/ 2 w 34"/>
                <a:gd name="T7" fmla="*/ 26 h 39"/>
                <a:gd name="T8" fmla="*/ 6 w 34"/>
                <a:gd name="T9" fmla="*/ 26 h 39"/>
                <a:gd name="T10" fmla="*/ 10 w 34"/>
                <a:gd name="T11" fmla="*/ 26 h 39"/>
                <a:gd name="T12" fmla="*/ 10 w 34"/>
                <a:gd name="T13" fmla="*/ 27 h 39"/>
                <a:gd name="T14" fmla="*/ 12 w 34"/>
                <a:gd name="T15" fmla="*/ 24 h 39"/>
                <a:gd name="T16" fmla="*/ 12 w 34"/>
                <a:gd name="T17" fmla="*/ 24 h 39"/>
                <a:gd name="T18" fmla="*/ 15 w 34"/>
                <a:gd name="T19" fmla="*/ 28 h 39"/>
                <a:gd name="T20" fmla="*/ 17 w 34"/>
                <a:gd name="T21" fmla="*/ 28 h 39"/>
                <a:gd name="T22" fmla="*/ 21 w 34"/>
                <a:gd name="T23" fmla="*/ 27 h 39"/>
                <a:gd name="T24" fmla="*/ 20 w 34"/>
                <a:gd name="T25" fmla="*/ 29 h 39"/>
                <a:gd name="T26" fmla="*/ 20 w 34"/>
                <a:gd name="T27" fmla="*/ 30 h 39"/>
                <a:gd name="T28" fmla="*/ 21 w 34"/>
                <a:gd name="T29" fmla="*/ 30 h 39"/>
                <a:gd name="T30" fmla="*/ 26 w 34"/>
                <a:gd name="T31" fmla="*/ 29 h 39"/>
                <a:gd name="T32" fmla="*/ 28 w 34"/>
                <a:gd name="T33" fmla="*/ 32 h 39"/>
                <a:gd name="T34" fmla="*/ 28 w 34"/>
                <a:gd name="T35" fmla="*/ 32 h 39"/>
                <a:gd name="T36" fmla="*/ 32 w 34"/>
                <a:gd name="T37" fmla="*/ 36 h 39"/>
                <a:gd name="T38" fmla="*/ 34 w 34"/>
                <a:gd name="T39" fmla="*/ 39 h 39"/>
                <a:gd name="T40" fmla="*/ 34 w 34"/>
                <a:gd name="T41" fmla="*/ 38 h 39"/>
                <a:gd name="T42" fmla="*/ 16 w 34"/>
                <a:gd name="T43" fmla="*/ 0 h 39"/>
                <a:gd name="T44" fmla="*/ 11 w 34"/>
                <a:gd name="T45" fmla="*/ 4 h 39"/>
                <a:gd name="T46" fmla="*/ 10 w 34"/>
                <a:gd name="T47" fmla="*/ 5 h 39"/>
                <a:gd name="T48" fmla="*/ 11 w 34"/>
                <a:gd name="T49" fmla="*/ 10 h 39"/>
                <a:gd name="T50" fmla="*/ 12 w 34"/>
                <a:gd name="T51" fmla="*/ 11 h 39"/>
                <a:gd name="T52" fmla="*/ 19 w 34"/>
                <a:gd name="T53" fmla="*/ 4 h 39"/>
                <a:gd name="T54" fmla="*/ 20 w 34"/>
                <a:gd name="T55" fmla="*/ 7 h 39"/>
                <a:gd name="T56" fmla="*/ 18 w 34"/>
                <a:gd name="T57" fmla="*/ 8 h 39"/>
                <a:gd name="T58" fmla="*/ 16 w 34"/>
                <a:gd name="T59" fmla="*/ 10 h 39"/>
                <a:gd name="T60" fmla="*/ 16 w 34"/>
                <a:gd name="T61" fmla="*/ 11 h 39"/>
                <a:gd name="T62" fmla="*/ 9 w 34"/>
                <a:gd name="T63" fmla="*/ 14 h 39"/>
                <a:gd name="T64" fmla="*/ 3 w 34"/>
                <a:gd name="T65" fmla="*/ 9 h 39"/>
                <a:gd name="T66" fmla="*/ 3 w 34"/>
                <a:gd name="T67" fmla="*/ 9 h 39"/>
                <a:gd name="T68" fmla="*/ 1 w 34"/>
                <a:gd name="T69" fmla="*/ 9 h 39"/>
                <a:gd name="T70" fmla="*/ 2 w 34"/>
                <a:gd name="T71" fmla="*/ 16 h 39"/>
                <a:gd name="T72" fmla="*/ 2 w 34"/>
                <a:gd name="T73" fmla="*/ 16 h 39"/>
                <a:gd name="T74" fmla="*/ 5 w 34"/>
                <a:gd name="T75" fmla="*/ 20 h 39"/>
                <a:gd name="T76" fmla="*/ 2 w 34"/>
                <a:gd name="T77" fmla="*/ 2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4" h="39">
                  <a:moveTo>
                    <a:pt x="2" y="23"/>
                  </a:moveTo>
                  <a:cubicBezTo>
                    <a:pt x="2" y="23"/>
                    <a:pt x="2" y="23"/>
                    <a:pt x="2" y="23"/>
                  </a:cubicBezTo>
                  <a:cubicBezTo>
                    <a:pt x="2" y="24"/>
                    <a:pt x="1" y="25"/>
                    <a:pt x="1" y="26"/>
                  </a:cubicBezTo>
                  <a:cubicBezTo>
                    <a:pt x="1" y="27"/>
                    <a:pt x="2" y="27"/>
                    <a:pt x="2" y="26"/>
                  </a:cubicBezTo>
                  <a:cubicBezTo>
                    <a:pt x="1" y="23"/>
                    <a:pt x="5" y="26"/>
                    <a:pt x="6" y="26"/>
                  </a:cubicBezTo>
                  <a:cubicBezTo>
                    <a:pt x="8" y="26"/>
                    <a:pt x="10" y="26"/>
                    <a:pt x="10" y="26"/>
                  </a:cubicBezTo>
                  <a:cubicBezTo>
                    <a:pt x="10" y="26"/>
                    <a:pt x="10" y="26"/>
                    <a:pt x="10" y="27"/>
                  </a:cubicBezTo>
                  <a:cubicBezTo>
                    <a:pt x="10" y="26"/>
                    <a:pt x="11" y="24"/>
                    <a:pt x="12" y="24"/>
                  </a:cubicBezTo>
                  <a:cubicBezTo>
                    <a:pt x="12" y="24"/>
                    <a:pt x="12" y="24"/>
                    <a:pt x="12" y="24"/>
                  </a:cubicBezTo>
                  <a:cubicBezTo>
                    <a:pt x="14" y="25"/>
                    <a:pt x="15" y="27"/>
                    <a:pt x="15" y="28"/>
                  </a:cubicBezTo>
                  <a:cubicBezTo>
                    <a:pt x="16" y="28"/>
                    <a:pt x="16" y="28"/>
                    <a:pt x="17" y="28"/>
                  </a:cubicBezTo>
                  <a:cubicBezTo>
                    <a:pt x="18" y="28"/>
                    <a:pt x="20" y="27"/>
                    <a:pt x="21" y="27"/>
                  </a:cubicBezTo>
                  <a:cubicBezTo>
                    <a:pt x="21" y="27"/>
                    <a:pt x="21" y="28"/>
                    <a:pt x="20" y="29"/>
                  </a:cubicBezTo>
                  <a:cubicBezTo>
                    <a:pt x="20" y="29"/>
                    <a:pt x="20" y="29"/>
                    <a:pt x="20" y="30"/>
                  </a:cubicBezTo>
                  <a:cubicBezTo>
                    <a:pt x="21" y="30"/>
                    <a:pt x="21" y="30"/>
                    <a:pt x="21" y="30"/>
                  </a:cubicBezTo>
                  <a:cubicBezTo>
                    <a:pt x="26" y="29"/>
                    <a:pt x="26" y="29"/>
                    <a:pt x="26" y="29"/>
                  </a:cubicBezTo>
                  <a:cubicBezTo>
                    <a:pt x="27" y="30"/>
                    <a:pt x="29" y="31"/>
                    <a:pt x="28" y="32"/>
                  </a:cubicBezTo>
                  <a:cubicBezTo>
                    <a:pt x="28" y="32"/>
                    <a:pt x="28" y="32"/>
                    <a:pt x="28" y="32"/>
                  </a:cubicBezTo>
                  <a:cubicBezTo>
                    <a:pt x="32" y="36"/>
                    <a:pt x="32" y="36"/>
                    <a:pt x="32" y="36"/>
                  </a:cubicBezTo>
                  <a:cubicBezTo>
                    <a:pt x="34" y="39"/>
                    <a:pt x="34" y="39"/>
                    <a:pt x="34" y="39"/>
                  </a:cubicBezTo>
                  <a:cubicBezTo>
                    <a:pt x="34" y="38"/>
                    <a:pt x="34" y="38"/>
                    <a:pt x="34" y="38"/>
                  </a:cubicBezTo>
                  <a:cubicBezTo>
                    <a:pt x="34" y="22"/>
                    <a:pt x="27" y="8"/>
                    <a:pt x="16" y="0"/>
                  </a:cubicBezTo>
                  <a:cubicBezTo>
                    <a:pt x="14" y="2"/>
                    <a:pt x="11" y="4"/>
                    <a:pt x="11" y="4"/>
                  </a:cubicBezTo>
                  <a:cubicBezTo>
                    <a:pt x="10" y="4"/>
                    <a:pt x="10" y="5"/>
                    <a:pt x="10" y="5"/>
                  </a:cubicBezTo>
                  <a:cubicBezTo>
                    <a:pt x="10" y="5"/>
                    <a:pt x="10" y="7"/>
                    <a:pt x="11" y="10"/>
                  </a:cubicBezTo>
                  <a:cubicBezTo>
                    <a:pt x="11" y="10"/>
                    <a:pt x="12" y="11"/>
                    <a:pt x="12" y="11"/>
                  </a:cubicBezTo>
                  <a:cubicBezTo>
                    <a:pt x="14" y="11"/>
                    <a:pt x="17" y="7"/>
                    <a:pt x="19" y="4"/>
                  </a:cubicBezTo>
                  <a:cubicBezTo>
                    <a:pt x="20" y="5"/>
                    <a:pt x="20" y="6"/>
                    <a:pt x="20" y="7"/>
                  </a:cubicBezTo>
                  <a:cubicBezTo>
                    <a:pt x="20" y="7"/>
                    <a:pt x="19" y="8"/>
                    <a:pt x="18" y="8"/>
                  </a:cubicBezTo>
                  <a:cubicBezTo>
                    <a:pt x="17" y="8"/>
                    <a:pt x="16" y="9"/>
                    <a:pt x="16" y="10"/>
                  </a:cubicBezTo>
                  <a:cubicBezTo>
                    <a:pt x="16" y="10"/>
                    <a:pt x="16" y="11"/>
                    <a:pt x="16" y="11"/>
                  </a:cubicBezTo>
                  <a:cubicBezTo>
                    <a:pt x="16" y="12"/>
                    <a:pt x="12" y="13"/>
                    <a:pt x="9" y="14"/>
                  </a:cubicBezTo>
                  <a:cubicBezTo>
                    <a:pt x="8" y="12"/>
                    <a:pt x="5" y="9"/>
                    <a:pt x="3" y="9"/>
                  </a:cubicBezTo>
                  <a:cubicBezTo>
                    <a:pt x="3" y="9"/>
                    <a:pt x="3" y="9"/>
                    <a:pt x="3" y="9"/>
                  </a:cubicBezTo>
                  <a:cubicBezTo>
                    <a:pt x="2" y="9"/>
                    <a:pt x="2" y="9"/>
                    <a:pt x="1" y="9"/>
                  </a:cubicBezTo>
                  <a:cubicBezTo>
                    <a:pt x="0" y="11"/>
                    <a:pt x="2" y="15"/>
                    <a:pt x="2" y="16"/>
                  </a:cubicBezTo>
                  <a:cubicBezTo>
                    <a:pt x="2" y="16"/>
                    <a:pt x="2" y="16"/>
                    <a:pt x="2" y="16"/>
                  </a:cubicBezTo>
                  <a:cubicBezTo>
                    <a:pt x="2" y="16"/>
                    <a:pt x="5" y="18"/>
                    <a:pt x="5" y="20"/>
                  </a:cubicBezTo>
                  <a:cubicBezTo>
                    <a:pt x="5" y="22"/>
                    <a:pt x="3" y="23"/>
                    <a:pt x="2"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_tradnl">
                <a:solidFill>
                  <a:srgbClr val="002776"/>
                </a:solidFill>
              </a:endParaRPr>
            </a:p>
          </p:txBody>
        </p:sp>
        <p:sp>
          <p:nvSpPr>
            <p:cNvPr id="50" name="Freeform 463"/>
            <p:cNvSpPr>
              <a:spLocks/>
            </p:cNvSpPr>
            <p:nvPr/>
          </p:nvSpPr>
          <p:spPr bwMode="auto">
            <a:xfrm>
              <a:off x="8909091" y="6156589"/>
              <a:ext cx="51420" cy="47306"/>
            </a:xfrm>
            <a:custGeom>
              <a:avLst/>
              <a:gdLst>
                <a:gd name="T0" fmla="*/ 0 w 27"/>
                <a:gd name="T1" fmla="*/ 16 h 25"/>
                <a:gd name="T2" fmla="*/ 4 w 27"/>
                <a:gd name="T3" fmla="*/ 24 h 25"/>
                <a:gd name="T4" fmla="*/ 9 w 27"/>
                <a:gd name="T5" fmla="*/ 25 h 25"/>
                <a:gd name="T6" fmla="*/ 9 w 27"/>
                <a:gd name="T7" fmla="*/ 25 h 25"/>
                <a:gd name="T8" fmla="*/ 25 w 27"/>
                <a:gd name="T9" fmla="*/ 7 h 25"/>
                <a:gd name="T10" fmla="*/ 27 w 27"/>
                <a:gd name="T11" fmla="*/ 5 h 25"/>
                <a:gd name="T12" fmla="*/ 24 w 27"/>
                <a:gd name="T13" fmla="*/ 5 h 25"/>
                <a:gd name="T14" fmla="*/ 19 w 27"/>
                <a:gd name="T15" fmla="*/ 5 h 25"/>
                <a:gd name="T16" fmla="*/ 16 w 27"/>
                <a:gd name="T17" fmla="*/ 2 h 25"/>
                <a:gd name="T18" fmla="*/ 7 w 27"/>
                <a:gd name="T19" fmla="*/ 1 h 25"/>
                <a:gd name="T20" fmla="*/ 5 w 27"/>
                <a:gd name="T21" fmla="*/ 5 h 25"/>
                <a:gd name="T22" fmla="*/ 4 w 27"/>
                <a:gd name="T23" fmla="*/ 7 h 25"/>
                <a:gd name="T24" fmla="*/ 0 w 27"/>
                <a:gd name="T25" fmla="*/ 14 h 25"/>
                <a:gd name="T26" fmla="*/ 0 w 27"/>
                <a:gd name="T27" fmla="*/ 1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25">
                  <a:moveTo>
                    <a:pt x="0" y="16"/>
                  </a:moveTo>
                  <a:cubicBezTo>
                    <a:pt x="0" y="18"/>
                    <a:pt x="0" y="21"/>
                    <a:pt x="4" y="24"/>
                  </a:cubicBezTo>
                  <a:cubicBezTo>
                    <a:pt x="5" y="25"/>
                    <a:pt x="7" y="25"/>
                    <a:pt x="9" y="25"/>
                  </a:cubicBezTo>
                  <a:cubicBezTo>
                    <a:pt x="9" y="25"/>
                    <a:pt x="9" y="25"/>
                    <a:pt x="9" y="25"/>
                  </a:cubicBezTo>
                  <a:cubicBezTo>
                    <a:pt x="25" y="7"/>
                    <a:pt x="25" y="7"/>
                    <a:pt x="25" y="7"/>
                  </a:cubicBezTo>
                  <a:cubicBezTo>
                    <a:pt x="27" y="5"/>
                    <a:pt x="27" y="5"/>
                    <a:pt x="27" y="5"/>
                  </a:cubicBezTo>
                  <a:cubicBezTo>
                    <a:pt x="26" y="5"/>
                    <a:pt x="25" y="5"/>
                    <a:pt x="24" y="5"/>
                  </a:cubicBezTo>
                  <a:cubicBezTo>
                    <a:pt x="19" y="4"/>
                    <a:pt x="19" y="5"/>
                    <a:pt x="19" y="5"/>
                  </a:cubicBezTo>
                  <a:cubicBezTo>
                    <a:pt x="19" y="4"/>
                    <a:pt x="16" y="1"/>
                    <a:pt x="16" y="2"/>
                  </a:cubicBezTo>
                  <a:cubicBezTo>
                    <a:pt x="13" y="2"/>
                    <a:pt x="7" y="0"/>
                    <a:pt x="7" y="1"/>
                  </a:cubicBezTo>
                  <a:cubicBezTo>
                    <a:pt x="7" y="1"/>
                    <a:pt x="6" y="5"/>
                    <a:pt x="5" y="5"/>
                  </a:cubicBezTo>
                  <a:cubicBezTo>
                    <a:pt x="5" y="5"/>
                    <a:pt x="5" y="6"/>
                    <a:pt x="4" y="7"/>
                  </a:cubicBezTo>
                  <a:cubicBezTo>
                    <a:pt x="2" y="10"/>
                    <a:pt x="0" y="12"/>
                    <a:pt x="0" y="14"/>
                  </a:cubicBezTo>
                  <a:cubicBezTo>
                    <a:pt x="1" y="15"/>
                    <a:pt x="1" y="16"/>
                    <a:pt x="0"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_tradnl">
                <a:solidFill>
                  <a:srgbClr val="002776"/>
                </a:solidFill>
              </a:endParaRPr>
            </a:p>
          </p:txBody>
        </p:sp>
        <p:sp>
          <p:nvSpPr>
            <p:cNvPr id="51" name="Freeform 464"/>
            <p:cNvSpPr>
              <a:spLocks/>
            </p:cNvSpPr>
            <p:nvPr/>
          </p:nvSpPr>
          <p:spPr bwMode="auto">
            <a:xfrm>
              <a:off x="8779515" y="6061978"/>
              <a:ext cx="226243" cy="224187"/>
            </a:xfrm>
            <a:custGeom>
              <a:avLst/>
              <a:gdLst>
                <a:gd name="T0" fmla="*/ 84 w 120"/>
                <a:gd name="T1" fmla="*/ 110 h 120"/>
                <a:gd name="T2" fmla="*/ 60 w 120"/>
                <a:gd name="T3" fmla="*/ 116 h 120"/>
                <a:gd name="T4" fmla="*/ 4 w 120"/>
                <a:gd name="T5" fmla="*/ 60 h 120"/>
                <a:gd name="T6" fmla="*/ 60 w 120"/>
                <a:gd name="T7" fmla="*/ 4 h 120"/>
                <a:gd name="T8" fmla="*/ 116 w 120"/>
                <a:gd name="T9" fmla="*/ 60 h 120"/>
                <a:gd name="T10" fmla="*/ 115 w 120"/>
                <a:gd name="T11" fmla="*/ 69 h 120"/>
                <a:gd name="T12" fmla="*/ 118 w 120"/>
                <a:gd name="T13" fmla="*/ 73 h 120"/>
                <a:gd name="T14" fmla="*/ 120 w 120"/>
                <a:gd name="T15" fmla="*/ 60 h 120"/>
                <a:gd name="T16" fmla="*/ 60 w 120"/>
                <a:gd name="T17" fmla="*/ 0 h 120"/>
                <a:gd name="T18" fmla="*/ 0 w 120"/>
                <a:gd name="T19" fmla="*/ 60 h 120"/>
                <a:gd name="T20" fmla="*/ 60 w 120"/>
                <a:gd name="T21" fmla="*/ 120 h 120"/>
                <a:gd name="T22" fmla="*/ 84 w 120"/>
                <a:gd name="T23" fmla="*/ 115 h 120"/>
                <a:gd name="T24" fmla="*/ 84 w 120"/>
                <a:gd name="T25" fmla="*/ 11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0" h="120">
                  <a:moveTo>
                    <a:pt x="84" y="110"/>
                  </a:moveTo>
                  <a:cubicBezTo>
                    <a:pt x="77" y="114"/>
                    <a:pt x="68" y="116"/>
                    <a:pt x="60" y="116"/>
                  </a:cubicBezTo>
                  <a:cubicBezTo>
                    <a:pt x="29" y="116"/>
                    <a:pt x="4" y="91"/>
                    <a:pt x="4" y="60"/>
                  </a:cubicBezTo>
                  <a:cubicBezTo>
                    <a:pt x="4" y="29"/>
                    <a:pt x="29" y="4"/>
                    <a:pt x="60" y="4"/>
                  </a:cubicBezTo>
                  <a:cubicBezTo>
                    <a:pt x="91" y="4"/>
                    <a:pt x="116" y="29"/>
                    <a:pt x="116" y="60"/>
                  </a:cubicBezTo>
                  <a:cubicBezTo>
                    <a:pt x="116" y="63"/>
                    <a:pt x="115" y="66"/>
                    <a:pt x="115" y="69"/>
                  </a:cubicBezTo>
                  <a:cubicBezTo>
                    <a:pt x="118" y="73"/>
                    <a:pt x="118" y="73"/>
                    <a:pt x="118" y="73"/>
                  </a:cubicBezTo>
                  <a:cubicBezTo>
                    <a:pt x="119" y="69"/>
                    <a:pt x="120" y="64"/>
                    <a:pt x="120" y="60"/>
                  </a:cubicBezTo>
                  <a:cubicBezTo>
                    <a:pt x="120" y="27"/>
                    <a:pt x="93" y="0"/>
                    <a:pt x="60" y="0"/>
                  </a:cubicBezTo>
                  <a:cubicBezTo>
                    <a:pt x="27" y="0"/>
                    <a:pt x="0" y="27"/>
                    <a:pt x="0" y="60"/>
                  </a:cubicBezTo>
                  <a:cubicBezTo>
                    <a:pt x="0" y="93"/>
                    <a:pt x="27" y="120"/>
                    <a:pt x="60" y="120"/>
                  </a:cubicBezTo>
                  <a:cubicBezTo>
                    <a:pt x="68" y="120"/>
                    <a:pt x="76" y="118"/>
                    <a:pt x="84" y="115"/>
                  </a:cubicBezTo>
                  <a:lnTo>
                    <a:pt x="84" y="1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_tradnl">
                <a:solidFill>
                  <a:srgbClr val="002776"/>
                </a:solidFill>
              </a:endParaRPr>
            </a:p>
          </p:txBody>
        </p:sp>
      </p:grpSp>
      <p:grpSp>
        <p:nvGrpSpPr>
          <p:cNvPr id="82" name="Group 81"/>
          <p:cNvGrpSpPr/>
          <p:nvPr/>
        </p:nvGrpSpPr>
        <p:grpSpPr>
          <a:xfrm>
            <a:off x="1784653" y="6616111"/>
            <a:ext cx="6333583" cy="197292"/>
            <a:chOff x="2219817" y="6544076"/>
            <a:chExt cx="6333583" cy="197293"/>
          </a:xfrm>
        </p:grpSpPr>
        <p:sp>
          <p:nvSpPr>
            <p:cNvPr id="83" name="Rectangle 82"/>
            <p:cNvSpPr>
              <a:spLocks noChangeArrowheads="1"/>
            </p:cNvSpPr>
            <p:nvPr>
              <p:custDataLst>
                <p:tags r:id="rId18"/>
              </p:custDataLst>
            </p:nvPr>
          </p:nvSpPr>
          <p:spPr bwMode="auto">
            <a:xfrm>
              <a:off x="2219817" y="6608310"/>
              <a:ext cx="189900" cy="68824"/>
            </a:xfrm>
            <a:prstGeom prst="rect">
              <a:avLst/>
            </a:prstGeom>
            <a:solidFill>
              <a:srgbClr val="92D400"/>
            </a:solidFill>
            <a:ln w="12700" algn="ctr">
              <a:noFill/>
              <a:miter lim="800000"/>
              <a:headEnd/>
              <a:tailEnd/>
            </a:ln>
            <a:effectLst/>
          </p:spPr>
          <p:txBody>
            <a:bodyPr lIns="458448" tIns="45845" rIns="91690" bIns="45845" anchor="ctr"/>
            <a:lstStyle/>
            <a:p>
              <a:pPr defTabSz="931658" eaLnBrk="0" fontAlgn="b" hangingPunct="0">
                <a:lnSpc>
                  <a:spcPct val="85000"/>
                </a:lnSpc>
                <a:spcBef>
                  <a:spcPct val="0"/>
                </a:spcBef>
                <a:spcAft>
                  <a:spcPct val="0"/>
                </a:spcAft>
              </a:pPr>
              <a:endParaRPr lang="es-ES" sz="900" dirty="0">
                <a:solidFill>
                  <a:prstClr val="black"/>
                </a:solidFill>
                <a:cs typeface="Arial" pitchFamily="34" charset="0"/>
              </a:endParaRPr>
            </a:p>
          </p:txBody>
        </p:sp>
        <p:sp>
          <p:nvSpPr>
            <p:cNvPr id="84" name="Rectangle 57"/>
            <p:cNvSpPr>
              <a:spLocks noChangeArrowheads="1"/>
            </p:cNvSpPr>
            <p:nvPr>
              <p:custDataLst>
                <p:tags r:id="rId19"/>
              </p:custDataLst>
            </p:nvPr>
          </p:nvSpPr>
          <p:spPr bwMode="auto">
            <a:xfrm>
              <a:off x="4022913" y="6608310"/>
              <a:ext cx="189900" cy="68824"/>
            </a:xfrm>
            <a:prstGeom prst="rect">
              <a:avLst/>
            </a:prstGeom>
            <a:solidFill>
              <a:srgbClr val="7F7F7F"/>
            </a:solidFill>
            <a:ln w="12700" algn="ctr">
              <a:noFill/>
              <a:miter lim="800000"/>
              <a:headEnd/>
              <a:tailEnd/>
            </a:ln>
            <a:effectLst/>
          </p:spPr>
          <p:txBody>
            <a:bodyPr lIns="458448" tIns="45845" rIns="91690" bIns="45845" anchor="ctr"/>
            <a:lstStyle/>
            <a:p>
              <a:pPr defTabSz="931658" eaLnBrk="0" fontAlgn="b" hangingPunct="0">
                <a:lnSpc>
                  <a:spcPct val="85000"/>
                </a:lnSpc>
                <a:spcBef>
                  <a:spcPct val="0"/>
                </a:spcBef>
                <a:spcAft>
                  <a:spcPct val="0"/>
                </a:spcAft>
              </a:pPr>
              <a:endParaRPr lang="es-ES" sz="900" dirty="0">
                <a:solidFill>
                  <a:prstClr val="black"/>
                </a:solidFill>
                <a:cs typeface="Arial" pitchFamily="34" charset="0"/>
              </a:endParaRPr>
            </a:p>
          </p:txBody>
        </p:sp>
        <p:sp>
          <p:nvSpPr>
            <p:cNvPr id="85" name="Rectangle 57"/>
            <p:cNvSpPr>
              <a:spLocks noChangeArrowheads="1"/>
            </p:cNvSpPr>
            <p:nvPr>
              <p:custDataLst>
                <p:tags r:id="rId20"/>
              </p:custDataLst>
            </p:nvPr>
          </p:nvSpPr>
          <p:spPr bwMode="auto">
            <a:xfrm>
              <a:off x="7273579" y="6608310"/>
              <a:ext cx="189900" cy="68824"/>
            </a:xfrm>
            <a:prstGeom prst="rect">
              <a:avLst/>
            </a:prstGeom>
            <a:solidFill>
              <a:schemeClr val="accent3"/>
            </a:solidFill>
            <a:ln w="12700" algn="ctr">
              <a:noFill/>
              <a:miter lim="800000"/>
              <a:headEnd/>
              <a:tailEnd/>
            </a:ln>
            <a:effectLst/>
          </p:spPr>
          <p:txBody>
            <a:bodyPr lIns="458448" tIns="45845" rIns="91690" bIns="45845" anchor="ctr"/>
            <a:lstStyle/>
            <a:p>
              <a:pPr defTabSz="931658" eaLnBrk="0" fontAlgn="b" hangingPunct="0">
                <a:lnSpc>
                  <a:spcPct val="85000"/>
                </a:lnSpc>
                <a:spcBef>
                  <a:spcPct val="0"/>
                </a:spcBef>
                <a:spcAft>
                  <a:spcPct val="0"/>
                </a:spcAft>
              </a:pPr>
              <a:endParaRPr lang="es-ES" sz="900" dirty="0">
                <a:solidFill>
                  <a:prstClr val="black"/>
                </a:solidFill>
                <a:cs typeface="Arial" pitchFamily="34" charset="0"/>
              </a:endParaRPr>
            </a:p>
          </p:txBody>
        </p:sp>
        <p:sp>
          <p:nvSpPr>
            <p:cNvPr id="86" name="TextBox 85"/>
            <p:cNvSpPr txBox="1"/>
            <p:nvPr>
              <p:custDataLst>
                <p:tags r:id="rId21"/>
              </p:custDataLst>
            </p:nvPr>
          </p:nvSpPr>
          <p:spPr>
            <a:xfrm>
              <a:off x="2369786" y="6544076"/>
              <a:ext cx="1702232" cy="197293"/>
            </a:xfrm>
            <a:prstGeom prst="rect">
              <a:avLst/>
            </a:prstGeom>
            <a:noFill/>
            <a:effectLst/>
          </p:spPr>
          <p:txBody>
            <a:bodyPr wrap="square" lIns="58223" tIns="29112" rIns="58223" bIns="29112" rtlCol="0">
              <a:spAutoFit/>
            </a:bodyPr>
            <a:lstStyle/>
            <a:p>
              <a:pPr defTabSz="931658" fontAlgn="base">
                <a:spcBef>
                  <a:spcPct val="0"/>
                </a:spcBef>
                <a:spcAft>
                  <a:spcPct val="0"/>
                </a:spcAft>
              </a:pPr>
              <a:r>
                <a:rPr lang="es-ES" sz="900" dirty="0">
                  <a:solidFill>
                    <a:srgbClr val="002060"/>
                  </a:solidFill>
                  <a:cs typeface="Arial" pitchFamily="34" charset="0"/>
                </a:rPr>
                <a:t>Pilar CONECTIVIDAD</a:t>
              </a:r>
            </a:p>
          </p:txBody>
        </p:sp>
        <p:sp>
          <p:nvSpPr>
            <p:cNvPr id="87" name="TextBox 86"/>
            <p:cNvSpPr txBox="1"/>
            <p:nvPr>
              <p:custDataLst>
                <p:tags r:id="rId22"/>
              </p:custDataLst>
            </p:nvPr>
          </p:nvSpPr>
          <p:spPr>
            <a:xfrm>
              <a:off x="4213919" y="6544076"/>
              <a:ext cx="2789263" cy="197293"/>
            </a:xfrm>
            <a:prstGeom prst="rect">
              <a:avLst/>
            </a:prstGeom>
            <a:noFill/>
            <a:effectLst/>
          </p:spPr>
          <p:txBody>
            <a:bodyPr wrap="square" lIns="58223" tIns="29112" rIns="58223" bIns="29112" rtlCol="0">
              <a:spAutoFit/>
            </a:bodyPr>
            <a:lstStyle/>
            <a:p>
              <a:pPr defTabSz="931658" fontAlgn="base">
                <a:spcBef>
                  <a:spcPct val="0"/>
                </a:spcBef>
                <a:spcAft>
                  <a:spcPct val="0"/>
                </a:spcAft>
              </a:pPr>
              <a:r>
                <a:rPr lang="es-ES" sz="900" dirty="0">
                  <a:solidFill>
                    <a:srgbClr val="002060"/>
                  </a:solidFill>
                  <a:cs typeface="Arial" pitchFamily="34" charset="0"/>
                </a:rPr>
                <a:t>Pilar DESARROLLO PRODUCTO ALTO IMPACTO</a:t>
              </a:r>
            </a:p>
          </p:txBody>
        </p:sp>
        <p:sp>
          <p:nvSpPr>
            <p:cNvPr id="88" name="TextBox 87"/>
            <p:cNvSpPr txBox="1"/>
            <p:nvPr>
              <p:custDataLst>
                <p:tags r:id="rId23"/>
              </p:custDataLst>
            </p:nvPr>
          </p:nvSpPr>
          <p:spPr>
            <a:xfrm>
              <a:off x="7473400" y="6544076"/>
              <a:ext cx="1080000" cy="197293"/>
            </a:xfrm>
            <a:prstGeom prst="rect">
              <a:avLst/>
            </a:prstGeom>
            <a:noFill/>
            <a:effectLst/>
          </p:spPr>
          <p:txBody>
            <a:bodyPr wrap="square" lIns="58223" tIns="29112" rIns="58223" bIns="29112" rtlCol="0">
              <a:spAutoFit/>
            </a:bodyPr>
            <a:lstStyle/>
            <a:p>
              <a:pPr defTabSz="931658" fontAlgn="base">
                <a:spcBef>
                  <a:spcPct val="0"/>
                </a:spcBef>
                <a:spcAft>
                  <a:spcPct val="0"/>
                </a:spcAft>
              </a:pPr>
              <a:r>
                <a:rPr lang="es-ES" sz="900" dirty="0">
                  <a:solidFill>
                    <a:srgbClr val="002060"/>
                  </a:solidFill>
                  <a:cs typeface="Arial" pitchFamily="34" charset="0"/>
                </a:rPr>
                <a:t>Pilar MARKETING</a:t>
              </a:r>
            </a:p>
          </p:txBody>
        </p:sp>
      </p:grpSp>
      <p:sp>
        <p:nvSpPr>
          <p:cNvPr id="89" name="Rectangle 57"/>
          <p:cNvSpPr>
            <a:spLocks noChangeArrowheads="1"/>
          </p:cNvSpPr>
          <p:nvPr>
            <p:custDataLst>
              <p:tags r:id="rId15"/>
            </p:custDataLst>
          </p:nvPr>
        </p:nvSpPr>
        <p:spPr bwMode="auto">
          <a:xfrm>
            <a:off x="488504" y="4067633"/>
            <a:ext cx="863172" cy="765679"/>
          </a:xfrm>
          <a:prstGeom prst="rect">
            <a:avLst/>
          </a:prstGeom>
          <a:solidFill>
            <a:schemeClr val="accent3">
              <a:lumMod val="20000"/>
              <a:lumOff val="80000"/>
            </a:schemeClr>
          </a:solidFill>
          <a:ln w="12700">
            <a:noFill/>
            <a:miter lim="800000"/>
            <a:headEnd type="none" w="sm" len="sm"/>
            <a:tailEnd type="none" w="sm" len="sm"/>
          </a:ln>
          <a:effectLst/>
        </p:spPr>
        <p:txBody>
          <a:bodyPr wrap="square" lIns="35995" tIns="359950" rIns="35995" bIns="45840" anchor="ctr"/>
          <a:lstStyle/>
          <a:p>
            <a:pPr indent="-58626" algn="ctr" defTabSz="931658" eaLnBrk="0" fontAlgn="b" hangingPunct="0">
              <a:spcBef>
                <a:spcPct val="0"/>
              </a:spcBef>
              <a:spcAft>
                <a:spcPct val="0"/>
              </a:spcAft>
            </a:pPr>
            <a:r>
              <a:rPr lang="es-ES" sz="900" dirty="0">
                <a:solidFill>
                  <a:srgbClr val="00A1DE"/>
                </a:solidFill>
                <a:cs typeface="Arial" pitchFamily="34" charset="0"/>
              </a:rPr>
              <a:t>Marketing online</a:t>
            </a:r>
          </a:p>
        </p:txBody>
      </p:sp>
      <p:sp>
        <p:nvSpPr>
          <p:cNvPr id="90" name="Rectangle 57"/>
          <p:cNvSpPr>
            <a:spLocks noChangeArrowheads="1"/>
          </p:cNvSpPr>
          <p:nvPr>
            <p:custDataLst>
              <p:tags r:id="rId16"/>
            </p:custDataLst>
          </p:nvPr>
        </p:nvSpPr>
        <p:spPr bwMode="auto">
          <a:xfrm>
            <a:off x="488504" y="4899009"/>
            <a:ext cx="863172" cy="765679"/>
          </a:xfrm>
          <a:prstGeom prst="rect">
            <a:avLst/>
          </a:prstGeom>
          <a:solidFill>
            <a:schemeClr val="accent3">
              <a:lumMod val="20000"/>
              <a:lumOff val="80000"/>
            </a:schemeClr>
          </a:solidFill>
          <a:ln w="12700">
            <a:noFill/>
            <a:miter lim="800000"/>
            <a:headEnd type="none" w="sm" len="sm"/>
            <a:tailEnd type="none" w="sm" len="sm"/>
          </a:ln>
          <a:effectLst/>
        </p:spPr>
        <p:txBody>
          <a:bodyPr wrap="square" lIns="35995" tIns="359950" rIns="35995" bIns="45840" anchor="ctr"/>
          <a:lstStyle/>
          <a:p>
            <a:pPr indent="-58626" algn="ctr" defTabSz="931658" eaLnBrk="0" fontAlgn="b" hangingPunct="0">
              <a:spcBef>
                <a:spcPct val="0"/>
              </a:spcBef>
              <a:spcAft>
                <a:spcPct val="0"/>
              </a:spcAft>
            </a:pPr>
            <a:r>
              <a:rPr lang="es-ES" altLang="ja-JP" sz="900" dirty="0">
                <a:solidFill>
                  <a:srgbClr val="00A1DE"/>
                </a:solidFill>
                <a:cs typeface="Arial" pitchFamily="34" charset="0"/>
              </a:rPr>
              <a:t>Producto, desarrollo e inversiones</a:t>
            </a:r>
          </a:p>
        </p:txBody>
      </p:sp>
      <p:sp>
        <p:nvSpPr>
          <p:cNvPr id="91" name="Rectangle 57"/>
          <p:cNvSpPr>
            <a:spLocks noChangeArrowheads="1"/>
          </p:cNvSpPr>
          <p:nvPr>
            <p:custDataLst>
              <p:tags r:id="rId17"/>
            </p:custDataLst>
          </p:nvPr>
        </p:nvSpPr>
        <p:spPr bwMode="auto">
          <a:xfrm>
            <a:off x="488504" y="5730383"/>
            <a:ext cx="863172" cy="765679"/>
          </a:xfrm>
          <a:prstGeom prst="rect">
            <a:avLst/>
          </a:prstGeom>
          <a:solidFill>
            <a:schemeClr val="accent3">
              <a:lumMod val="20000"/>
              <a:lumOff val="80000"/>
            </a:schemeClr>
          </a:solidFill>
          <a:ln w="12700">
            <a:noFill/>
            <a:miter lim="800000"/>
            <a:headEnd type="none" w="sm" len="sm"/>
            <a:tailEnd type="none" w="sm" len="sm"/>
          </a:ln>
          <a:effectLst/>
        </p:spPr>
        <p:txBody>
          <a:bodyPr wrap="square" lIns="35995" tIns="359950" rIns="35995" bIns="45840" anchor="ctr"/>
          <a:lstStyle/>
          <a:p>
            <a:pPr indent="-58626" algn="ctr" defTabSz="931658" eaLnBrk="0" fontAlgn="b" hangingPunct="0">
              <a:spcBef>
                <a:spcPct val="0"/>
              </a:spcBef>
              <a:spcAft>
                <a:spcPct val="0"/>
              </a:spcAft>
            </a:pPr>
            <a:r>
              <a:rPr lang="es-ES" altLang="ja-JP" sz="900" dirty="0">
                <a:solidFill>
                  <a:srgbClr val="00A1DE"/>
                </a:solidFill>
                <a:cs typeface="Arial" pitchFamily="34" charset="0"/>
              </a:rPr>
              <a:t>Mercadeo y promoción</a:t>
            </a:r>
          </a:p>
        </p:txBody>
      </p:sp>
      <p:grpSp>
        <p:nvGrpSpPr>
          <p:cNvPr id="92" name="Group 282"/>
          <p:cNvGrpSpPr/>
          <p:nvPr/>
        </p:nvGrpSpPr>
        <p:grpSpPr>
          <a:xfrm>
            <a:off x="704533" y="5779428"/>
            <a:ext cx="360040" cy="337129"/>
            <a:chOff x="644491" y="4719572"/>
            <a:chExt cx="226243" cy="211846"/>
          </a:xfrm>
          <a:solidFill>
            <a:schemeClr val="bg1"/>
          </a:solidFill>
        </p:grpSpPr>
        <p:sp>
          <p:nvSpPr>
            <p:cNvPr id="93" name="Freeform 133"/>
            <p:cNvSpPr>
              <a:spLocks noEditPoints="1"/>
            </p:cNvSpPr>
            <p:nvPr/>
          </p:nvSpPr>
          <p:spPr bwMode="auto">
            <a:xfrm>
              <a:off x="644491" y="4731912"/>
              <a:ext cx="158371" cy="199506"/>
            </a:xfrm>
            <a:custGeom>
              <a:avLst/>
              <a:gdLst>
                <a:gd name="T0" fmla="*/ 48 w 84"/>
                <a:gd name="T1" fmla="*/ 24 h 105"/>
                <a:gd name="T2" fmla="*/ 44 w 84"/>
                <a:gd name="T3" fmla="*/ 24 h 105"/>
                <a:gd name="T4" fmla="*/ 12 w 84"/>
                <a:gd name="T5" fmla="*/ 24 h 105"/>
                <a:gd name="T6" fmla="*/ 0 w 84"/>
                <a:gd name="T7" fmla="*/ 40 h 105"/>
                <a:gd name="T8" fmla="*/ 12 w 84"/>
                <a:gd name="T9" fmla="*/ 56 h 105"/>
                <a:gd name="T10" fmla="*/ 20 w 84"/>
                <a:gd name="T11" fmla="*/ 56 h 105"/>
                <a:gd name="T12" fmla="*/ 21 w 84"/>
                <a:gd name="T13" fmla="*/ 58 h 105"/>
                <a:gd name="T14" fmla="*/ 34 w 84"/>
                <a:gd name="T15" fmla="*/ 96 h 105"/>
                <a:gd name="T16" fmla="*/ 47 w 84"/>
                <a:gd name="T17" fmla="*/ 103 h 105"/>
                <a:gd name="T18" fmla="*/ 52 w 84"/>
                <a:gd name="T19" fmla="*/ 90 h 105"/>
                <a:gd name="T20" fmla="*/ 40 w 84"/>
                <a:gd name="T21" fmla="*/ 56 h 105"/>
                <a:gd name="T22" fmla="*/ 44 w 84"/>
                <a:gd name="T23" fmla="*/ 56 h 105"/>
                <a:gd name="T24" fmla="*/ 48 w 84"/>
                <a:gd name="T25" fmla="*/ 56 h 105"/>
                <a:gd name="T26" fmla="*/ 84 w 84"/>
                <a:gd name="T27" fmla="*/ 80 h 105"/>
                <a:gd name="T28" fmla="*/ 76 w 84"/>
                <a:gd name="T29" fmla="*/ 44 h 105"/>
                <a:gd name="T30" fmla="*/ 84 w 84"/>
                <a:gd name="T31" fmla="*/ 0 h 105"/>
                <a:gd name="T32" fmla="*/ 48 w 84"/>
                <a:gd name="T33" fmla="*/ 24 h 105"/>
                <a:gd name="T34" fmla="*/ 16 w 84"/>
                <a:gd name="T35" fmla="*/ 48 h 105"/>
                <a:gd name="T36" fmla="*/ 8 w 84"/>
                <a:gd name="T37" fmla="*/ 40 h 105"/>
                <a:gd name="T38" fmla="*/ 16 w 84"/>
                <a:gd name="T39" fmla="*/ 32 h 105"/>
                <a:gd name="T40" fmla="*/ 16 w 84"/>
                <a:gd name="T41" fmla="*/ 4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 h="105">
                  <a:moveTo>
                    <a:pt x="48" y="24"/>
                  </a:moveTo>
                  <a:cubicBezTo>
                    <a:pt x="48" y="24"/>
                    <a:pt x="45" y="24"/>
                    <a:pt x="44" y="24"/>
                  </a:cubicBezTo>
                  <a:cubicBezTo>
                    <a:pt x="30" y="24"/>
                    <a:pt x="12" y="24"/>
                    <a:pt x="12" y="24"/>
                  </a:cubicBezTo>
                  <a:cubicBezTo>
                    <a:pt x="5" y="24"/>
                    <a:pt x="0" y="31"/>
                    <a:pt x="0" y="40"/>
                  </a:cubicBezTo>
                  <a:cubicBezTo>
                    <a:pt x="0" y="49"/>
                    <a:pt x="5" y="56"/>
                    <a:pt x="12" y="56"/>
                  </a:cubicBezTo>
                  <a:cubicBezTo>
                    <a:pt x="20" y="56"/>
                    <a:pt x="20" y="56"/>
                    <a:pt x="20" y="56"/>
                  </a:cubicBezTo>
                  <a:cubicBezTo>
                    <a:pt x="20" y="56"/>
                    <a:pt x="21" y="58"/>
                    <a:pt x="21" y="58"/>
                  </a:cubicBezTo>
                  <a:cubicBezTo>
                    <a:pt x="34" y="96"/>
                    <a:pt x="34" y="96"/>
                    <a:pt x="34" y="96"/>
                  </a:cubicBezTo>
                  <a:cubicBezTo>
                    <a:pt x="36" y="102"/>
                    <a:pt x="42" y="105"/>
                    <a:pt x="47" y="103"/>
                  </a:cubicBezTo>
                  <a:cubicBezTo>
                    <a:pt x="52" y="101"/>
                    <a:pt x="54" y="96"/>
                    <a:pt x="52" y="90"/>
                  </a:cubicBezTo>
                  <a:cubicBezTo>
                    <a:pt x="40" y="56"/>
                    <a:pt x="40" y="56"/>
                    <a:pt x="40" y="56"/>
                  </a:cubicBezTo>
                  <a:cubicBezTo>
                    <a:pt x="44" y="56"/>
                    <a:pt x="44" y="56"/>
                    <a:pt x="44" y="56"/>
                  </a:cubicBezTo>
                  <a:cubicBezTo>
                    <a:pt x="48" y="56"/>
                    <a:pt x="48" y="56"/>
                    <a:pt x="48" y="56"/>
                  </a:cubicBezTo>
                  <a:cubicBezTo>
                    <a:pt x="60" y="57"/>
                    <a:pt x="75" y="74"/>
                    <a:pt x="84" y="80"/>
                  </a:cubicBezTo>
                  <a:cubicBezTo>
                    <a:pt x="81" y="70"/>
                    <a:pt x="76" y="57"/>
                    <a:pt x="76" y="44"/>
                  </a:cubicBezTo>
                  <a:cubicBezTo>
                    <a:pt x="76" y="28"/>
                    <a:pt x="80" y="10"/>
                    <a:pt x="84" y="0"/>
                  </a:cubicBezTo>
                  <a:cubicBezTo>
                    <a:pt x="75" y="6"/>
                    <a:pt x="61" y="22"/>
                    <a:pt x="48" y="24"/>
                  </a:cubicBezTo>
                  <a:close/>
                  <a:moveTo>
                    <a:pt x="16" y="48"/>
                  </a:moveTo>
                  <a:cubicBezTo>
                    <a:pt x="12" y="48"/>
                    <a:pt x="8" y="44"/>
                    <a:pt x="8" y="40"/>
                  </a:cubicBezTo>
                  <a:cubicBezTo>
                    <a:pt x="8" y="35"/>
                    <a:pt x="12" y="32"/>
                    <a:pt x="16" y="32"/>
                  </a:cubicBezTo>
                  <a:lnTo>
                    <a:pt x="16"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_tradnl">
                <a:solidFill>
                  <a:srgbClr val="002776"/>
                </a:solidFill>
              </a:endParaRPr>
            </a:p>
          </p:txBody>
        </p:sp>
        <p:sp>
          <p:nvSpPr>
            <p:cNvPr id="94" name="Freeform 134"/>
            <p:cNvSpPr>
              <a:spLocks/>
            </p:cNvSpPr>
            <p:nvPr/>
          </p:nvSpPr>
          <p:spPr bwMode="auto">
            <a:xfrm>
              <a:off x="813145" y="4719572"/>
              <a:ext cx="57589" cy="183052"/>
            </a:xfrm>
            <a:custGeom>
              <a:avLst/>
              <a:gdLst>
                <a:gd name="T0" fmla="*/ 15 w 31"/>
                <a:gd name="T1" fmla="*/ 0 h 97"/>
                <a:gd name="T2" fmla="*/ 0 w 31"/>
                <a:gd name="T3" fmla="*/ 34 h 97"/>
                <a:gd name="T4" fmla="*/ 2 w 31"/>
                <a:gd name="T5" fmla="*/ 33 h 97"/>
                <a:gd name="T6" fmla="*/ 15 w 31"/>
                <a:gd name="T7" fmla="*/ 49 h 97"/>
                <a:gd name="T8" fmla="*/ 2 w 31"/>
                <a:gd name="T9" fmla="*/ 64 h 97"/>
                <a:gd name="T10" fmla="*/ 0 w 31"/>
                <a:gd name="T11" fmla="*/ 64 h 97"/>
                <a:gd name="T12" fmla="*/ 15 w 31"/>
                <a:gd name="T13" fmla="*/ 97 h 97"/>
                <a:gd name="T14" fmla="*/ 31 w 31"/>
                <a:gd name="T15" fmla="*/ 49 h 97"/>
                <a:gd name="T16" fmla="*/ 15 w 31"/>
                <a:gd name="T1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97">
                  <a:moveTo>
                    <a:pt x="15" y="0"/>
                  </a:moveTo>
                  <a:cubicBezTo>
                    <a:pt x="8" y="0"/>
                    <a:pt x="2" y="14"/>
                    <a:pt x="0" y="34"/>
                  </a:cubicBezTo>
                  <a:cubicBezTo>
                    <a:pt x="1" y="33"/>
                    <a:pt x="1" y="33"/>
                    <a:pt x="2" y="33"/>
                  </a:cubicBezTo>
                  <a:cubicBezTo>
                    <a:pt x="9" y="33"/>
                    <a:pt x="15" y="40"/>
                    <a:pt x="15" y="49"/>
                  </a:cubicBezTo>
                  <a:cubicBezTo>
                    <a:pt x="15" y="57"/>
                    <a:pt x="9" y="64"/>
                    <a:pt x="2" y="64"/>
                  </a:cubicBezTo>
                  <a:cubicBezTo>
                    <a:pt x="1" y="64"/>
                    <a:pt x="1" y="64"/>
                    <a:pt x="0" y="64"/>
                  </a:cubicBezTo>
                  <a:cubicBezTo>
                    <a:pt x="2" y="83"/>
                    <a:pt x="8" y="97"/>
                    <a:pt x="15" y="97"/>
                  </a:cubicBezTo>
                  <a:cubicBezTo>
                    <a:pt x="24" y="97"/>
                    <a:pt x="31" y="75"/>
                    <a:pt x="31" y="49"/>
                  </a:cubicBezTo>
                  <a:cubicBezTo>
                    <a:pt x="31" y="22"/>
                    <a:pt x="24" y="0"/>
                    <a:pt x="1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_tradnl">
                <a:solidFill>
                  <a:srgbClr val="002776"/>
                </a:solidFill>
              </a:endParaRPr>
            </a:p>
          </p:txBody>
        </p:sp>
      </p:grpSp>
      <p:sp>
        <p:nvSpPr>
          <p:cNvPr id="95" name="Freeform 26"/>
          <p:cNvSpPr>
            <a:spLocks noEditPoints="1"/>
          </p:cNvSpPr>
          <p:nvPr/>
        </p:nvSpPr>
        <p:spPr bwMode="auto">
          <a:xfrm>
            <a:off x="738667" y="4115366"/>
            <a:ext cx="286650" cy="358314"/>
          </a:xfrm>
          <a:custGeom>
            <a:avLst/>
            <a:gdLst>
              <a:gd name="T0" fmla="*/ 32 w 100"/>
              <a:gd name="T1" fmla="*/ 118 h 125"/>
              <a:gd name="T2" fmla="*/ 54 w 100"/>
              <a:gd name="T3" fmla="*/ 118 h 125"/>
              <a:gd name="T4" fmla="*/ 34 w 100"/>
              <a:gd name="T5" fmla="*/ 113 h 125"/>
              <a:gd name="T6" fmla="*/ 94 w 100"/>
              <a:gd name="T7" fmla="*/ 56 h 125"/>
              <a:gd name="T8" fmla="*/ 57 w 100"/>
              <a:gd name="T9" fmla="*/ 76 h 125"/>
              <a:gd name="T10" fmla="*/ 54 w 100"/>
              <a:gd name="T11" fmla="*/ 66 h 125"/>
              <a:gd name="T12" fmla="*/ 51 w 100"/>
              <a:gd name="T13" fmla="*/ 57 h 125"/>
              <a:gd name="T14" fmla="*/ 49 w 100"/>
              <a:gd name="T15" fmla="*/ 56 h 125"/>
              <a:gd name="T16" fmla="*/ 45 w 100"/>
              <a:gd name="T17" fmla="*/ 49 h 125"/>
              <a:gd name="T18" fmla="*/ 41 w 100"/>
              <a:gd name="T19" fmla="*/ 52 h 125"/>
              <a:gd name="T20" fmla="*/ 46 w 100"/>
              <a:gd name="T21" fmla="*/ 73 h 125"/>
              <a:gd name="T22" fmla="*/ 57 w 100"/>
              <a:gd name="T23" fmla="*/ 82 h 125"/>
              <a:gd name="T24" fmla="*/ 65 w 100"/>
              <a:gd name="T25" fmla="*/ 35 h 125"/>
              <a:gd name="T26" fmla="*/ 57 w 100"/>
              <a:gd name="T27" fmla="*/ 42 h 125"/>
              <a:gd name="T28" fmla="*/ 52 w 100"/>
              <a:gd name="T29" fmla="*/ 48 h 125"/>
              <a:gd name="T30" fmla="*/ 49 w 100"/>
              <a:gd name="T31" fmla="*/ 45 h 125"/>
              <a:gd name="T32" fmla="*/ 48 w 100"/>
              <a:gd name="T33" fmla="*/ 49 h 125"/>
              <a:gd name="T34" fmla="*/ 51 w 100"/>
              <a:gd name="T35" fmla="*/ 51 h 125"/>
              <a:gd name="T36" fmla="*/ 54 w 100"/>
              <a:gd name="T37" fmla="*/ 54 h 125"/>
              <a:gd name="T38" fmla="*/ 68 w 100"/>
              <a:gd name="T39" fmla="*/ 60 h 125"/>
              <a:gd name="T40" fmla="*/ 69 w 100"/>
              <a:gd name="T41" fmla="*/ 66 h 125"/>
              <a:gd name="T42" fmla="*/ 60 w 100"/>
              <a:gd name="T43" fmla="*/ 79 h 125"/>
              <a:gd name="T44" fmla="*/ 68 w 100"/>
              <a:gd name="T45" fmla="*/ 83 h 125"/>
              <a:gd name="T46" fmla="*/ 86 w 100"/>
              <a:gd name="T47" fmla="*/ 76 h 125"/>
              <a:gd name="T48" fmla="*/ 94 w 100"/>
              <a:gd name="T49" fmla="*/ 57 h 125"/>
              <a:gd name="T50" fmla="*/ 91 w 100"/>
              <a:gd name="T51" fmla="*/ 66 h 125"/>
              <a:gd name="T52" fmla="*/ 85 w 100"/>
              <a:gd name="T53" fmla="*/ 71 h 125"/>
              <a:gd name="T54" fmla="*/ 83 w 100"/>
              <a:gd name="T55" fmla="*/ 57 h 125"/>
              <a:gd name="T56" fmla="*/ 74 w 100"/>
              <a:gd name="T57" fmla="*/ 52 h 125"/>
              <a:gd name="T58" fmla="*/ 74 w 100"/>
              <a:gd name="T59" fmla="*/ 48 h 125"/>
              <a:gd name="T60" fmla="*/ 77 w 100"/>
              <a:gd name="T61" fmla="*/ 45 h 125"/>
              <a:gd name="T62" fmla="*/ 83 w 100"/>
              <a:gd name="T63" fmla="*/ 45 h 125"/>
              <a:gd name="T64" fmla="*/ 89 w 100"/>
              <a:gd name="T65" fmla="*/ 43 h 125"/>
              <a:gd name="T66" fmla="*/ 83 w 100"/>
              <a:gd name="T67" fmla="*/ 43 h 125"/>
              <a:gd name="T68" fmla="*/ 79 w 100"/>
              <a:gd name="T69" fmla="*/ 42 h 125"/>
              <a:gd name="T70" fmla="*/ 76 w 100"/>
              <a:gd name="T71" fmla="*/ 42 h 125"/>
              <a:gd name="T72" fmla="*/ 76 w 100"/>
              <a:gd name="T73" fmla="*/ 40 h 125"/>
              <a:gd name="T74" fmla="*/ 80 w 100"/>
              <a:gd name="T75" fmla="*/ 34 h 125"/>
              <a:gd name="T76" fmla="*/ 65 w 100"/>
              <a:gd name="T77" fmla="*/ 31 h 125"/>
              <a:gd name="T78" fmla="*/ 62 w 100"/>
              <a:gd name="T79" fmla="*/ 25 h 125"/>
              <a:gd name="T80" fmla="*/ 41 w 100"/>
              <a:gd name="T81" fmla="*/ 39 h 125"/>
              <a:gd name="T82" fmla="*/ 35 w 100"/>
              <a:gd name="T83" fmla="*/ 63 h 125"/>
              <a:gd name="T84" fmla="*/ 49 w 100"/>
              <a:gd name="T85" fmla="*/ 85 h 125"/>
              <a:gd name="T86" fmla="*/ 74 w 100"/>
              <a:gd name="T87" fmla="*/ 90 h 125"/>
              <a:gd name="T88" fmla="*/ 96 w 100"/>
              <a:gd name="T89" fmla="*/ 76 h 125"/>
              <a:gd name="T90" fmla="*/ 100 w 100"/>
              <a:gd name="T91" fmla="*/ 51 h 125"/>
              <a:gd name="T92" fmla="*/ 86 w 100"/>
              <a:gd name="T93" fmla="*/ 31 h 125"/>
              <a:gd name="T94" fmla="*/ 68 w 100"/>
              <a:gd name="T95" fmla="*/ 25 h 125"/>
              <a:gd name="T96" fmla="*/ 85 w 100"/>
              <a:gd name="T97" fmla="*/ 6 h 125"/>
              <a:gd name="T98" fmla="*/ 12 w 100"/>
              <a:gd name="T99" fmla="*/ 11 h 125"/>
              <a:gd name="T100" fmla="*/ 85 w 100"/>
              <a:gd name="T101" fmla="*/ 94 h 125"/>
              <a:gd name="T102" fmla="*/ 4 w 100"/>
              <a:gd name="T103" fmla="*/ 125 h 125"/>
              <a:gd name="T104" fmla="*/ 0 w 100"/>
              <a:gd name="T105" fmla="*/ 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0" h="125">
                <a:moveTo>
                  <a:pt x="34" y="113"/>
                </a:moveTo>
                <a:lnTo>
                  <a:pt x="34" y="113"/>
                </a:lnTo>
                <a:lnTo>
                  <a:pt x="32" y="114"/>
                </a:lnTo>
                <a:lnTo>
                  <a:pt x="32" y="118"/>
                </a:lnTo>
                <a:lnTo>
                  <a:pt x="32" y="118"/>
                </a:lnTo>
                <a:lnTo>
                  <a:pt x="34" y="119"/>
                </a:lnTo>
                <a:lnTo>
                  <a:pt x="52" y="119"/>
                </a:lnTo>
                <a:lnTo>
                  <a:pt x="52" y="119"/>
                </a:lnTo>
                <a:lnTo>
                  <a:pt x="52" y="118"/>
                </a:lnTo>
                <a:lnTo>
                  <a:pt x="54" y="118"/>
                </a:lnTo>
                <a:lnTo>
                  <a:pt x="54" y="114"/>
                </a:lnTo>
                <a:lnTo>
                  <a:pt x="54" y="114"/>
                </a:lnTo>
                <a:lnTo>
                  <a:pt x="52" y="113"/>
                </a:lnTo>
                <a:lnTo>
                  <a:pt x="34" y="113"/>
                </a:lnTo>
                <a:lnTo>
                  <a:pt x="34" y="113"/>
                </a:lnTo>
                <a:close/>
                <a:moveTo>
                  <a:pt x="94" y="56"/>
                </a:moveTo>
                <a:lnTo>
                  <a:pt x="94" y="56"/>
                </a:lnTo>
                <a:lnTo>
                  <a:pt x="94" y="56"/>
                </a:lnTo>
                <a:lnTo>
                  <a:pt x="94" y="56"/>
                </a:lnTo>
                <a:lnTo>
                  <a:pt x="94" y="56"/>
                </a:lnTo>
                <a:close/>
                <a:moveTo>
                  <a:pt x="57" y="82"/>
                </a:moveTo>
                <a:lnTo>
                  <a:pt x="57" y="82"/>
                </a:lnTo>
                <a:lnTo>
                  <a:pt x="57" y="80"/>
                </a:lnTo>
                <a:lnTo>
                  <a:pt x="57" y="80"/>
                </a:lnTo>
                <a:lnTo>
                  <a:pt x="57" y="76"/>
                </a:lnTo>
                <a:lnTo>
                  <a:pt x="57" y="76"/>
                </a:lnTo>
                <a:lnTo>
                  <a:pt x="55" y="71"/>
                </a:lnTo>
                <a:lnTo>
                  <a:pt x="55" y="71"/>
                </a:lnTo>
                <a:lnTo>
                  <a:pt x="55" y="68"/>
                </a:lnTo>
                <a:lnTo>
                  <a:pt x="54" y="66"/>
                </a:lnTo>
                <a:lnTo>
                  <a:pt x="54" y="66"/>
                </a:lnTo>
                <a:lnTo>
                  <a:pt x="51" y="63"/>
                </a:lnTo>
                <a:lnTo>
                  <a:pt x="51" y="63"/>
                </a:lnTo>
                <a:lnTo>
                  <a:pt x="51" y="60"/>
                </a:lnTo>
                <a:lnTo>
                  <a:pt x="51" y="57"/>
                </a:lnTo>
                <a:lnTo>
                  <a:pt x="51" y="57"/>
                </a:lnTo>
                <a:lnTo>
                  <a:pt x="51" y="56"/>
                </a:lnTo>
                <a:lnTo>
                  <a:pt x="51" y="56"/>
                </a:lnTo>
                <a:lnTo>
                  <a:pt x="49" y="56"/>
                </a:lnTo>
                <a:lnTo>
                  <a:pt x="49" y="56"/>
                </a:lnTo>
                <a:lnTo>
                  <a:pt x="48" y="54"/>
                </a:lnTo>
                <a:lnTo>
                  <a:pt x="48" y="54"/>
                </a:lnTo>
                <a:lnTo>
                  <a:pt x="46" y="51"/>
                </a:lnTo>
                <a:lnTo>
                  <a:pt x="46" y="51"/>
                </a:lnTo>
                <a:lnTo>
                  <a:pt x="45" y="49"/>
                </a:lnTo>
                <a:lnTo>
                  <a:pt x="45" y="49"/>
                </a:lnTo>
                <a:lnTo>
                  <a:pt x="45" y="49"/>
                </a:lnTo>
                <a:lnTo>
                  <a:pt x="43" y="48"/>
                </a:lnTo>
                <a:lnTo>
                  <a:pt x="43" y="48"/>
                </a:lnTo>
                <a:lnTo>
                  <a:pt x="41" y="52"/>
                </a:lnTo>
                <a:lnTo>
                  <a:pt x="41" y="57"/>
                </a:lnTo>
                <a:lnTo>
                  <a:pt x="41" y="57"/>
                </a:lnTo>
                <a:lnTo>
                  <a:pt x="41" y="63"/>
                </a:lnTo>
                <a:lnTo>
                  <a:pt x="43" y="68"/>
                </a:lnTo>
                <a:lnTo>
                  <a:pt x="46" y="73"/>
                </a:lnTo>
                <a:lnTo>
                  <a:pt x="49" y="76"/>
                </a:lnTo>
                <a:lnTo>
                  <a:pt x="49" y="76"/>
                </a:lnTo>
                <a:lnTo>
                  <a:pt x="57" y="82"/>
                </a:lnTo>
                <a:lnTo>
                  <a:pt x="57" y="82"/>
                </a:lnTo>
                <a:lnTo>
                  <a:pt x="57" y="82"/>
                </a:lnTo>
                <a:close/>
                <a:moveTo>
                  <a:pt x="65" y="31"/>
                </a:moveTo>
                <a:lnTo>
                  <a:pt x="65" y="31"/>
                </a:lnTo>
                <a:lnTo>
                  <a:pt x="65" y="34"/>
                </a:lnTo>
                <a:lnTo>
                  <a:pt x="65" y="34"/>
                </a:lnTo>
                <a:lnTo>
                  <a:pt x="65" y="35"/>
                </a:lnTo>
                <a:lnTo>
                  <a:pt x="63" y="37"/>
                </a:lnTo>
                <a:lnTo>
                  <a:pt x="63" y="37"/>
                </a:lnTo>
                <a:lnTo>
                  <a:pt x="60" y="39"/>
                </a:lnTo>
                <a:lnTo>
                  <a:pt x="60" y="39"/>
                </a:lnTo>
                <a:lnTo>
                  <a:pt x="57" y="42"/>
                </a:lnTo>
                <a:lnTo>
                  <a:pt x="55" y="45"/>
                </a:lnTo>
                <a:lnTo>
                  <a:pt x="55" y="45"/>
                </a:lnTo>
                <a:lnTo>
                  <a:pt x="54" y="46"/>
                </a:lnTo>
                <a:lnTo>
                  <a:pt x="52" y="48"/>
                </a:lnTo>
                <a:lnTo>
                  <a:pt x="52" y="48"/>
                </a:lnTo>
                <a:lnTo>
                  <a:pt x="52" y="46"/>
                </a:lnTo>
                <a:lnTo>
                  <a:pt x="51" y="45"/>
                </a:lnTo>
                <a:lnTo>
                  <a:pt x="49" y="45"/>
                </a:lnTo>
                <a:lnTo>
                  <a:pt x="49" y="45"/>
                </a:lnTo>
                <a:lnTo>
                  <a:pt x="49" y="45"/>
                </a:lnTo>
                <a:lnTo>
                  <a:pt x="48" y="46"/>
                </a:lnTo>
                <a:lnTo>
                  <a:pt x="46" y="49"/>
                </a:lnTo>
                <a:lnTo>
                  <a:pt x="46" y="49"/>
                </a:lnTo>
                <a:lnTo>
                  <a:pt x="48" y="49"/>
                </a:lnTo>
                <a:lnTo>
                  <a:pt x="48" y="49"/>
                </a:lnTo>
                <a:lnTo>
                  <a:pt x="51" y="49"/>
                </a:lnTo>
                <a:lnTo>
                  <a:pt x="51" y="49"/>
                </a:lnTo>
                <a:lnTo>
                  <a:pt x="51" y="49"/>
                </a:lnTo>
                <a:lnTo>
                  <a:pt x="51" y="51"/>
                </a:lnTo>
                <a:lnTo>
                  <a:pt x="51" y="51"/>
                </a:lnTo>
                <a:lnTo>
                  <a:pt x="51" y="54"/>
                </a:lnTo>
                <a:lnTo>
                  <a:pt x="51" y="54"/>
                </a:lnTo>
                <a:lnTo>
                  <a:pt x="52" y="56"/>
                </a:lnTo>
                <a:lnTo>
                  <a:pt x="52" y="56"/>
                </a:lnTo>
                <a:lnTo>
                  <a:pt x="54" y="54"/>
                </a:lnTo>
                <a:lnTo>
                  <a:pt x="55" y="54"/>
                </a:lnTo>
                <a:lnTo>
                  <a:pt x="55" y="54"/>
                </a:lnTo>
                <a:lnTo>
                  <a:pt x="63" y="57"/>
                </a:lnTo>
                <a:lnTo>
                  <a:pt x="63" y="57"/>
                </a:lnTo>
                <a:lnTo>
                  <a:pt x="68" y="60"/>
                </a:lnTo>
                <a:lnTo>
                  <a:pt x="68" y="60"/>
                </a:lnTo>
                <a:lnTo>
                  <a:pt x="69" y="62"/>
                </a:lnTo>
                <a:lnTo>
                  <a:pt x="71" y="63"/>
                </a:lnTo>
                <a:lnTo>
                  <a:pt x="71" y="63"/>
                </a:lnTo>
                <a:lnTo>
                  <a:pt x="69" y="66"/>
                </a:lnTo>
                <a:lnTo>
                  <a:pt x="69" y="66"/>
                </a:lnTo>
                <a:lnTo>
                  <a:pt x="66" y="71"/>
                </a:lnTo>
                <a:lnTo>
                  <a:pt x="63" y="76"/>
                </a:lnTo>
                <a:lnTo>
                  <a:pt x="63" y="76"/>
                </a:lnTo>
                <a:lnTo>
                  <a:pt x="60" y="79"/>
                </a:lnTo>
                <a:lnTo>
                  <a:pt x="60" y="79"/>
                </a:lnTo>
                <a:lnTo>
                  <a:pt x="58" y="82"/>
                </a:lnTo>
                <a:lnTo>
                  <a:pt x="58" y="82"/>
                </a:lnTo>
                <a:lnTo>
                  <a:pt x="68" y="83"/>
                </a:lnTo>
                <a:lnTo>
                  <a:pt x="68" y="83"/>
                </a:lnTo>
                <a:lnTo>
                  <a:pt x="74" y="83"/>
                </a:lnTo>
                <a:lnTo>
                  <a:pt x="79" y="82"/>
                </a:lnTo>
                <a:lnTo>
                  <a:pt x="83" y="79"/>
                </a:lnTo>
                <a:lnTo>
                  <a:pt x="86" y="76"/>
                </a:lnTo>
                <a:lnTo>
                  <a:pt x="86" y="76"/>
                </a:lnTo>
                <a:lnTo>
                  <a:pt x="89" y="73"/>
                </a:lnTo>
                <a:lnTo>
                  <a:pt x="93" y="68"/>
                </a:lnTo>
                <a:lnTo>
                  <a:pt x="94" y="63"/>
                </a:lnTo>
                <a:lnTo>
                  <a:pt x="94" y="57"/>
                </a:lnTo>
                <a:lnTo>
                  <a:pt x="94" y="57"/>
                </a:lnTo>
                <a:lnTo>
                  <a:pt x="94" y="56"/>
                </a:lnTo>
                <a:lnTo>
                  <a:pt x="94" y="56"/>
                </a:lnTo>
                <a:lnTo>
                  <a:pt x="93" y="62"/>
                </a:lnTo>
                <a:lnTo>
                  <a:pt x="91" y="66"/>
                </a:lnTo>
                <a:lnTo>
                  <a:pt x="91" y="66"/>
                </a:lnTo>
                <a:lnTo>
                  <a:pt x="89" y="71"/>
                </a:lnTo>
                <a:lnTo>
                  <a:pt x="88" y="73"/>
                </a:lnTo>
                <a:lnTo>
                  <a:pt x="86" y="74"/>
                </a:lnTo>
                <a:lnTo>
                  <a:pt x="86" y="74"/>
                </a:lnTo>
                <a:lnTo>
                  <a:pt x="85" y="71"/>
                </a:lnTo>
                <a:lnTo>
                  <a:pt x="85" y="68"/>
                </a:lnTo>
                <a:lnTo>
                  <a:pt x="85" y="60"/>
                </a:lnTo>
                <a:lnTo>
                  <a:pt x="85" y="60"/>
                </a:lnTo>
                <a:lnTo>
                  <a:pt x="83" y="59"/>
                </a:lnTo>
                <a:lnTo>
                  <a:pt x="83" y="57"/>
                </a:lnTo>
                <a:lnTo>
                  <a:pt x="83" y="57"/>
                </a:lnTo>
                <a:lnTo>
                  <a:pt x="80" y="57"/>
                </a:lnTo>
                <a:lnTo>
                  <a:pt x="76" y="57"/>
                </a:lnTo>
                <a:lnTo>
                  <a:pt x="76" y="57"/>
                </a:lnTo>
                <a:lnTo>
                  <a:pt x="74" y="52"/>
                </a:lnTo>
                <a:lnTo>
                  <a:pt x="74" y="52"/>
                </a:lnTo>
                <a:lnTo>
                  <a:pt x="74" y="51"/>
                </a:lnTo>
                <a:lnTo>
                  <a:pt x="74" y="51"/>
                </a:lnTo>
                <a:lnTo>
                  <a:pt x="74" y="49"/>
                </a:lnTo>
                <a:lnTo>
                  <a:pt x="74" y="48"/>
                </a:lnTo>
                <a:lnTo>
                  <a:pt x="74" y="48"/>
                </a:lnTo>
                <a:lnTo>
                  <a:pt x="76" y="46"/>
                </a:lnTo>
                <a:lnTo>
                  <a:pt x="76" y="46"/>
                </a:lnTo>
                <a:lnTo>
                  <a:pt x="77" y="45"/>
                </a:lnTo>
                <a:lnTo>
                  <a:pt x="77" y="45"/>
                </a:lnTo>
                <a:lnTo>
                  <a:pt x="79" y="43"/>
                </a:lnTo>
                <a:lnTo>
                  <a:pt x="79" y="43"/>
                </a:lnTo>
                <a:lnTo>
                  <a:pt x="82" y="43"/>
                </a:lnTo>
                <a:lnTo>
                  <a:pt x="82" y="43"/>
                </a:lnTo>
                <a:lnTo>
                  <a:pt x="83" y="45"/>
                </a:lnTo>
                <a:lnTo>
                  <a:pt x="83" y="45"/>
                </a:lnTo>
                <a:lnTo>
                  <a:pt x="91" y="45"/>
                </a:lnTo>
                <a:lnTo>
                  <a:pt x="91" y="45"/>
                </a:lnTo>
                <a:lnTo>
                  <a:pt x="89" y="43"/>
                </a:lnTo>
                <a:lnTo>
                  <a:pt x="89" y="43"/>
                </a:lnTo>
                <a:lnTo>
                  <a:pt x="88" y="43"/>
                </a:lnTo>
                <a:lnTo>
                  <a:pt x="88" y="43"/>
                </a:lnTo>
                <a:lnTo>
                  <a:pt x="86" y="43"/>
                </a:lnTo>
                <a:lnTo>
                  <a:pt x="86" y="43"/>
                </a:lnTo>
                <a:lnTo>
                  <a:pt x="83" y="43"/>
                </a:lnTo>
                <a:lnTo>
                  <a:pt x="83" y="43"/>
                </a:lnTo>
                <a:lnTo>
                  <a:pt x="80" y="40"/>
                </a:lnTo>
                <a:lnTo>
                  <a:pt x="80" y="40"/>
                </a:lnTo>
                <a:lnTo>
                  <a:pt x="80" y="40"/>
                </a:lnTo>
                <a:lnTo>
                  <a:pt x="79" y="42"/>
                </a:lnTo>
                <a:lnTo>
                  <a:pt x="79" y="42"/>
                </a:lnTo>
                <a:lnTo>
                  <a:pt x="77" y="43"/>
                </a:lnTo>
                <a:lnTo>
                  <a:pt x="77" y="43"/>
                </a:lnTo>
                <a:lnTo>
                  <a:pt x="77" y="43"/>
                </a:lnTo>
                <a:lnTo>
                  <a:pt x="76" y="42"/>
                </a:lnTo>
                <a:lnTo>
                  <a:pt x="76" y="40"/>
                </a:lnTo>
                <a:lnTo>
                  <a:pt x="76" y="40"/>
                </a:lnTo>
                <a:lnTo>
                  <a:pt x="76" y="40"/>
                </a:lnTo>
                <a:lnTo>
                  <a:pt x="76" y="40"/>
                </a:lnTo>
                <a:lnTo>
                  <a:pt x="76" y="40"/>
                </a:lnTo>
                <a:lnTo>
                  <a:pt x="77" y="39"/>
                </a:lnTo>
                <a:lnTo>
                  <a:pt x="77" y="39"/>
                </a:lnTo>
                <a:lnTo>
                  <a:pt x="79" y="37"/>
                </a:lnTo>
                <a:lnTo>
                  <a:pt x="79" y="37"/>
                </a:lnTo>
                <a:lnTo>
                  <a:pt x="80" y="34"/>
                </a:lnTo>
                <a:lnTo>
                  <a:pt x="80" y="34"/>
                </a:lnTo>
                <a:lnTo>
                  <a:pt x="74" y="32"/>
                </a:lnTo>
                <a:lnTo>
                  <a:pt x="68" y="31"/>
                </a:lnTo>
                <a:lnTo>
                  <a:pt x="68" y="31"/>
                </a:lnTo>
                <a:lnTo>
                  <a:pt x="65" y="31"/>
                </a:lnTo>
                <a:lnTo>
                  <a:pt x="65" y="31"/>
                </a:lnTo>
                <a:lnTo>
                  <a:pt x="65" y="31"/>
                </a:lnTo>
                <a:close/>
                <a:moveTo>
                  <a:pt x="68" y="25"/>
                </a:moveTo>
                <a:lnTo>
                  <a:pt x="68" y="25"/>
                </a:lnTo>
                <a:lnTo>
                  <a:pt x="62" y="25"/>
                </a:lnTo>
                <a:lnTo>
                  <a:pt x="55" y="28"/>
                </a:lnTo>
                <a:lnTo>
                  <a:pt x="49" y="31"/>
                </a:lnTo>
                <a:lnTo>
                  <a:pt x="45" y="34"/>
                </a:lnTo>
                <a:lnTo>
                  <a:pt x="45" y="34"/>
                </a:lnTo>
                <a:lnTo>
                  <a:pt x="41" y="39"/>
                </a:lnTo>
                <a:lnTo>
                  <a:pt x="38" y="45"/>
                </a:lnTo>
                <a:lnTo>
                  <a:pt x="35" y="51"/>
                </a:lnTo>
                <a:lnTo>
                  <a:pt x="35" y="57"/>
                </a:lnTo>
                <a:lnTo>
                  <a:pt x="35" y="57"/>
                </a:lnTo>
                <a:lnTo>
                  <a:pt x="35" y="63"/>
                </a:lnTo>
                <a:lnTo>
                  <a:pt x="38" y="70"/>
                </a:lnTo>
                <a:lnTo>
                  <a:pt x="41" y="76"/>
                </a:lnTo>
                <a:lnTo>
                  <a:pt x="45" y="80"/>
                </a:lnTo>
                <a:lnTo>
                  <a:pt x="45" y="80"/>
                </a:lnTo>
                <a:lnTo>
                  <a:pt x="49" y="85"/>
                </a:lnTo>
                <a:lnTo>
                  <a:pt x="55" y="88"/>
                </a:lnTo>
                <a:lnTo>
                  <a:pt x="62" y="90"/>
                </a:lnTo>
                <a:lnTo>
                  <a:pt x="68" y="90"/>
                </a:lnTo>
                <a:lnTo>
                  <a:pt x="68" y="90"/>
                </a:lnTo>
                <a:lnTo>
                  <a:pt x="74" y="90"/>
                </a:lnTo>
                <a:lnTo>
                  <a:pt x="80" y="88"/>
                </a:lnTo>
                <a:lnTo>
                  <a:pt x="86" y="85"/>
                </a:lnTo>
                <a:lnTo>
                  <a:pt x="91" y="80"/>
                </a:lnTo>
                <a:lnTo>
                  <a:pt x="91" y="80"/>
                </a:lnTo>
                <a:lnTo>
                  <a:pt x="96" y="76"/>
                </a:lnTo>
                <a:lnTo>
                  <a:pt x="99" y="70"/>
                </a:lnTo>
                <a:lnTo>
                  <a:pt x="100" y="63"/>
                </a:lnTo>
                <a:lnTo>
                  <a:pt x="100" y="57"/>
                </a:lnTo>
                <a:lnTo>
                  <a:pt x="100" y="57"/>
                </a:lnTo>
                <a:lnTo>
                  <a:pt x="100" y="51"/>
                </a:lnTo>
                <a:lnTo>
                  <a:pt x="99" y="45"/>
                </a:lnTo>
                <a:lnTo>
                  <a:pt x="96" y="39"/>
                </a:lnTo>
                <a:lnTo>
                  <a:pt x="91" y="34"/>
                </a:lnTo>
                <a:lnTo>
                  <a:pt x="91" y="34"/>
                </a:lnTo>
                <a:lnTo>
                  <a:pt x="86" y="31"/>
                </a:lnTo>
                <a:lnTo>
                  <a:pt x="80" y="28"/>
                </a:lnTo>
                <a:lnTo>
                  <a:pt x="74" y="25"/>
                </a:lnTo>
                <a:lnTo>
                  <a:pt x="68" y="25"/>
                </a:lnTo>
                <a:lnTo>
                  <a:pt x="68" y="25"/>
                </a:lnTo>
                <a:lnTo>
                  <a:pt x="68" y="25"/>
                </a:lnTo>
                <a:close/>
                <a:moveTo>
                  <a:pt x="4" y="0"/>
                </a:moveTo>
                <a:lnTo>
                  <a:pt x="80" y="0"/>
                </a:lnTo>
                <a:lnTo>
                  <a:pt x="80" y="0"/>
                </a:lnTo>
                <a:lnTo>
                  <a:pt x="83" y="1"/>
                </a:lnTo>
                <a:lnTo>
                  <a:pt x="85" y="6"/>
                </a:lnTo>
                <a:lnTo>
                  <a:pt x="85" y="22"/>
                </a:lnTo>
                <a:lnTo>
                  <a:pt x="85" y="22"/>
                </a:lnTo>
                <a:lnTo>
                  <a:pt x="74" y="18"/>
                </a:lnTo>
                <a:lnTo>
                  <a:pt x="74" y="11"/>
                </a:lnTo>
                <a:lnTo>
                  <a:pt x="12" y="11"/>
                </a:lnTo>
                <a:lnTo>
                  <a:pt x="12" y="105"/>
                </a:lnTo>
                <a:lnTo>
                  <a:pt x="74" y="105"/>
                </a:lnTo>
                <a:lnTo>
                  <a:pt x="74" y="97"/>
                </a:lnTo>
                <a:lnTo>
                  <a:pt x="74" y="97"/>
                </a:lnTo>
                <a:lnTo>
                  <a:pt x="85" y="94"/>
                </a:lnTo>
                <a:lnTo>
                  <a:pt x="85" y="121"/>
                </a:lnTo>
                <a:lnTo>
                  <a:pt x="85" y="121"/>
                </a:lnTo>
                <a:lnTo>
                  <a:pt x="83" y="124"/>
                </a:lnTo>
                <a:lnTo>
                  <a:pt x="80" y="125"/>
                </a:lnTo>
                <a:lnTo>
                  <a:pt x="4" y="125"/>
                </a:lnTo>
                <a:lnTo>
                  <a:pt x="4" y="125"/>
                </a:lnTo>
                <a:lnTo>
                  <a:pt x="1" y="124"/>
                </a:lnTo>
                <a:lnTo>
                  <a:pt x="0" y="121"/>
                </a:lnTo>
                <a:lnTo>
                  <a:pt x="0" y="6"/>
                </a:lnTo>
                <a:lnTo>
                  <a:pt x="0" y="6"/>
                </a:lnTo>
                <a:lnTo>
                  <a:pt x="1" y="1"/>
                </a:lnTo>
                <a:lnTo>
                  <a:pt x="4" y="0"/>
                </a:lnTo>
                <a:lnTo>
                  <a:pt x="4" y="0"/>
                </a:lnTo>
                <a:close/>
              </a:path>
            </a:pathLst>
          </a:custGeom>
          <a:solidFill>
            <a:schemeClr val="bg1"/>
          </a:solidFill>
          <a:ln>
            <a:noFill/>
          </a:ln>
          <a:extLst/>
        </p:spPr>
        <p:txBody>
          <a:bodyPr vert="horz" wrap="square" lIns="91428" tIns="45715" rIns="91428" bIns="45715" numCol="1" anchor="t" anchorCtr="0" compatLnSpc="1">
            <a:prstTxWarp prst="textNoShape">
              <a:avLst/>
            </a:prstTxWarp>
          </a:bodyPr>
          <a:lstStyle/>
          <a:p>
            <a:endParaRPr lang="es-ES" dirty="0">
              <a:solidFill>
                <a:srgbClr val="002776"/>
              </a:solidFill>
            </a:endParaRPr>
          </a:p>
        </p:txBody>
      </p:sp>
      <p:sp>
        <p:nvSpPr>
          <p:cNvPr id="96" name="Freeform 95"/>
          <p:cNvSpPr>
            <a:spLocks noEditPoints="1"/>
          </p:cNvSpPr>
          <p:nvPr/>
        </p:nvSpPr>
        <p:spPr bwMode="auto">
          <a:xfrm>
            <a:off x="738667" y="4945072"/>
            <a:ext cx="280039" cy="274806"/>
          </a:xfrm>
          <a:custGeom>
            <a:avLst/>
            <a:gdLst>
              <a:gd name="T0" fmla="*/ 46 w 107"/>
              <a:gd name="T1" fmla="*/ 74 h 105"/>
              <a:gd name="T2" fmla="*/ 53 w 107"/>
              <a:gd name="T3" fmla="*/ 91 h 105"/>
              <a:gd name="T4" fmla="*/ 42 w 107"/>
              <a:gd name="T5" fmla="*/ 103 h 105"/>
              <a:gd name="T6" fmla="*/ 5 w 107"/>
              <a:gd name="T7" fmla="*/ 100 h 105"/>
              <a:gd name="T8" fmla="*/ 9 w 107"/>
              <a:gd name="T9" fmla="*/ 80 h 105"/>
              <a:gd name="T10" fmla="*/ 2 w 107"/>
              <a:gd name="T11" fmla="*/ 66 h 105"/>
              <a:gd name="T12" fmla="*/ 9 w 107"/>
              <a:gd name="T13" fmla="*/ 60 h 105"/>
              <a:gd name="T14" fmla="*/ 2 w 107"/>
              <a:gd name="T15" fmla="*/ 46 h 105"/>
              <a:gd name="T16" fmla="*/ 3 w 107"/>
              <a:gd name="T17" fmla="*/ 31 h 105"/>
              <a:gd name="T18" fmla="*/ 43 w 107"/>
              <a:gd name="T19" fmla="*/ 32 h 105"/>
              <a:gd name="T20" fmla="*/ 46 w 107"/>
              <a:gd name="T21" fmla="*/ 46 h 105"/>
              <a:gd name="T22" fmla="*/ 54 w 107"/>
              <a:gd name="T23" fmla="*/ 60 h 105"/>
              <a:gd name="T24" fmla="*/ 82 w 107"/>
              <a:gd name="T25" fmla="*/ 0 h 105"/>
              <a:gd name="T26" fmla="*/ 60 w 107"/>
              <a:gd name="T27" fmla="*/ 15 h 105"/>
              <a:gd name="T28" fmla="*/ 56 w 107"/>
              <a:gd name="T29" fmla="*/ 18 h 105"/>
              <a:gd name="T30" fmla="*/ 54 w 107"/>
              <a:gd name="T31" fmla="*/ 34 h 105"/>
              <a:gd name="T32" fmla="*/ 59 w 107"/>
              <a:gd name="T33" fmla="*/ 38 h 105"/>
              <a:gd name="T34" fmla="*/ 62 w 107"/>
              <a:gd name="T35" fmla="*/ 54 h 105"/>
              <a:gd name="T36" fmla="*/ 67 w 107"/>
              <a:gd name="T37" fmla="*/ 68 h 105"/>
              <a:gd name="T38" fmla="*/ 64 w 107"/>
              <a:gd name="T39" fmla="*/ 83 h 105"/>
              <a:gd name="T40" fmla="*/ 60 w 107"/>
              <a:gd name="T41" fmla="*/ 97 h 105"/>
              <a:gd name="T42" fmla="*/ 98 w 107"/>
              <a:gd name="T43" fmla="*/ 102 h 105"/>
              <a:gd name="T44" fmla="*/ 104 w 107"/>
              <a:gd name="T45" fmla="*/ 86 h 105"/>
              <a:gd name="T46" fmla="*/ 107 w 107"/>
              <a:gd name="T47" fmla="*/ 71 h 105"/>
              <a:gd name="T48" fmla="*/ 105 w 107"/>
              <a:gd name="T49" fmla="*/ 65 h 105"/>
              <a:gd name="T50" fmla="*/ 102 w 107"/>
              <a:gd name="T51" fmla="*/ 49 h 105"/>
              <a:gd name="T52" fmla="*/ 96 w 107"/>
              <a:gd name="T53" fmla="*/ 34 h 105"/>
              <a:gd name="T54" fmla="*/ 98 w 107"/>
              <a:gd name="T55" fmla="*/ 21 h 105"/>
              <a:gd name="T56" fmla="*/ 102 w 107"/>
              <a:gd name="T57" fmla="*/ 17 h 105"/>
              <a:gd name="T58" fmla="*/ 96 w 107"/>
              <a:gd name="T59" fmla="*/ 1 h 105"/>
              <a:gd name="T60" fmla="*/ 91 w 107"/>
              <a:gd name="T61" fmla="*/ 21 h 105"/>
              <a:gd name="T62" fmla="*/ 57 w 107"/>
              <a:gd name="T63" fmla="*/ 21 h 105"/>
              <a:gd name="T64" fmla="*/ 87 w 107"/>
              <a:gd name="T65" fmla="*/ 20 h 105"/>
              <a:gd name="T66" fmla="*/ 82 w 107"/>
              <a:gd name="T67" fmla="*/ 7 h 105"/>
              <a:gd name="T68" fmla="*/ 82 w 107"/>
              <a:gd name="T69" fmla="*/ 3 h 105"/>
              <a:gd name="T70" fmla="*/ 98 w 107"/>
              <a:gd name="T71" fmla="*/ 38 h 105"/>
              <a:gd name="T72" fmla="*/ 65 w 107"/>
              <a:gd name="T73" fmla="*/ 38 h 105"/>
              <a:gd name="T74" fmla="*/ 87 w 107"/>
              <a:gd name="T75" fmla="*/ 37 h 105"/>
              <a:gd name="T76" fmla="*/ 96 w 107"/>
              <a:gd name="T77" fmla="*/ 55 h 105"/>
              <a:gd name="T78" fmla="*/ 70 w 107"/>
              <a:gd name="T79" fmla="*/ 54 h 105"/>
              <a:gd name="T80" fmla="*/ 93 w 107"/>
              <a:gd name="T81" fmla="*/ 69 h 105"/>
              <a:gd name="T82" fmla="*/ 85 w 107"/>
              <a:gd name="T83" fmla="*/ 73 h 105"/>
              <a:gd name="T84" fmla="*/ 74 w 107"/>
              <a:gd name="T85" fmla="*/ 69 h 105"/>
              <a:gd name="T86" fmla="*/ 96 w 107"/>
              <a:gd name="T87" fmla="*/ 86 h 105"/>
              <a:gd name="T88" fmla="*/ 70 w 107"/>
              <a:gd name="T89" fmla="*/ 88 h 105"/>
              <a:gd name="T90" fmla="*/ 85 w 107"/>
              <a:gd name="T91" fmla="*/ 86 h 105"/>
              <a:gd name="T92" fmla="*/ 11 w 107"/>
              <a:gd name="T93" fmla="*/ 90 h 105"/>
              <a:gd name="T94" fmla="*/ 37 w 107"/>
              <a:gd name="T95" fmla="*/ 80 h 105"/>
              <a:gd name="T96" fmla="*/ 45 w 107"/>
              <a:gd name="T97" fmla="*/ 77 h 105"/>
              <a:gd name="T98" fmla="*/ 22 w 107"/>
              <a:gd name="T99" fmla="*/ 49 h 105"/>
              <a:gd name="T100" fmla="*/ 31 w 107"/>
              <a:gd name="T101" fmla="*/ 51 h 105"/>
              <a:gd name="T102" fmla="*/ 37 w 107"/>
              <a:gd name="T103" fmla="*/ 48 h 105"/>
              <a:gd name="T104" fmla="*/ 5 w 107"/>
              <a:gd name="T105" fmla="*/ 34 h 105"/>
              <a:gd name="T106" fmla="*/ 39 w 107"/>
              <a:gd name="T107" fmla="*/ 34 h 105"/>
              <a:gd name="T108" fmla="*/ 17 w 107"/>
              <a:gd name="T109" fmla="*/ 65 h 105"/>
              <a:gd name="T110" fmla="*/ 23 w 107"/>
              <a:gd name="T111" fmla="*/ 6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7" h="105">
                <a:moveTo>
                  <a:pt x="45" y="65"/>
                </a:moveTo>
                <a:lnTo>
                  <a:pt x="45" y="65"/>
                </a:lnTo>
                <a:lnTo>
                  <a:pt x="45" y="65"/>
                </a:lnTo>
                <a:lnTo>
                  <a:pt x="45" y="66"/>
                </a:lnTo>
                <a:lnTo>
                  <a:pt x="45" y="74"/>
                </a:lnTo>
                <a:lnTo>
                  <a:pt x="45" y="74"/>
                </a:lnTo>
                <a:lnTo>
                  <a:pt x="46" y="74"/>
                </a:lnTo>
                <a:lnTo>
                  <a:pt x="46" y="74"/>
                </a:lnTo>
                <a:lnTo>
                  <a:pt x="51" y="76"/>
                </a:lnTo>
                <a:lnTo>
                  <a:pt x="53" y="77"/>
                </a:lnTo>
                <a:lnTo>
                  <a:pt x="53" y="77"/>
                </a:lnTo>
                <a:lnTo>
                  <a:pt x="54" y="79"/>
                </a:lnTo>
                <a:lnTo>
                  <a:pt x="54" y="79"/>
                </a:lnTo>
                <a:lnTo>
                  <a:pt x="54" y="88"/>
                </a:lnTo>
                <a:lnTo>
                  <a:pt x="54" y="88"/>
                </a:lnTo>
                <a:lnTo>
                  <a:pt x="53" y="91"/>
                </a:lnTo>
                <a:lnTo>
                  <a:pt x="53" y="91"/>
                </a:lnTo>
                <a:lnTo>
                  <a:pt x="50" y="93"/>
                </a:lnTo>
                <a:lnTo>
                  <a:pt x="50" y="100"/>
                </a:lnTo>
                <a:lnTo>
                  <a:pt x="50" y="100"/>
                </a:lnTo>
                <a:lnTo>
                  <a:pt x="48" y="102"/>
                </a:lnTo>
                <a:lnTo>
                  <a:pt x="48" y="102"/>
                </a:lnTo>
                <a:lnTo>
                  <a:pt x="42" y="103"/>
                </a:lnTo>
                <a:lnTo>
                  <a:pt x="42" y="103"/>
                </a:lnTo>
                <a:lnTo>
                  <a:pt x="26" y="105"/>
                </a:lnTo>
                <a:lnTo>
                  <a:pt x="26" y="105"/>
                </a:lnTo>
                <a:lnTo>
                  <a:pt x="12" y="103"/>
                </a:lnTo>
                <a:lnTo>
                  <a:pt x="12" y="103"/>
                </a:lnTo>
                <a:lnTo>
                  <a:pt x="8" y="103"/>
                </a:lnTo>
                <a:lnTo>
                  <a:pt x="6" y="102"/>
                </a:lnTo>
                <a:lnTo>
                  <a:pt x="6" y="102"/>
                </a:lnTo>
                <a:lnTo>
                  <a:pt x="5" y="100"/>
                </a:lnTo>
                <a:lnTo>
                  <a:pt x="5" y="100"/>
                </a:lnTo>
                <a:lnTo>
                  <a:pt x="5" y="90"/>
                </a:lnTo>
                <a:lnTo>
                  <a:pt x="5" y="90"/>
                </a:lnTo>
                <a:lnTo>
                  <a:pt x="6" y="88"/>
                </a:lnTo>
                <a:lnTo>
                  <a:pt x="6" y="88"/>
                </a:lnTo>
                <a:lnTo>
                  <a:pt x="9" y="86"/>
                </a:lnTo>
                <a:lnTo>
                  <a:pt x="9" y="80"/>
                </a:lnTo>
                <a:lnTo>
                  <a:pt x="9" y="80"/>
                </a:lnTo>
                <a:lnTo>
                  <a:pt x="9" y="80"/>
                </a:lnTo>
                <a:lnTo>
                  <a:pt x="9" y="80"/>
                </a:lnTo>
                <a:lnTo>
                  <a:pt x="2" y="77"/>
                </a:lnTo>
                <a:lnTo>
                  <a:pt x="2" y="77"/>
                </a:lnTo>
                <a:lnTo>
                  <a:pt x="2" y="76"/>
                </a:lnTo>
                <a:lnTo>
                  <a:pt x="2" y="76"/>
                </a:lnTo>
                <a:lnTo>
                  <a:pt x="2" y="66"/>
                </a:lnTo>
                <a:lnTo>
                  <a:pt x="2" y="66"/>
                </a:lnTo>
                <a:lnTo>
                  <a:pt x="2" y="65"/>
                </a:lnTo>
                <a:lnTo>
                  <a:pt x="2" y="65"/>
                </a:lnTo>
                <a:lnTo>
                  <a:pt x="5" y="63"/>
                </a:lnTo>
                <a:lnTo>
                  <a:pt x="9" y="62"/>
                </a:lnTo>
                <a:lnTo>
                  <a:pt x="9" y="62"/>
                </a:lnTo>
                <a:lnTo>
                  <a:pt x="11" y="62"/>
                </a:lnTo>
                <a:lnTo>
                  <a:pt x="11" y="62"/>
                </a:lnTo>
                <a:lnTo>
                  <a:pt x="9" y="60"/>
                </a:lnTo>
                <a:lnTo>
                  <a:pt x="9" y="60"/>
                </a:lnTo>
                <a:lnTo>
                  <a:pt x="9" y="51"/>
                </a:lnTo>
                <a:lnTo>
                  <a:pt x="9" y="51"/>
                </a:lnTo>
                <a:lnTo>
                  <a:pt x="11" y="48"/>
                </a:lnTo>
                <a:lnTo>
                  <a:pt x="11" y="48"/>
                </a:lnTo>
                <a:lnTo>
                  <a:pt x="8" y="48"/>
                </a:lnTo>
                <a:lnTo>
                  <a:pt x="8" y="48"/>
                </a:lnTo>
                <a:lnTo>
                  <a:pt x="2" y="46"/>
                </a:lnTo>
                <a:lnTo>
                  <a:pt x="2" y="46"/>
                </a:lnTo>
                <a:lnTo>
                  <a:pt x="0" y="43"/>
                </a:lnTo>
                <a:lnTo>
                  <a:pt x="0" y="43"/>
                </a:lnTo>
                <a:lnTo>
                  <a:pt x="0" y="34"/>
                </a:lnTo>
                <a:lnTo>
                  <a:pt x="0" y="34"/>
                </a:lnTo>
                <a:lnTo>
                  <a:pt x="2" y="32"/>
                </a:lnTo>
                <a:lnTo>
                  <a:pt x="2" y="32"/>
                </a:lnTo>
                <a:lnTo>
                  <a:pt x="3" y="31"/>
                </a:lnTo>
                <a:lnTo>
                  <a:pt x="8" y="29"/>
                </a:lnTo>
                <a:lnTo>
                  <a:pt x="8" y="29"/>
                </a:lnTo>
                <a:lnTo>
                  <a:pt x="22" y="29"/>
                </a:lnTo>
                <a:lnTo>
                  <a:pt x="22" y="29"/>
                </a:lnTo>
                <a:lnTo>
                  <a:pt x="37" y="29"/>
                </a:lnTo>
                <a:lnTo>
                  <a:pt x="37" y="29"/>
                </a:lnTo>
                <a:lnTo>
                  <a:pt x="40" y="31"/>
                </a:lnTo>
                <a:lnTo>
                  <a:pt x="43" y="32"/>
                </a:lnTo>
                <a:lnTo>
                  <a:pt x="43" y="32"/>
                </a:lnTo>
                <a:lnTo>
                  <a:pt x="43" y="34"/>
                </a:lnTo>
                <a:lnTo>
                  <a:pt x="43" y="34"/>
                </a:lnTo>
                <a:lnTo>
                  <a:pt x="43" y="43"/>
                </a:lnTo>
                <a:lnTo>
                  <a:pt x="43" y="43"/>
                </a:lnTo>
                <a:lnTo>
                  <a:pt x="43" y="46"/>
                </a:lnTo>
                <a:lnTo>
                  <a:pt x="43" y="46"/>
                </a:lnTo>
                <a:lnTo>
                  <a:pt x="46" y="46"/>
                </a:lnTo>
                <a:lnTo>
                  <a:pt x="46" y="46"/>
                </a:lnTo>
                <a:lnTo>
                  <a:pt x="50" y="46"/>
                </a:lnTo>
                <a:lnTo>
                  <a:pt x="53" y="48"/>
                </a:lnTo>
                <a:lnTo>
                  <a:pt x="53" y="48"/>
                </a:lnTo>
                <a:lnTo>
                  <a:pt x="54" y="51"/>
                </a:lnTo>
                <a:lnTo>
                  <a:pt x="54" y="51"/>
                </a:lnTo>
                <a:lnTo>
                  <a:pt x="54" y="60"/>
                </a:lnTo>
                <a:lnTo>
                  <a:pt x="54" y="60"/>
                </a:lnTo>
                <a:lnTo>
                  <a:pt x="53" y="62"/>
                </a:lnTo>
                <a:lnTo>
                  <a:pt x="53" y="62"/>
                </a:lnTo>
                <a:lnTo>
                  <a:pt x="46" y="65"/>
                </a:lnTo>
                <a:lnTo>
                  <a:pt x="46" y="65"/>
                </a:lnTo>
                <a:lnTo>
                  <a:pt x="45" y="65"/>
                </a:lnTo>
                <a:lnTo>
                  <a:pt x="45" y="65"/>
                </a:lnTo>
                <a:close/>
                <a:moveTo>
                  <a:pt x="82" y="0"/>
                </a:moveTo>
                <a:lnTo>
                  <a:pt x="82" y="0"/>
                </a:lnTo>
                <a:lnTo>
                  <a:pt x="68" y="1"/>
                </a:lnTo>
                <a:lnTo>
                  <a:pt x="68" y="1"/>
                </a:lnTo>
                <a:lnTo>
                  <a:pt x="64" y="3"/>
                </a:lnTo>
                <a:lnTo>
                  <a:pt x="60" y="4"/>
                </a:lnTo>
                <a:lnTo>
                  <a:pt x="60" y="4"/>
                </a:lnTo>
                <a:lnTo>
                  <a:pt x="60" y="6"/>
                </a:lnTo>
                <a:lnTo>
                  <a:pt x="60" y="6"/>
                </a:lnTo>
                <a:lnTo>
                  <a:pt x="60" y="15"/>
                </a:lnTo>
                <a:lnTo>
                  <a:pt x="60" y="15"/>
                </a:lnTo>
                <a:lnTo>
                  <a:pt x="60" y="17"/>
                </a:lnTo>
                <a:lnTo>
                  <a:pt x="60" y="17"/>
                </a:lnTo>
                <a:lnTo>
                  <a:pt x="62" y="17"/>
                </a:lnTo>
                <a:lnTo>
                  <a:pt x="62" y="17"/>
                </a:lnTo>
                <a:lnTo>
                  <a:pt x="60" y="18"/>
                </a:lnTo>
                <a:lnTo>
                  <a:pt x="60" y="18"/>
                </a:lnTo>
                <a:lnTo>
                  <a:pt x="56" y="18"/>
                </a:lnTo>
                <a:lnTo>
                  <a:pt x="54" y="20"/>
                </a:lnTo>
                <a:lnTo>
                  <a:pt x="54" y="20"/>
                </a:lnTo>
                <a:lnTo>
                  <a:pt x="53" y="21"/>
                </a:lnTo>
                <a:lnTo>
                  <a:pt x="53" y="21"/>
                </a:lnTo>
                <a:lnTo>
                  <a:pt x="53" y="32"/>
                </a:lnTo>
                <a:lnTo>
                  <a:pt x="53" y="32"/>
                </a:lnTo>
                <a:lnTo>
                  <a:pt x="54" y="34"/>
                </a:lnTo>
                <a:lnTo>
                  <a:pt x="54" y="34"/>
                </a:lnTo>
                <a:lnTo>
                  <a:pt x="60" y="35"/>
                </a:lnTo>
                <a:lnTo>
                  <a:pt x="60" y="35"/>
                </a:lnTo>
                <a:lnTo>
                  <a:pt x="60" y="35"/>
                </a:lnTo>
                <a:lnTo>
                  <a:pt x="60" y="35"/>
                </a:lnTo>
                <a:lnTo>
                  <a:pt x="60" y="37"/>
                </a:lnTo>
                <a:lnTo>
                  <a:pt x="60" y="37"/>
                </a:lnTo>
                <a:lnTo>
                  <a:pt x="59" y="38"/>
                </a:lnTo>
                <a:lnTo>
                  <a:pt x="59" y="38"/>
                </a:lnTo>
                <a:lnTo>
                  <a:pt x="59" y="48"/>
                </a:lnTo>
                <a:lnTo>
                  <a:pt x="59" y="48"/>
                </a:lnTo>
                <a:lnTo>
                  <a:pt x="60" y="49"/>
                </a:lnTo>
                <a:lnTo>
                  <a:pt x="60" y="49"/>
                </a:lnTo>
                <a:lnTo>
                  <a:pt x="64" y="52"/>
                </a:lnTo>
                <a:lnTo>
                  <a:pt x="64" y="52"/>
                </a:lnTo>
                <a:lnTo>
                  <a:pt x="62" y="54"/>
                </a:lnTo>
                <a:lnTo>
                  <a:pt x="62" y="54"/>
                </a:lnTo>
                <a:lnTo>
                  <a:pt x="60" y="55"/>
                </a:lnTo>
                <a:lnTo>
                  <a:pt x="60" y="55"/>
                </a:lnTo>
                <a:lnTo>
                  <a:pt x="60" y="65"/>
                </a:lnTo>
                <a:lnTo>
                  <a:pt x="60" y="65"/>
                </a:lnTo>
                <a:lnTo>
                  <a:pt x="62" y="66"/>
                </a:lnTo>
                <a:lnTo>
                  <a:pt x="62" y="66"/>
                </a:lnTo>
                <a:lnTo>
                  <a:pt x="67" y="68"/>
                </a:lnTo>
                <a:lnTo>
                  <a:pt x="67" y="68"/>
                </a:lnTo>
                <a:lnTo>
                  <a:pt x="64" y="69"/>
                </a:lnTo>
                <a:lnTo>
                  <a:pt x="64" y="69"/>
                </a:lnTo>
                <a:lnTo>
                  <a:pt x="64" y="71"/>
                </a:lnTo>
                <a:lnTo>
                  <a:pt x="64" y="71"/>
                </a:lnTo>
                <a:lnTo>
                  <a:pt x="64" y="82"/>
                </a:lnTo>
                <a:lnTo>
                  <a:pt x="64" y="82"/>
                </a:lnTo>
                <a:lnTo>
                  <a:pt x="64" y="83"/>
                </a:lnTo>
                <a:lnTo>
                  <a:pt x="64" y="83"/>
                </a:lnTo>
                <a:lnTo>
                  <a:pt x="65" y="83"/>
                </a:lnTo>
                <a:lnTo>
                  <a:pt x="65" y="83"/>
                </a:lnTo>
                <a:lnTo>
                  <a:pt x="62" y="86"/>
                </a:lnTo>
                <a:lnTo>
                  <a:pt x="62" y="86"/>
                </a:lnTo>
                <a:lnTo>
                  <a:pt x="60" y="88"/>
                </a:lnTo>
                <a:lnTo>
                  <a:pt x="60" y="88"/>
                </a:lnTo>
                <a:lnTo>
                  <a:pt x="60" y="97"/>
                </a:lnTo>
                <a:lnTo>
                  <a:pt x="60" y="97"/>
                </a:lnTo>
                <a:lnTo>
                  <a:pt x="62" y="99"/>
                </a:lnTo>
                <a:lnTo>
                  <a:pt x="62" y="99"/>
                </a:lnTo>
                <a:lnTo>
                  <a:pt x="68" y="102"/>
                </a:lnTo>
                <a:lnTo>
                  <a:pt x="68" y="102"/>
                </a:lnTo>
                <a:lnTo>
                  <a:pt x="82" y="103"/>
                </a:lnTo>
                <a:lnTo>
                  <a:pt x="82" y="103"/>
                </a:lnTo>
                <a:lnTo>
                  <a:pt x="98" y="102"/>
                </a:lnTo>
                <a:lnTo>
                  <a:pt x="98" y="102"/>
                </a:lnTo>
                <a:lnTo>
                  <a:pt x="104" y="99"/>
                </a:lnTo>
                <a:lnTo>
                  <a:pt x="104" y="99"/>
                </a:lnTo>
                <a:lnTo>
                  <a:pt x="105" y="97"/>
                </a:lnTo>
                <a:lnTo>
                  <a:pt x="105" y="97"/>
                </a:lnTo>
                <a:lnTo>
                  <a:pt x="105" y="88"/>
                </a:lnTo>
                <a:lnTo>
                  <a:pt x="105" y="88"/>
                </a:lnTo>
                <a:lnTo>
                  <a:pt x="104" y="86"/>
                </a:lnTo>
                <a:lnTo>
                  <a:pt x="104" y="86"/>
                </a:lnTo>
                <a:lnTo>
                  <a:pt x="102" y="85"/>
                </a:lnTo>
                <a:lnTo>
                  <a:pt x="102" y="85"/>
                </a:lnTo>
                <a:lnTo>
                  <a:pt x="107" y="83"/>
                </a:lnTo>
                <a:lnTo>
                  <a:pt x="107" y="83"/>
                </a:lnTo>
                <a:lnTo>
                  <a:pt x="107" y="82"/>
                </a:lnTo>
                <a:lnTo>
                  <a:pt x="107" y="82"/>
                </a:lnTo>
                <a:lnTo>
                  <a:pt x="107" y="71"/>
                </a:lnTo>
                <a:lnTo>
                  <a:pt x="107" y="71"/>
                </a:lnTo>
                <a:lnTo>
                  <a:pt x="107" y="69"/>
                </a:lnTo>
                <a:lnTo>
                  <a:pt x="107" y="69"/>
                </a:lnTo>
                <a:lnTo>
                  <a:pt x="102" y="68"/>
                </a:lnTo>
                <a:lnTo>
                  <a:pt x="102" y="68"/>
                </a:lnTo>
                <a:lnTo>
                  <a:pt x="104" y="66"/>
                </a:lnTo>
                <a:lnTo>
                  <a:pt x="104" y="66"/>
                </a:lnTo>
                <a:lnTo>
                  <a:pt x="105" y="65"/>
                </a:lnTo>
                <a:lnTo>
                  <a:pt x="105" y="65"/>
                </a:lnTo>
                <a:lnTo>
                  <a:pt x="105" y="55"/>
                </a:lnTo>
                <a:lnTo>
                  <a:pt x="105" y="55"/>
                </a:lnTo>
                <a:lnTo>
                  <a:pt x="104" y="54"/>
                </a:lnTo>
                <a:lnTo>
                  <a:pt x="104" y="54"/>
                </a:lnTo>
                <a:lnTo>
                  <a:pt x="99" y="51"/>
                </a:lnTo>
                <a:lnTo>
                  <a:pt x="99" y="51"/>
                </a:lnTo>
                <a:lnTo>
                  <a:pt x="102" y="49"/>
                </a:lnTo>
                <a:lnTo>
                  <a:pt x="102" y="49"/>
                </a:lnTo>
                <a:lnTo>
                  <a:pt x="104" y="48"/>
                </a:lnTo>
                <a:lnTo>
                  <a:pt x="104" y="48"/>
                </a:lnTo>
                <a:lnTo>
                  <a:pt x="104" y="38"/>
                </a:lnTo>
                <a:lnTo>
                  <a:pt x="104" y="38"/>
                </a:lnTo>
                <a:lnTo>
                  <a:pt x="102" y="37"/>
                </a:lnTo>
                <a:lnTo>
                  <a:pt x="102" y="37"/>
                </a:lnTo>
                <a:lnTo>
                  <a:pt x="96" y="34"/>
                </a:lnTo>
                <a:lnTo>
                  <a:pt x="96" y="34"/>
                </a:lnTo>
                <a:lnTo>
                  <a:pt x="94" y="34"/>
                </a:lnTo>
                <a:lnTo>
                  <a:pt x="94" y="34"/>
                </a:lnTo>
                <a:lnTo>
                  <a:pt x="96" y="34"/>
                </a:lnTo>
                <a:lnTo>
                  <a:pt x="96" y="34"/>
                </a:lnTo>
                <a:lnTo>
                  <a:pt x="98" y="32"/>
                </a:lnTo>
                <a:lnTo>
                  <a:pt x="98" y="32"/>
                </a:lnTo>
                <a:lnTo>
                  <a:pt x="98" y="21"/>
                </a:lnTo>
                <a:lnTo>
                  <a:pt x="98" y="21"/>
                </a:lnTo>
                <a:lnTo>
                  <a:pt x="96" y="20"/>
                </a:lnTo>
                <a:lnTo>
                  <a:pt x="96" y="20"/>
                </a:lnTo>
                <a:lnTo>
                  <a:pt x="94" y="20"/>
                </a:lnTo>
                <a:lnTo>
                  <a:pt x="94" y="20"/>
                </a:lnTo>
                <a:lnTo>
                  <a:pt x="96" y="20"/>
                </a:lnTo>
                <a:lnTo>
                  <a:pt x="96" y="20"/>
                </a:lnTo>
                <a:lnTo>
                  <a:pt x="102" y="17"/>
                </a:lnTo>
                <a:lnTo>
                  <a:pt x="102" y="17"/>
                </a:lnTo>
                <a:lnTo>
                  <a:pt x="104" y="15"/>
                </a:lnTo>
                <a:lnTo>
                  <a:pt x="104" y="15"/>
                </a:lnTo>
                <a:lnTo>
                  <a:pt x="104" y="6"/>
                </a:lnTo>
                <a:lnTo>
                  <a:pt x="104" y="6"/>
                </a:lnTo>
                <a:lnTo>
                  <a:pt x="102" y="4"/>
                </a:lnTo>
                <a:lnTo>
                  <a:pt x="102" y="4"/>
                </a:lnTo>
                <a:lnTo>
                  <a:pt x="101" y="3"/>
                </a:lnTo>
                <a:lnTo>
                  <a:pt x="96" y="1"/>
                </a:lnTo>
                <a:lnTo>
                  <a:pt x="96" y="1"/>
                </a:lnTo>
                <a:lnTo>
                  <a:pt x="82" y="0"/>
                </a:lnTo>
                <a:lnTo>
                  <a:pt x="82" y="0"/>
                </a:lnTo>
                <a:close/>
                <a:moveTo>
                  <a:pt x="87" y="20"/>
                </a:moveTo>
                <a:lnTo>
                  <a:pt x="87" y="20"/>
                </a:lnTo>
                <a:lnTo>
                  <a:pt x="88" y="20"/>
                </a:lnTo>
                <a:lnTo>
                  <a:pt x="88" y="20"/>
                </a:lnTo>
                <a:lnTo>
                  <a:pt x="91" y="21"/>
                </a:lnTo>
                <a:lnTo>
                  <a:pt x="91" y="21"/>
                </a:lnTo>
                <a:lnTo>
                  <a:pt x="88" y="23"/>
                </a:lnTo>
                <a:lnTo>
                  <a:pt x="88" y="23"/>
                </a:lnTo>
                <a:lnTo>
                  <a:pt x="74" y="23"/>
                </a:lnTo>
                <a:lnTo>
                  <a:pt x="74" y="23"/>
                </a:lnTo>
                <a:lnTo>
                  <a:pt x="62" y="23"/>
                </a:lnTo>
                <a:lnTo>
                  <a:pt x="62" y="23"/>
                </a:lnTo>
                <a:lnTo>
                  <a:pt x="57" y="21"/>
                </a:lnTo>
                <a:lnTo>
                  <a:pt x="57" y="21"/>
                </a:lnTo>
                <a:lnTo>
                  <a:pt x="62" y="20"/>
                </a:lnTo>
                <a:lnTo>
                  <a:pt x="62" y="20"/>
                </a:lnTo>
                <a:lnTo>
                  <a:pt x="70" y="20"/>
                </a:lnTo>
                <a:lnTo>
                  <a:pt x="70" y="20"/>
                </a:lnTo>
                <a:lnTo>
                  <a:pt x="82" y="20"/>
                </a:lnTo>
                <a:lnTo>
                  <a:pt x="82" y="20"/>
                </a:lnTo>
                <a:lnTo>
                  <a:pt x="87" y="20"/>
                </a:lnTo>
                <a:lnTo>
                  <a:pt x="87" y="20"/>
                </a:lnTo>
                <a:close/>
                <a:moveTo>
                  <a:pt x="94" y="4"/>
                </a:moveTo>
                <a:lnTo>
                  <a:pt x="94" y="4"/>
                </a:lnTo>
                <a:lnTo>
                  <a:pt x="99" y="4"/>
                </a:lnTo>
                <a:lnTo>
                  <a:pt x="99" y="4"/>
                </a:lnTo>
                <a:lnTo>
                  <a:pt x="94" y="6"/>
                </a:lnTo>
                <a:lnTo>
                  <a:pt x="94" y="6"/>
                </a:lnTo>
                <a:lnTo>
                  <a:pt x="82" y="7"/>
                </a:lnTo>
                <a:lnTo>
                  <a:pt x="82" y="7"/>
                </a:lnTo>
                <a:lnTo>
                  <a:pt x="68" y="6"/>
                </a:lnTo>
                <a:lnTo>
                  <a:pt x="68" y="6"/>
                </a:lnTo>
                <a:lnTo>
                  <a:pt x="65" y="4"/>
                </a:lnTo>
                <a:lnTo>
                  <a:pt x="65" y="4"/>
                </a:lnTo>
                <a:lnTo>
                  <a:pt x="68" y="4"/>
                </a:lnTo>
                <a:lnTo>
                  <a:pt x="68" y="4"/>
                </a:lnTo>
                <a:lnTo>
                  <a:pt x="82" y="3"/>
                </a:lnTo>
                <a:lnTo>
                  <a:pt x="82" y="3"/>
                </a:lnTo>
                <a:lnTo>
                  <a:pt x="94" y="4"/>
                </a:lnTo>
                <a:lnTo>
                  <a:pt x="94" y="4"/>
                </a:lnTo>
                <a:close/>
                <a:moveTo>
                  <a:pt x="87" y="37"/>
                </a:moveTo>
                <a:lnTo>
                  <a:pt x="87" y="37"/>
                </a:lnTo>
                <a:lnTo>
                  <a:pt x="94" y="37"/>
                </a:lnTo>
                <a:lnTo>
                  <a:pt x="94" y="37"/>
                </a:lnTo>
                <a:lnTo>
                  <a:pt x="98" y="38"/>
                </a:lnTo>
                <a:lnTo>
                  <a:pt x="98" y="38"/>
                </a:lnTo>
                <a:lnTo>
                  <a:pt x="94" y="38"/>
                </a:lnTo>
                <a:lnTo>
                  <a:pt x="94" y="38"/>
                </a:lnTo>
                <a:lnTo>
                  <a:pt x="81" y="40"/>
                </a:lnTo>
                <a:lnTo>
                  <a:pt x="81" y="40"/>
                </a:lnTo>
                <a:lnTo>
                  <a:pt x="68" y="38"/>
                </a:lnTo>
                <a:lnTo>
                  <a:pt x="68" y="38"/>
                </a:lnTo>
                <a:lnTo>
                  <a:pt x="65" y="38"/>
                </a:lnTo>
                <a:lnTo>
                  <a:pt x="65" y="38"/>
                </a:lnTo>
                <a:lnTo>
                  <a:pt x="68" y="37"/>
                </a:lnTo>
                <a:lnTo>
                  <a:pt x="68" y="37"/>
                </a:lnTo>
                <a:lnTo>
                  <a:pt x="70" y="37"/>
                </a:lnTo>
                <a:lnTo>
                  <a:pt x="70" y="37"/>
                </a:lnTo>
                <a:lnTo>
                  <a:pt x="74" y="37"/>
                </a:lnTo>
                <a:lnTo>
                  <a:pt x="74" y="37"/>
                </a:lnTo>
                <a:lnTo>
                  <a:pt x="87" y="37"/>
                </a:lnTo>
                <a:lnTo>
                  <a:pt x="87" y="37"/>
                </a:lnTo>
                <a:close/>
                <a:moveTo>
                  <a:pt x="91" y="52"/>
                </a:moveTo>
                <a:lnTo>
                  <a:pt x="91" y="52"/>
                </a:lnTo>
                <a:lnTo>
                  <a:pt x="96" y="54"/>
                </a:lnTo>
                <a:lnTo>
                  <a:pt x="96" y="54"/>
                </a:lnTo>
                <a:lnTo>
                  <a:pt x="99" y="54"/>
                </a:lnTo>
                <a:lnTo>
                  <a:pt x="99" y="54"/>
                </a:lnTo>
                <a:lnTo>
                  <a:pt x="96" y="55"/>
                </a:lnTo>
                <a:lnTo>
                  <a:pt x="96" y="55"/>
                </a:lnTo>
                <a:lnTo>
                  <a:pt x="82" y="57"/>
                </a:lnTo>
                <a:lnTo>
                  <a:pt x="82" y="57"/>
                </a:lnTo>
                <a:lnTo>
                  <a:pt x="70" y="55"/>
                </a:lnTo>
                <a:lnTo>
                  <a:pt x="70" y="55"/>
                </a:lnTo>
                <a:lnTo>
                  <a:pt x="65" y="54"/>
                </a:lnTo>
                <a:lnTo>
                  <a:pt x="65" y="54"/>
                </a:lnTo>
                <a:lnTo>
                  <a:pt x="70" y="54"/>
                </a:lnTo>
                <a:lnTo>
                  <a:pt x="70" y="54"/>
                </a:lnTo>
                <a:lnTo>
                  <a:pt x="73" y="52"/>
                </a:lnTo>
                <a:lnTo>
                  <a:pt x="73" y="52"/>
                </a:lnTo>
                <a:lnTo>
                  <a:pt x="81" y="54"/>
                </a:lnTo>
                <a:lnTo>
                  <a:pt x="81" y="54"/>
                </a:lnTo>
                <a:lnTo>
                  <a:pt x="91" y="52"/>
                </a:lnTo>
                <a:lnTo>
                  <a:pt x="91" y="52"/>
                </a:lnTo>
                <a:close/>
                <a:moveTo>
                  <a:pt x="93" y="69"/>
                </a:moveTo>
                <a:lnTo>
                  <a:pt x="93" y="69"/>
                </a:lnTo>
                <a:lnTo>
                  <a:pt x="99" y="69"/>
                </a:lnTo>
                <a:lnTo>
                  <a:pt x="99" y="69"/>
                </a:lnTo>
                <a:lnTo>
                  <a:pt x="102" y="71"/>
                </a:lnTo>
                <a:lnTo>
                  <a:pt x="102" y="71"/>
                </a:lnTo>
                <a:lnTo>
                  <a:pt x="99" y="73"/>
                </a:lnTo>
                <a:lnTo>
                  <a:pt x="99" y="73"/>
                </a:lnTo>
                <a:lnTo>
                  <a:pt x="85" y="73"/>
                </a:lnTo>
                <a:lnTo>
                  <a:pt x="85" y="73"/>
                </a:lnTo>
                <a:lnTo>
                  <a:pt x="71" y="73"/>
                </a:lnTo>
                <a:lnTo>
                  <a:pt x="71" y="73"/>
                </a:lnTo>
                <a:lnTo>
                  <a:pt x="68" y="71"/>
                </a:lnTo>
                <a:lnTo>
                  <a:pt x="68" y="71"/>
                </a:lnTo>
                <a:lnTo>
                  <a:pt x="71" y="69"/>
                </a:lnTo>
                <a:lnTo>
                  <a:pt x="71" y="69"/>
                </a:lnTo>
                <a:lnTo>
                  <a:pt x="74" y="69"/>
                </a:lnTo>
                <a:lnTo>
                  <a:pt x="74" y="69"/>
                </a:lnTo>
                <a:lnTo>
                  <a:pt x="82" y="69"/>
                </a:lnTo>
                <a:lnTo>
                  <a:pt x="82" y="69"/>
                </a:lnTo>
                <a:lnTo>
                  <a:pt x="93" y="69"/>
                </a:lnTo>
                <a:lnTo>
                  <a:pt x="93" y="69"/>
                </a:lnTo>
                <a:close/>
                <a:moveTo>
                  <a:pt x="94" y="86"/>
                </a:moveTo>
                <a:lnTo>
                  <a:pt x="94" y="86"/>
                </a:lnTo>
                <a:lnTo>
                  <a:pt x="96" y="86"/>
                </a:lnTo>
                <a:lnTo>
                  <a:pt x="96" y="86"/>
                </a:lnTo>
                <a:lnTo>
                  <a:pt x="99" y="88"/>
                </a:lnTo>
                <a:lnTo>
                  <a:pt x="99" y="88"/>
                </a:lnTo>
                <a:lnTo>
                  <a:pt x="96" y="88"/>
                </a:lnTo>
                <a:lnTo>
                  <a:pt x="96" y="88"/>
                </a:lnTo>
                <a:lnTo>
                  <a:pt x="82" y="90"/>
                </a:lnTo>
                <a:lnTo>
                  <a:pt x="82" y="90"/>
                </a:lnTo>
                <a:lnTo>
                  <a:pt x="70" y="88"/>
                </a:lnTo>
                <a:lnTo>
                  <a:pt x="70" y="88"/>
                </a:lnTo>
                <a:lnTo>
                  <a:pt x="65" y="88"/>
                </a:lnTo>
                <a:lnTo>
                  <a:pt x="65" y="88"/>
                </a:lnTo>
                <a:lnTo>
                  <a:pt x="70" y="86"/>
                </a:lnTo>
                <a:lnTo>
                  <a:pt x="70" y="86"/>
                </a:lnTo>
                <a:lnTo>
                  <a:pt x="74" y="86"/>
                </a:lnTo>
                <a:lnTo>
                  <a:pt x="74" y="86"/>
                </a:lnTo>
                <a:lnTo>
                  <a:pt x="85" y="86"/>
                </a:lnTo>
                <a:lnTo>
                  <a:pt x="85" y="86"/>
                </a:lnTo>
                <a:lnTo>
                  <a:pt x="94" y="86"/>
                </a:lnTo>
                <a:lnTo>
                  <a:pt x="94" y="86"/>
                </a:lnTo>
                <a:close/>
                <a:moveTo>
                  <a:pt x="11" y="90"/>
                </a:moveTo>
                <a:lnTo>
                  <a:pt x="11" y="90"/>
                </a:lnTo>
                <a:lnTo>
                  <a:pt x="11" y="90"/>
                </a:lnTo>
                <a:lnTo>
                  <a:pt x="11" y="90"/>
                </a:lnTo>
                <a:lnTo>
                  <a:pt x="11" y="90"/>
                </a:lnTo>
                <a:lnTo>
                  <a:pt x="11" y="90"/>
                </a:lnTo>
                <a:lnTo>
                  <a:pt x="11" y="90"/>
                </a:lnTo>
                <a:lnTo>
                  <a:pt x="11" y="90"/>
                </a:lnTo>
                <a:close/>
                <a:moveTo>
                  <a:pt x="45" y="77"/>
                </a:moveTo>
                <a:lnTo>
                  <a:pt x="45" y="77"/>
                </a:lnTo>
                <a:lnTo>
                  <a:pt x="45" y="77"/>
                </a:lnTo>
                <a:lnTo>
                  <a:pt x="37" y="80"/>
                </a:lnTo>
                <a:lnTo>
                  <a:pt x="37" y="80"/>
                </a:lnTo>
                <a:lnTo>
                  <a:pt x="37" y="80"/>
                </a:lnTo>
                <a:lnTo>
                  <a:pt x="37" y="80"/>
                </a:lnTo>
                <a:lnTo>
                  <a:pt x="45" y="79"/>
                </a:lnTo>
                <a:lnTo>
                  <a:pt x="45" y="79"/>
                </a:lnTo>
                <a:lnTo>
                  <a:pt x="50" y="79"/>
                </a:lnTo>
                <a:lnTo>
                  <a:pt x="50" y="79"/>
                </a:lnTo>
                <a:lnTo>
                  <a:pt x="45" y="77"/>
                </a:lnTo>
                <a:lnTo>
                  <a:pt x="45" y="77"/>
                </a:lnTo>
                <a:lnTo>
                  <a:pt x="45" y="77"/>
                </a:lnTo>
                <a:lnTo>
                  <a:pt x="45" y="77"/>
                </a:lnTo>
                <a:close/>
                <a:moveTo>
                  <a:pt x="37" y="48"/>
                </a:moveTo>
                <a:lnTo>
                  <a:pt x="37" y="48"/>
                </a:lnTo>
                <a:lnTo>
                  <a:pt x="37" y="48"/>
                </a:lnTo>
                <a:lnTo>
                  <a:pt x="37" y="48"/>
                </a:lnTo>
                <a:lnTo>
                  <a:pt x="22" y="49"/>
                </a:lnTo>
                <a:lnTo>
                  <a:pt x="22" y="49"/>
                </a:lnTo>
                <a:lnTo>
                  <a:pt x="17" y="49"/>
                </a:lnTo>
                <a:lnTo>
                  <a:pt x="17" y="49"/>
                </a:lnTo>
                <a:lnTo>
                  <a:pt x="14" y="49"/>
                </a:lnTo>
                <a:lnTo>
                  <a:pt x="14" y="49"/>
                </a:lnTo>
                <a:lnTo>
                  <a:pt x="19" y="51"/>
                </a:lnTo>
                <a:lnTo>
                  <a:pt x="19" y="51"/>
                </a:lnTo>
                <a:lnTo>
                  <a:pt x="31" y="51"/>
                </a:lnTo>
                <a:lnTo>
                  <a:pt x="31" y="51"/>
                </a:lnTo>
                <a:lnTo>
                  <a:pt x="45" y="51"/>
                </a:lnTo>
                <a:lnTo>
                  <a:pt x="45" y="51"/>
                </a:lnTo>
                <a:lnTo>
                  <a:pt x="48" y="49"/>
                </a:lnTo>
                <a:lnTo>
                  <a:pt x="48" y="49"/>
                </a:lnTo>
                <a:lnTo>
                  <a:pt x="45" y="49"/>
                </a:lnTo>
                <a:lnTo>
                  <a:pt x="45" y="49"/>
                </a:lnTo>
                <a:lnTo>
                  <a:pt x="37" y="48"/>
                </a:lnTo>
                <a:lnTo>
                  <a:pt x="37" y="48"/>
                </a:lnTo>
                <a:close/>
                <a:moveTo>
                  <a:pt x="36" y="32"/>
                </a:moveTo>
                <a:lnTo>
                  <a:pt x="36" y="32"/>
                </a:lnTo>
                <a:lnTo>
                  <a:pt x="22" y="32"/>
                </a:lnTo>
                <a:lnTo>
                  <a:pt x="22" y="32"/>
                </a:lnTo>
                <a:lnTo>
                  <a:pt x="9" y="32"/>
                </a:lnTo>
                <a:lnTo>
                  <a:pt x="9" y="32"/>
                </a:lnTo>
                <a:lnTo>
                  <a:pt x="5" y="34"/>
                </a:lnTo>
                <a:lnTo>
                  <a:pt x="5" y="34"/>
                </a:lnTo>
                <a:lnTo>
                  <a:pt x="9" y="34"/>
                </a:lnTo>
                <a:lnTo>
                  <a:pt x="9" y="34"/>
                </a:lnTo>
                <a:lnTo>
                  <a:pt x="22" y="35"/>
                </a:lnTo>
                <a:lnTo>
                  <a:pt x="22" y="35"/>
                </a:lnTo>
                <a:lnTo>
                  <a:pt x="36" y="34"/>
                </a:lnTo>
                <a:lnTo>
                  <a:pt x="36" y="34"/>
                </a:lnTo>
                <a:lnTo>
                  <a:pt x="39" y="34"/>
                </a:lnTo>
                <a:lnTo>
                  <a:pt x="39" y="34"/>
                </a:lnTo>
                <a:lnTo>
                  <a:pt x="36" y="32"/>
                </a:lnTo>
                <a:lnTo>
                  <a:pt x="36" y="32"/>
                </a:lnTo>
                <a:close/>
                <a:moveTo>
                  <a:pt x="37" y="65"/>
                </a:moveTo>
                <a:lnTo>
                  <a:pt x="37" y="65"/>
                </a:lnTo>
                <a:lnTo>
                  <a:pt x="31" y="65"/>
                </a:lnTo>
                <a:lnTo>
                  <a:pt x="31" y="65"/>
                </a:lnTo>
                <a:lnTo>
                  <a:pt x="17" y="65"/>
                </a:lnTo>
                <a:lnTo>
                  <a:pt x="17" y="65"/>
                </a:lnTo>
                <a:lnTo>
                  <a:pt x="17" y="65"/>
                </a:lnTo>
                <a:lnTo>
                  <a:pt x="9" y="65"/>
                </a:lnTo>
                <a:lnTo>
                  <a:pt x="9" y="65"/>
                </a:lnTo>
                <a:lnTo>
                  <a:pt x="6" y="66"/>
                </a:lnTo>
                <a:lnTo>
                  <a:pt x="6" y="66"/>
                </a:lnTo>
                <a:lnTo>
                  <a:pt x="9" y="66"/>
                </a:lnTo>
                <a:lnTo>
                  <a:pt x="9" y="66"/>
                </a:lnTo>
                <a:lnTo>
                  <a:pt x="23" y="68"/>
                </a:lnTo>
                <a:lnTo>
                  <a:pt x="23" y="68"/>
                </a:lnTo>
                <a:lnTo>
                  <a:pt x="37" y="66"/>
                </a:lnTo>
                <a:lnTo>
                  <a:pt x="37" y="66"/>
                </a:lnTo>
                <a:lnTo>
                  <a:pt x="40" y="66"/>
                </a:lnTo>
                <a:lnTo>
                  <a:pt x="40" y="66"/>
                </a:lnTo>
                <a:lnTo>
                  <a:pt x="37" y="65"/>
                </a:lnTo>
                <a:lnTo>
                  <a:pt x="37" y="65"/>
                </a:lnTo>
                <a:close/>
              </a:path>
            </a:pathLst>
          </a:custGeom>
          <a:solidFill>
            <a:schemeClr val="bg1"/>
          </a:solidFill>
          <a:ln>
            <a:noFill/>
          </a:ln>
          <a:extLst/>
        </p:spPr>
        <p:txBody>
          <a:bodyPr vert="horz" wrap="square" lIns="91428" tIns="45715" rIns="91428" bIns="45715" numCol="1" anchor="t" anchorCtr="0" compatLnSpc="1">
            <a:prstTxWarp prst="textNoShape">
              <a:avLst/>
            </a:prstTxWarp>
          </a:bodyPr>
          <a:lstStyle/>
          <a:p>
            <a:endParaRPr lang="es-ES" dirty="0">
              <a:solidFill>
                <a:srgbClr val="002776"/>
              </a:solidFill>
            </a:endParaRPr>
          </a:p>
        </p:txBody>
      </p:sp>
      <p:cxnSp>
        <p:nvCxnSpPr>
          <p:cNvPr id="97" name="Elbow Connector 96"/>
          <p:cNvCxnSpPr>
            <a:endCxn id="89" idx="1"/>
          </p:cNvCxnSpPr>
          <p:nvPr/>
        </p:nvCxnSpPr>
        <p:spPr>
          <a:xfrm rot="16200000" flipH="1">
            <a:off x="227442" y="4189405"/>
            <a:ext cx="448537" cy="73597"/>
          </a:xfrm>
          <a:prstGeom prst="bentConnector2">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8" name="Elbow Connector 97"/>
          <p:cNvCxnSpPr>
            <a:endCxn id="90" idx="1"/>
          </p:cNvCxnSpPr>
          <p:nvPr/>
        </p:nvCxnSpPr>
        <p:spPr>
          <a:xfrm rot="16200000" flipH="1">
            <a:off x="8035" y="4801380"/>
            <a:ext cx="887340" cy="73597"/>
          </a:xfrm>
          <a:prstGeom prst="bentConnector2">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9" name="Elbow Connector 98"/>
          <p:cNvCxnSpPr>
            <a:endCxn id="91" idx="1"/>
          </p:cNvCxnSpPr>
          <p:nvPr/>
        </p:nvCxnSpPr>
        <p:spPr>
          <a:xfrm rot="16200000" flipH="1">
            <a:off x="23939" y="5648653"/>
            <a:ext cx="855532" cy="73598"/>
          </a:xfrm>
          <a:prstGeom prst="bentConnector2">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79447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5" name="Text Placeholder 7"/>
          <p:cNvSpPr>
            <a:spLocks noGrp="1"/>
          </p:cNvSpPr>
          <p:nvPr>
            <p:ph type="body" sz="quarter" idx="10"/>
          </p:nvPr>
        </p:nvSpPr>
        <p:spPr>
          <a:xfrm>
            <a:off x="751120" y="188640"/>
            <a:ext cx="8388000" cy="969282"/>
          </a:xfrm>
          <a:prstGeom prst="rect">
            <a:avLst/>
          </a:prstGeom>
        </p:spPr>
        <p:txBody>
          <a:bodyPr anchor="t"/>
          <a:lstStyle/>
          <a:p>
            <a:pPr marL="0" indent="0"/>
            <a:r>
              <a:rPr lang="es-ES" sz="3200" b="1" dirty="0" smtClean="0">
                <a:solidFill>
                  <a:schemeClr val="bg1"/>
                </a:solidFill>
              </a:rPr>
              <a:t>Contenido</a:t>
            </a:r>
            <a:endParaRPr lang="es-ES" sz="3200" b="1" dirty="0">
              <a:solidFill>
                <a:srgbClr val="FF0000"/>
              </a:solidFill>
            </a:endParaRPr>
          </a:p>
        </p:txBody>
      </p:sp>
      <p:grpSp>
        <p:nvGrpSpPr>
          <p:cNvPr id="7" name="Group 6"/>
          <p:cNvGrpSpPr/>
          <p:nvPr/>
        </p:nvGrpSpPr>
        <p:grpSpPr>
          <a:xfrm>
            <a:off x="8015413" y="64394"/>
            <a:ext cx="1359019" cy="1493292"/>
            <a:chOff x="7977188" y="2865438"/>
            <a:chExt cx="490538" cy="427038"/>
          </a:xfrm>
          <a:solidFill>
            <a:schemeClr val="bg2"/>
          </a:solidFill>
        </p:grpSpPr>
        <p:sp>
          <p:nvSpPr>
            <p:cNvPr id="8" name="Freeform 599"/>
            <p:cNvSpPr>
              <a:spLocks noEditPoints="1"/>
            </p:cNvSpPr>
            <p:nvPr/>
          </p:nvSpPr>
          <p:spPr bwMode="auto">
            <a:xfrm>
              <a:off x="8151813" y="3021013"/>
              <a:ext cx="20638" cy="19050"/>
            </a:xfrm>
            <a:custGeom>
              <a:avLst/>
              <a:gdLst>
                <a:gd name="T0" fmla="*/ 5 w 6"/>
                <a:gd name="T1" fmla="*/ 0 h 5"/>
                <a:gd name="T2" fmla="*/ 5 w 6"/>
                <a:gd name="T3" fmla="*/ 5 h 5"/>
                <a:gd name="T4" fmla="*/ 0 w 6"/>
                <a:gd name="T5" fmla="*/ 4 h 5"/>
                <a:gd name="T6" fmla="*/ 5 w 6"/>
                <a:gd name="T7" fmla="*/ 0 h 5"/>
                <a:gd name="T8" fmla="*/ 3 w 6"/>
                <a:gd name="T9" fmla="*/ 4 h 5"/>
                <a:gd name="T10" fmla="*/ 4 w 6"/>
                <a:gd name="T11" fmla="*/ 1 h 5"/>
                <a:gd name="T12" fmla="*/ 3 w 6"/>
                <a:gd name="T13" fmla="*/ 4 h 5"/>
              </a:gdLst>
              <a:ahLst/>
              <a:cxnLst>
                <a:cxn ang="0">
                  <a:pos x="T0" y="T1"/>
                </a:cxn>
                <a:cxn ang="0">
                  <a:pos x="T2" y="T3"/>
                </a:cxn>
                <a:cxn ang="0">
                  <a:pos x="T4" y="T5"/>
                </a:cxn>
                <a:cxn ang="0">
                  <a:pos x="T6" y="T7"/>
                </a:cxn>
                <a:cxn ang="0">
                  <a:pos x="T8" y="T9"/>
                </a:cxn>
                <a:cxn ang="0">
                  <a:pos x="T10" y="T11"/>
                </a:cxn>
                <a:cxn ang="0">
                  <a:pos x="T12" y="T13"/>
                </a:cxn>
              </a:cxnLst>
              <a:rect l="0" t="0" r="r" b="b"/>
              <a:pathLst>
                <a:path w="6" h="5">
                  <a:moveTo>
                    <a:pt x="5" y="0"/>
                  </a:moveTo>
                  <a:cubicBezTo>
                    <a:pt x="6" y="1"/>
                    <a:pt x="5" y="4"/>
                    <a:pt x="5" y="5"/>
                  </a:cubicBezTo>
                  <a:cubicBezTo>
                    <a:pt x="3" y="5"/>
                    <a:pt x="1" y="5"/>
                    <a:pt x="0" y="4"/>
                  </a:cubicBezTo>
                  <a:cubicBezTo>
                    <a:pt x="1" y="1"/>
                    <a:pt x="2" y="0"/>
                    <a:pt x="5" y="0"/>
                  </a:cubicBezTo>
                  <a:close/>
                  <a:moveTo>
                    <a:pt x="3" y="4"/>
                  </a:moveTo>
                  <a:cubicBezTo>
                    <a:pt x="3" y="3"/>
                    <a:pt x="4" y="3"/>
                    <a:pt x="4" y="1"/>
                  </a:cubicBezTo>
                  <a:cubicBezTo>
                    <a:pt x="2" y="1"/>
                    <a:pt x="1" y="4"/>
                    <a:pt x="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72" fontAlgn="base">
                <a:spcBef>
                  <a:spcPct val="0"/>
                </a:spcBef>
                <a:spcAft>
                  <a:spcPct val="0"/>
                </a:spcAft>
              </a:pPr>
              <a:endParaRPr lang="en-US">
                <a:solidFill>
                  <a:srgbClr val="000000"/>
                </a:solidFill>
                <a:cs typeface="Arial" charset="0"/>
              </a:endParaRPr>
            </a:p>
          </p:txBody>
        </p:sp>
        <p:sp>
          <p:nvSpPr>
            <p:cNvPr id="9" name="Freeform 600"/>
            <p:cNvSpPr>
              <a:spLocks noEditPoints="1"/>
            </p:cNvSpPr>
            <p:nvPr/>
          </p:nvSpPr>
          <p:spPr bwMode="auto">
            <a:xfrm>
              <a:off x="8151813" y="3071813"/>
              <a:ext cx="28575" cy="31750"/>
            </a:xfrm>
            <a:custGeom>
              <a:avLst/>
              <a:gdLst>
                <a:gd name="T0" fmla="*/ 7 w 8"/>
                <a:gd name="T1" fmla="*/ 3 h 9"/>
                <a:gd name="T2" fmla="*/ 1 w 8"/>
                <a:gd name="T3" fmla="*/ 7 h 9"/>
                <a:gd name="T4" fmla="*/ 7 w 8"/>
                <a:gd name="T5" fmla="*/ 3 h 9"/>
                <a:gd name="T6" fmla="*/ 3 w 8"/>
                <a:gd name="T7" fmla="*/ 6 h 9"/>
                <a:gd name="T8" fmla="*/ 5 w 8"/>
                <a:gd name="T9" fmla="*/ 3 h 9"/>
                <a:gd name="T10" fmla="*/ 4 w 8"/>
                <a:gd name="T11" fmla="*/ 3 h 9"/>
                <a:gd name="T12" fmla="*/ 3 w 8"/>
                <a:gd name="T13" fmla="*/ 6 h 9"/>
              </a:gdLst>
              <a:ahLst/>
              <a:cxnLst>
                <a:cxn ang="0">
                  <a:pos x="T0" y="T1"/>
                </a:cxn>
                <a:cxn ang="0">
                  <a:pos x="T2" y="T3"/>
                </a:cxn>
                <a:cxn ang="0">
                  <a:pos x="T4" y="T5"/>
                </a:cxn>
                <a:cxn ang="0">
                  <a:pos x="T6" y="T7"/>
                </a:cxn>
                <a:cxn ang="0">
                  <a:pos x="T8" y="T9"/>
                </a:cxn>
                <a:cxn ang="0">
                  <a:pos x="T10" y="T11"/>
                </a:cxn>
                <a:cxn ang="0">
                  <a:pos x="T12" y="T13"/>
                </a:cxn>
              </a:cxnLst>
              <a:rect l="0" t="0" r="r" b="b"/>
              <a:pathLst>
                <a:path w="8" h="9">
                  <a:moveTo>
                    <a:pt x="7" y="3"/>
                  </a:moveTo>
                  <a:cubicBezTo>
                    <a:pt x="8" y="7"/>
                    <a:pt x="4" y="9"/>
                    <a:pt x="1" y="7"/>
                  </a:cubicBezTo>
                  <a:cubicBezTo>
                    <a:pt x="0" y="4"/>
                    <a:pt x="5" y="0"/>
                    <a:pt x="7" y="3"/>
                  </a:cubicBezTo>
                  <a:close/>
                  <a:moveTo>
                    <a:pt x="3" y="6"/>
                  </a:moveTo>
                  <a:cubicBezTo>
                    <a:pt x="5" y="6"/>
                    <a:pt x="6" y="5"/>
                    <a:pt x="5" y="3"/>
                  </a:cubicBezTo>
                  <a:cubicBezTo>
                    <a:pt x="5" y="3"/>
                    <a:pt x="4" y="3"/>
                    <a:pt x="4" y="3"/>
                  </a:cubicBezTo>
                  <a:cubicBezTo>
                    <a:pt x="3" y="4"/>
                    <a:pt x="2" y="5"/>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72" fontAlgn="base">
                <a:spcBef>
                  <a:spcPct val="0"/>
                </a:spcBef>
                <a:spcAft>
                  <a:spcPct val="0"/>
                </a:spcAft>
              </a:pPr>
              <a:endParaRPr lang="en-US">
                <a:solidFill>
                  <a:srgbClr val="000000"/>
                </a:solidFill>
                <a:cs typeface="Arial" charset="0"/>
              </a:endParaRPr>
            </a:p>
          </p:txBody>
        </p:sp>
        <p:sp>
          <p:nvSpPr>
            <p:cNvPr id="10" name="Freeform 617"/>
            <p:cNvSpPr>
              <a:spLocks noEditPoints="1"/>
            </p:cNvSpPr>
            <p:nvPr/>
          </p:nvSpPr>
          <p:spPr bwMode="auto">
            <a:xfrm>
              <a:off x="7977188" y="2865438"/>
              <a:ext cx="490538" cy="427038"/>
            </a:xfrm>
            <a:custGeom>
              <a:avLst/>
              <a:gdLst>
                <a:gd name="T0" fmla="*/ 85 w 138"/>
                <a:gd name="T1" fmla="*/ 36 h 120"/>
                <a:gd name="T2" fmla="*/ 138 w 138"/>
                <a:gd name="T3" fmla="*/ 50 h 120"/>
                <a:gd name="T4" fmla="*/ 79 w 138"/>
                <a:gd name="T5" fmla="*/ 96 h 120"/>
                <a:gd name="T6" fmla="*/ 62 w 138"/>
                <a:gd name="T7" fmla="*/ 114 h 120"/>
                <a:gd name="T8" fmla="*/ 25 w 138"/>
                <a:gd name="T9" fmla="*/ 117 h 120"/>
                <a:gd name="T10" fmla="*/ 4 w 138"/>
                <a:gd name="T11" fmla="*/ 80 h 120"/>
                <a:gd name="T12" fmla="*/ 54 w 138"/>
                <a:gd name="T13" fmla="*/ 7 h 120"/>
                <a:gd name="T14" fmla="*/ 53 w 138"/>
                <a:gd name="T15" fmla="*/ 8 h 120"/>
                <a:gd name="T16" fmla="*/ 86 w 138"/>
                <a:gd name="T17" fmla="*/ 19 h 120"/>
                <a:gd name="T18" fmla="*/ 89 w 138"/>
                <a:gd name="T19" fmla="*/ 42 h 120"/>
                <a:gd name="T20" fmla="*/ 9 w 138"/>
                <a:gd name="T21" fmla="*/ 74 h 120"/>
                <a:gd name="T22" fmla="*/ 85 w 138"/>
                <a:gd name="T23" fmla="*/ 91 h 120"/>
                <a:gd name="T24" fmla="*/ 90 w 138"/>
                <a:gd name="T25" fmla="*/ 21 h 120"/>
                <a:gd name="T26" fmla="*/ 86 w 138"/>
                <a:gd name="T27" fmla="*/ 24 h 120"/>
                <a:gd name="T28" fmla="*/ 88 w 138"/>
                <a:gd name="T29" fmla="*/ 31 h 120"/>
                <a:gd name="T30" fmla="*/ 4 w 138"/>
                <a:gd name="T31" fmla="*/ 43 h 120"/>
                <a:gd name="T32" fmla="*/ 4 w 138"/>
                <a:gd name="T33" fmla="*/ 48 h 120"/>
                <a:gd name="T34" fmla="*/ 3 w 138"/>
                <a:gd name="T35" fmla="*/ 53 h 120"/>
                <a:gd name="T36" fmla="*/ 4 w 138"/>
                <a:gd name="T37" fmla="*/ 57 h 120"/>
                <a:gd name="T38" fmla="*/ 4 w 138"/>
                <a:gd name="T39" fmla="*/ 61 h 120"/>
                <a:gd name="T40" fmla="*/ 5 w 138"/>
                <a:gd name="T41" fmla="*/ 65 h 120"/>
                <a:gd name="T42" fmla="*/ 5 w 138"/>
                <a:gd name="T43" fmla="*/ 74 h 120"/>
                <a:gd name="T44" fmla="*/ 67 w 138"/>
                <a:gd name="T45" fmla="*/ 75 h 120"/>
                <a:gd name="T46" fmla="*/ 15 w 138"/>
                <a:gd name="T47" fmla="*/ 77 h 120"/>
                <a:gd name="T48" fmla="*/ 15 w 138"/>
                <a:gd name="T49" fmla="*/ 77 h 120"/>
                <a:gd name="T50" fmla="*/ 21 w 138"/>
                <a:gd name="T51" fmla="*/ 77 h 120"/>
                <a:gd name="T52" fmla="*/ 57 w 138"/>
                <a:gd name="T53" fmla="*/ 75 h 120"/>
                <a:gd name="T54" fmla="*/ 63 w 138"/>
                <a:gd name="T55" fmla="*/ 75 h 120"/>
                <a:gd name="T56" fmla="*/ 72 w 138"/>
                <a:gd name="T57" fmla="*/ 75 h 120"/>
                <a:gd name="T58" fmla="*/ 78 w 138"/>
                <a:gd name="T59" fmla="*/ 75 h 120"/>
                <a:gd name="T60" fmla="*/ 82 w 138"/>
                <a:gd name="T61" fmla="*/ 76 h 120"/>
                <a:gd name="T62" fmla="*/ 25 w 138"/>
                <a:gd name="T63" fmla="*/ 77 h 120"/>
                <a:gd name="T64" fmla="*/ 9 w 138"/>
                <a:gd name="T65" fmla="*/ 79 h 120"/>
                <a:gd name="T66" fmla="*/ 30 w 138"/>
                <a:gd name="T67" fmla="*/ 77 h 120"/>
                <a:gd name="T68" fmla="*/ 39 w 138"/>
                <a:gd name="T69" fmla="*/ 76 h 120"/>
                <a:gd name="T70" fmla="*/ 45 w 138"/>
                <a:gd name="T71" fmla="*/ 76 h 120"/>
                <a:gd name="T72" fmla="*/ 8 w 138"/>
                <a:gd name="T73" fmla="*/ 76 h 120"/>
                <a:gd name="T74" fmla="*/ 55 w 138"/>
                <a:gd name="T75" fmla="*/ 79 h 120"/>
                <a:gd name="T76" fmla="*/ 85 w 138"/>
                <a:gd name="T77" fmla="*/ 79 h 120"/>
                <a:gd name="T78" fmla="*/ 55 w 138"/>
                <a:gd name="T79" fmla="*/ 81 h 120"/>
                <a:gd name="T80" fmla="*/ 55 w 138"/>
                <a:gd name="T81" fmla="*/ 88 h 120"/>
                <a:gd name="T82" fmla="*/ 51 w 138"/>
                <a:gd name="T83" fmla="*/ 102 h 120"/>
                <a:gd name="T84" fmla="*/ 83 w 138"/>
                <a:gd name="T85" fmla="*/ 94 h 120"/>
                <a:gd name="T86" fmla="*/ 56 w 138"/>
                <a:gd name="T87" fmla="*/ 9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8" h="120">
                  <a:moveTo>
                    <a:pt x="54" y="7"/>
                  </a:moveTo>
                  <a:cubicBezTo>
                    <a:pt x="56" y="15"/>
                    <a:pt x="58" y="26"/>
                    <a:pt x="58" y="35"/>
                  </a:cubicBezTo>
                  <a:cubicBezTo>
                    <a:pt x="67" y="35"/>
                    <a:pt x="76" y="36"/>
                    <a:pt x="85" y="36"/>
                  </a:cubicBezTo>
                  <a:cubicBezTo>
                    <a:pt x="85" y="32"/>
                    <a:pt x="82" y="26"/>
                    <a:pt x="81" y="20"/>
                  </a:cubicBezTo>
                  <a:cubicBezTo>
                    <a:pt x="82" y="18"/>
                    <a:pt x="84" y="16"/>
                    <a:pt x="86" y="15"/>
                  </a:cubicBezTo>
                  <a:cubicBezTo>
                    <a:pt x="106" y="24"/>
                    <a:pt x="123" y="37"/>
                    <a:pt x="138" y="50"/>
                  </a:cubicBezTo>
                  <a:cubicBezTo>
                    <a:pt x="132" y="59"/>
                    <a:pt x="123" y="65"/>
                    <a:pt x="115" y="72"/>
                  </a:cubicBezTo>
                  <a:cubicBezTo>
                    <a:pt x="108" y="79"/>
                    <a:pt x="100" y="88"/>
                    <a:pt x="92" y="92"/>
                  </a:cubicBezTo>
                  <a:cubicBezTo>
                    <a:pt x="88" y="94"/>
                    <a:pt x="84" y="96"/>
                    <a:pt x="79" y="96"/>
                  </a:cubicBezTo>
                  <a:cubicBezTo>
                    <a:pt x="76" y="90"/>
                    <a:pt x="80" y="83"/>
                    <a:pt x="81" y="79"/>
                  </a:cubicBezTo>
                  <a:cubicBezTo>
                    <a:pt x="74" y="78"/>
                    <a:pt x="63" y="78"/>
                    <a:pt x="56" y="79"/>
                  </a:cubicBezTo>
                  <a:cubicBezTo>
                    <a:pt x="58" y="88"/>
                    <a:pt x="61" y="104"/>
                    <a:pt x="62" y="114"/>
                  </a:cubicBezTo>
                  <a:cubicBezTo>
                    <a:pt x="71" y="115"/>
                    <a:pt x="84" y="115"/>
                    <a:pt x="95" y="115"/>
                  </a:cubicBezTo>
                  <a:cubicBezTo>
                    <a:pt x="101" y="114"/>
                    <a:pt x="107" y="112"/>
                    <a:pt x="110" y="117"/>
                  </a:cubicBezTo>
                  <a:cubicBezTo>
                    <a:pt x="83" y="120"/>
                    <a:pt x="52" y="116"/>
                    <a:pt x="25" y="117"/>
                  </a:cubicBezTo>
                  <a:cubicBezTo>
                    <a:pt x="32" y="114"/>
                    <a:pt x="41" y="113"/>
                    <a:pt x="51" y="114"/>
                  </a:cubicBezTo>
                  <a:cubicBezTo>
                    <a:pt x="48" y="102"/>
                    <a:pt x="47" y="89"/>
                    <a:pt x="45" y="79"/>
                  </a:cubicBezTo>
                  <a:cubicBezTo>
                    <a:pt x="31" y="79"/>
                    <a:pt x="16" y="80"/>
                    <a:pt x="4" y="80"/>
                  </a:cubicBezTo>
                  <a:cubicBezTo>
                    <a:pt x="2" y="68"/>
                    <a:pt x="0" y="55"/>
                    <a:pt x="0" y="41"/>
                  </a:cubicBezTo>
                  <a:cubicBezTo>
                    <a:pt x="8" y="32"/>
                    <a:pt x="30" y="35"/>
                    <a:pt x="44" y="34"/>
                  </a:cubicBezTo>
                  <a:cubicBezTo>
                    <a:pt x="43" y="25"/>
                    <a:pt x="38" y="0"/>
                    <a:pt x="54" y="7"/>
                  </a:cubicBezTo>
                  <a:close/>
                  <a:moveTo>
                    <a:pt x="49" y="35"/>
                  </a:moveTo>
                  <a:cubicBezTo>
                    <a:pt x="51" y="35"/>
                    <a:pt x="55" y="36"/>
                    <a:pt x="57" y="34"/>
                  </a:cubicBezTo>
                  <a:cubicBezTo>
                    <a:pt x="55" y="27"/>
                    <a:pt x="54" y="17"/>
                    <a:pt x="53" y="8"/>
                  </a:cubicBezTo>
                  <a:cubicBezTo>
                    <a:pt x="38" y="5"/>
                    <a:pt x="48" y="27"/>
                    <a:pt x="49" y="35"/>
                  </a:cubicBezTo>
                  <a:close/>
                  <a:moveTo>
                    <a:pt x="85" y="22"/>
                  </a:moveTo>
                  <a:cubicBezTo>
                    <a:pt x="86" y="22"/>
                    <a:pt x="87" y="20"/>
                    <a:pt x="86" y="19"/>
                  </a:cubicBezTo>
                  <a:cubicBezTo>
                    <a:pt x="85" y="20"/>
                    <a:pt x="83" y="22"/>
                    <a:pt x="85" y="22"/>
                  </a:cubicBezTo>
                  <a:close/>
                  <a:moveTo>
                    <a:pt x="94" y="38"/>
                  </a:moveTo>
                  <a:cubicBezTo>
                    <a:pt x="91" y="38"/>
                    <a:pt x="90" y="40"/>
                    <a:pt x="89" y="42"/>
                  </a:cubicBezTo>
                  <a:cubicBezTo>
                    <a:pt x="87" y="42"/>
                    <a:pt x="88" y="39"/>
                    <a:pt x="86" y="39"/>
                  </a:cubicBezTo>
                  <a:cubicBezTo>
                    <a:pt x="60" y="40"/>
                    <a:pt x="34" y="36"/>
                    <a:pt x="8" y="38"/>
                  </a:cubicBezTo>
                  <a:cubicBezTo>
                    <a:pt x="9" y="49"/>
                    <a:pt x="10" y="63"/>
                    <a:pt x="9" y="74"/>
                  </a:cubicBezTo>
                  <a:cubicBezTo>
                    <a:pt x="29" y="70"/>
                    <a:pt x="57" y="69"/>
                    <a:pt x="80" y="70"/>
                  </a:cubicBezTo>
                  <a:cubicBezTo>
                    <a:pt x="84" y="71"/>
                    <a:pt x="90" y="69"/>
                    <a:pt x="93" y="72"/>
                  </a:cubicBezTo>
                  <a:cubicBezTo>
                    <a:pt x="90" y="78"/>
                    <a:pt x="88" y="85"/>
                    <a:pt x="85" y="91"/>
                  </a:cubicBezTo>
                  <a:cubicBezTo>
                    <a:pt x="95" y="86"/>
                    <a:pt x="103" y="78"/>
                    <a:pt x="110" y="71"/>
                  </a:cubicBezTo>
                  <a:cubicBezTo>
                    <a:pt x="118" y="63"/>
                    <a:pt x="127" y="58"/>
                    <a:pt x="135" y="50"/>
                  </a:cubicBezTo>
                  <a:cubicBezTo>
                    <a:pt x="119" y="41"/>
                    <a:pt x="106" y="29"/>
                    <a:pt x="90" y="21"/>
                  </a:cubicBezTo>
                  <a:cubicBezTo>
                    <a:pt x="90" y="28"/>
                    <a:pt x="95" y="32"/>
                    <a:pt x="94" y="38"/>
                  </a:cubicBezTo>
                  <a:close/>
                  <a:moveTo>
                    <a:pt x="86" y="28"/>
                  </a:moveTo>
                  <a:cubicBezTo>
                    <a:pt x="87" y="27"/>
                    <a:pt x="88" y="25"/>
                    <a:pt x="86" y="24"/>
                  </a:cubicBezTo>
                  <a:cubicBezTo>
                    <a:pt x="85" y="25"/>
                    <a:pt x="85" y="27"/>
                    <a:pt x="86" y="28"/>
                  </a:cubicBezTo>
                  <a:close/>
                  <a:moveTo>
                    <a:pt x="86" y="29"/>
                  </a:moveTo>
                  <a:cubicBezTo>
                    <a:pt x="87" y="30"/>
                    <a:pt x="87" y="31"/>
                    <a:pt x="88" y="31"/>
                  </a:cubicBezTo>
                  <a:cubicBezTo>
                    <a:pt x="88" y="30"/>
                    <a:pt x="88" y="29"/>
                    <a:pt x="87" y="28"/>
                  </a:cubicBezTo>
                  <a:cubicBezTo>
                    <a:pt x="87" y="29"/>
                    <a:pt x="87" y="29"/>
                    <a:pt x="86" y="29"/>
                  </a:cubicBezTo>
                  <a:close/>
                  <a:moveTo>
                    <a:pt x="4" y="43"/>
                  </a:moveTo>
                  <a:cubicBezTo>
                    <a:pt x="4" y="42"/>
                    <a:pt x="7" y="41"/>
                    <a:pt x="6" y="39"/>
                  </a:cubicBezTo>
                  <a:cubicBezTo>
                    <a:pt x="5" y="41"/>
                    <a:pt x="3" y="42"/>
                    <a:pt x="4" y="43"/>
                  </a:cubicBezTo>
                  <a:close/>
                  <a:moveTo>
                    <a:pt x="4" y="48"/>
                  </a:moveTo>
                  <a:cubicBezTo>
                    <a:pt x="5" y="47"/>
                    <a:pt x="7" y="45"/>
                    <a:pt x="5" y="44"/>
                  </a:cubicBezTo>
                  <a:cubicBezTo>
                    <a:pt x="5" y="45"/>
                    <a:pt x="2" y="46"/>
                    <a:pt x="4" y="48"/>
                  </a:cubicBezTo>
                  <a:close/>
                  <a:moveTo>
                    <a:pt x="3" y="53"/>
                  </a:moveTo>
                  <a:cubicBezTo>
                    <a:pt x="6" y="54"/>
                    <a:pt x="7" y="48"/>
                    <a:pt x="5" y="48"/>
                  </a:cubicBezTo>
                  <a:cubicBezTo>
                    <a:pt x="3" y="49"/>
                    <a:pt x="3" y="51"/>
                    <a:pt x="3" y="53"/>
                  </a:cubicBezTo>
                  <a:close/>
                  <a:moveTo>
                    <a:pt x="4" y="57"/>
                  </a:moveTo>
                  <a:cubicBezTo>
                    <a:pt x="6" y="57"/>
                    <a:pt x="6" y="56"/>
                    <a:pt x="6" y="54"/>
                  </a:cubicBezTo>
                  <a:cubicBezTo>
                    <a:pt x="4" y="54"/>
                    <a:pt x="4" y="55"/>
                    <a:pt x="4" y="57"/>
                  </a:cubicBezTo>
                  <a:close/>
                  <a:moveTo>
                    <a:pt x="4" y="61"/>
                  </a:moveTo>
                  <a:cubicBezTo>
                    <a:pt x="5" y="61"/>
                    <a:pt x="7" y="59"/>
                    <a:pt x="6" y="58"/>
                  </a:cubicBezTo>
                  <a:cubicBezTo>
                    <a:pt x="5" y="59"/>
                    <a:pt x="3" y="59"/>
                    <a:pt x="4" y="61"/>
                  </a:cubicBezTo>
                  <a:close/>
                  <a:moveTo>
                    <a:pt x="5" y="65"/>
                  </a:moveTo>
                  <a:cubicBezTo>
                    <a:pt x="5" y="64"/>
                    <a:pt x="7" y="63"/>
                    <a:pt x="6" y="62"/>
                  </a:cubicBezTo>
                  <a:cubicBezTo>
                    <a:pt x="5" y="62"/>
                    <a:pt x="4" y="64"/>
                    <a:pt x="5" y="65"/>
                  </a:cubicBezTo>
                  <a:close/>
                  <a:moveTo>
                    <a:pt x="5" y="74"/>
                  </a:moveTo>
                  <a:cubicBezTo>
                    <a:pt x="7" y="74"/>
                    <a:pt x="6" y="68"/>
                    <a:pt x="6" y="65"/>
                  </a:cubicBezTo>
                  <a:cubicBezTo>
                    <a:pt x="3" y="67"/>
                    <a:pt x="6" y="71"/>
                    <a:pt x="5" y="74"/>
                  </a:cubicBezTo>
                  <a:close/>
                  <a:moveTo>
                    <a:pt x="67" y="75"/>
                  </a:moveTo>
                  <a:cubicBezTo>
                    <a:pt x="68" y="76"/>
                    <a:pt x="71" y="76"/>
                    <a:pt x="71" y="74"/>
                  </a:cubicBezTo>
                  <a:cubicBezTo>
                    <a:pt x="70" y="73"/>
                    <a:pt x="67" y="74"/>
                    <a:pt x="67" y="75"/>
                  </a:cubicBezTo>
                  <a:close/>
                  <a:moveTo>
                    <a:pt x="15" y="77"/>
                  </a:moveTo>
                  <a:cubicBezTo>
                    <a:pt x="16" y="77"/>
                    <a:pt x="18" y="77"/>
                    <a:pt x="19" y="77"/>
                  </a:cubicBezTo>
                  <a:cubicBezTo>
                    <a:pt x="20" y="76"/>
                    <a:pt x="20" y="75"/>
                    <a:pt x="21" y="74"/>
                  </a:cubicBezTo>
                  <a:cubicBezTo>
                    <a:pt x="18" y="74"/>
                    <a:pt x="16" y="75"/>
                    <a:pt x="15" y="77"/>
                  </a:cubicBezTo>
                  <a:close/>
                  <a:moveTo>
                    <a:pt x="21" y="77"/>
                  </a:moveTo>
                  <a:cubicBezTo>
                    <a:pt x="24" y="77"/>
                    <a:pt x="24" y="76"/>
                    <a:pt x="25" y="75"/>
                  </a:cubicBezTo>
                  <a:cubicBezTo>
                    <a:pt x="23" y="73"/>
                    <a:pt x="22" y="76"/>
                    <a:pt x="21" y="77"/>
                  </a:cubicBezTo>
                  <a:close/>
                  <a:moveTo>
                    <a:pt x="57" y="75"/>
                  </a:moveTo>
                  <a:cubicBezTo>
                    <a:pt x="57" y="77"/>
                    <a:pt x="62" y="75"/>
                    <a:pt x="62" y="74"/>
                  </a:cubicBezTo>
                  <a:cubicBezTo>
                    <a:pt x="60" y="74"/>
                    <a:pt x="59" y="75"/>
                    <a:pt x="57" y="75"/>
                  </a:cubicBezTo>
                  <a:close/>
                  <a:moveTo>
                    <a:pt x="63" y="75"/>
                  </a:moveTo>
                  <a:cubicBezTo>
                    <a:pt x="64" y="76"/>
                    <a:pt x="66" y="77"/>
                    <a:pt x="66" y="74"/>
                  </a:cubicBezTo>
                  <a:cubicBezTo>
                    <a:pt x="65" y="74"/>
                    <a:pt x="63" y="74"/>
                    <a:pt x="63" y="75"/>
                  </a:cubicBezTo>
                  <a:close/>
                  <a:moveTo>
                    <a:pt x="72" y="75"/>
                  </a:moveTo>
                  <a:cubicBezTo>
                    <a:pt x="74" y="75"/>
                    <a:pt x="77" y="76"/>
                    <a:pt x="77" y="74"/>
                  </a:cubicBezTo>
                  <a:cubicBezTo>
                    <a:pt x="75" y="75"/>
                    <a:pt x="72" y="74"/>
                    <a:pt x="72" y="75"/>
                  </a:cubicBezTo>
                  <a:close/>
                  <a:moveTo>
                    <a:pt x="78" y="75"/>
                  </a:moveTo>
                  <a:cubicBezTo>
                    <a:pt x="78" y="77"/>
                    <a:pt x="82" y="76"/>
                    <a:pt x="82" y="74"/>
                  </a:cubicBezTo>
                  <a:cubicBezTo>
                    <a:pt x="80" y="74"/>
                    <a:pt x="78" y="74"/>
                    <a:pt x="78" y="75"/>
                  </a:cubicBezTo>
                  <a:close/>
                  <a:moveTo>
                    <a:pt x="82" y="76"/>
                  </a:moveTo>
                  <a:cubicBezTo>
                    <a:pt x="84" y="73"/>
                    <a:pt x="86" y="78"/>
                    <a:pt x="87" y="74"/>
                  </a:cubicBezTo>
                  <a:cubicBezTo>
                    <a:pt x="85" y="74"/>
                    <a:pt x="82" y="74"/>
                    <a:pt x="82" y="76"/>
                  </a:cubicBezTo>
                  <a:close/>
                  <a:moveTo>
                    <a:pt x="25" y="77"/>
                  </a:moveTo>
                  <a:cubicBezTo>
                    <a:pt x="27" y="77"/>
                    <a:pt x="28" y="77"/>
                    <a:pt x="29" y="76"/>
                  </a:cubicBezTo>
                  <a:cubicBezTo>
                    <a:pt x="29" y="73"/>
                    <a:pt x="25" y="75"/>
                    <a:pt x="25" y="77"/>
                  </a:cubicBezTo>
                  <a:close/>
                  <a:moveTo>
                    <a:pt x="9" y="79"/>
                  </a:moveTo>
                  <a:cubicBezTo>
                    <a:pt x="11" y="77"/>
                    <a:pt x="13" y="78"/>
                    <a:pt x="13" y="75"/>
                  </a:cubicBezTo>
                  <a:cubicBezTo>
                    <a:pt x="11" y="75"/>
                    <a:pt x="8" y="77"/>
                    <a:pt x="9" y="79"/>
                  </a:cubicBezTo>
                  <a:close/>
                  <a:moveTo>
                    <a:pt x="30" y="77"/>
                  </a:moveTo>
                  <a:cubicBezTo>
                    <a:pt x="31" y="77"/>
                    <a:pt x="35" y="78"/>
                    <a:pt x="35" y="76"/>
                  </a:cubicBezTo>
                  <a:cubicBezTo>
                    <a:pt x="33" y="75"/>
                    <a:pt x="30" y="75"/>
                    <a:pt x="30" y="77"/>
                  </a:cubicBezTo>
                  <a:close/>
                  <a:moveTo>
                    <a:pt x="39" y="76"/>
                  </a:moveTo>
                  <a:cubicBezTo>
                    <a:pt x="39" y="78"/>
                    <a:pt x="45" y="78"/>
                    <a:pt x="44" y="75"/>
                  </a:cubicBezTo>
                  <a:cubicBezTo>
                    <a:pt x="43" y="75"/>
                    <a:pt x="40" y="75"/>
                    <a:pt x="39" y="76"/>
                  </a:cubicBezTo>
                  <a:close/>
                  <a:moveTo>
                    <a:pt x="45" y="76"/>
                  </a:moveTo>
                  <a:cubicBezTo>
                    <a:pt x="47" y="77"/>
                    <a:pt x="49" y="76"/>
                    <a:pt x="50" y="75"/>
                  </a:cubicBezTo>
                  <a:cubicBezTo>
                    <a:pt x="49" y="76"/>
                    <a:pt x="46" y="75"/>
                    <a:pt x="45" y="76"/>
                  </a:cubicBezTo>
                  <a:close/>
                  <a:moveTo>
                    <a:pt x="5" y="76"/>
                  </a:moveTo>
                  <a:cubicBezTo>
                    <a:pt x="5" y="78"/>
                    <a:pt x="6" y="78"/>
                    <a:pt x="6" y="79"/>
                  </a:cubicBezTo>
                  <a:cubicBezTo>
                    <a:pt x="8" y="79"/>
                    <a:pt x="8" y="77"/>
                    <a:pt x="8" y="76"/>
                  </a:cubicBezTo>
                  <a:cubicBezTo>
                    <a:pt x="7" y="77"/>
                    <a:pt x="6" y="75"/>
                    <a:pt x="5" y="76"/>
                  </a:cubicBezTo>
                  <a:close/>
                  <a:moveTo>
                    <a:pt x="51" y="84"/>
                  </a:moveTo>
                  <a:cubicBezTo>
                    <a:pt x="52" y="81"/>
                    <a:pt x="54" y="81"/>
                    <a:pt x="55" y="79"/>
                  </a:cubicBezTo>
                  <a:cubicBezTo>
                    <a:pt x="52" y="79"/>
                    <a:pt x="50" y="82"/>
                    <a:pt x="51" y="84"/>
                  </a:cubicBezTo>
                  <a:close/>
                  <a:moveTo>
                    <a:pt x="83" y="84"/>
                  </a:moveTo>
                  <a:cubicBezTo>
                    <a:pt x="84" y="83"/>
                    <a:pt x="86" y="80"/>
                    <a:pt x="85" y="79"/>
                  </a:cubicBezTo>
                  <a:cubicBezTo>
                    <a:pt x="84" y="80"/>
                    <a:pt x="81" y="82"/>
                    <a:pt x="83" y="84"/>
                  </a:cubicBezTo>
                  <a:close/>
                  <a:moveTo>
                    <a:pt x="51" y="86"/>
                  </a:moveTo>
                  <a:cubicBezTo>
                    <a:pt x="53" y="85"/>
                    <a:pt x="54" y="83"/>
                    <a:pt x="55" y="81"/>
                  </a:cubicBezTo>
                  <a:cubicBezTo>
                    <a:pt x="53" y="82"/>
                    <a:pt x="51" y="87"/>
                    <a:pt x="51" y="86"/>
                  </a:cubicBezTo>
                  <a:close/>
                  <a:moveTo>
                    <a:pt x="51" y="102"/>
                  </a:moveTo>
                  <a:cubicBezTo>
                    <a:pt x="52" y="97"/>
                    <a:pt x="59" y="94"/>
                    <a:pt x="55" y="88"/>
                  </a:cubicBezTo>
                  <a:cubicBezTo>
                    <a:pt x="55" y="91"/>
                    <a:pt x="52" y="93"/>
                    <a:pt x="53" y="93"/>
                  </a:cubicBezTo>
                  <a:cubicBezTo>
                    <a:pt x="54" y="93"/>
                    <a:pt x="53" y="91"/>
                    <a:pt x="55" y="91"/>
                  </a:cubicBezTo>
                  <a:cubicBezTo>
                    <a:pt x="55" y="95"/>
                    <a:pt x="51" y="98"/>
                    <a:pt x="51" y="102"/>
                  </a:cubicBezTo>
                  <a:close/>
                  <a:moveTo>
                    <a:pt x="83" y="94"/>
                  </a:moveTo>
                  <a:cubicBezTo>
                    <a:pt x="83" y="93"/>
                    <a:pt x="85" y="89"/>
                    <a:pt x="82" y="90"/>
                  </a:cubicBezTo>
                  <a:cubicBezTo>
                    <a:pt x="81" y="91"/>
                    <a:pt x="79" y="94"/>
                    <a:pt x="83" y="94"/>
                  </a:cubicBezTo>
                  <a:close/>
                  <a:moveTo>
                    <a:pt x="53" y="114"/>
                  </a:moveTo>
                  <a:cubicBezTo>
                    <a:pt x="55" y="114"/>
                    <a:pt x="58" y="115"/>
                    <a:pt x="60" y="114"/>
                  </a:cubicBezTo>
                  <a:cubicBezTo>
                    <a:pt x="58" y="108"/>
                    <a:pt x="57" y="101"/>
                    <a:pt x="56" y="95"/>
                  </a:cubicBezTo>
                  <a:cubicBezTo>
                    <a:pt x="52" y="100"/>
                    <a:pt x="50" y="107"/>
                    <a:pt x="53" y="1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72" fontAlgn="base">
                <a:spcBef>
                  <a:spcPct val="0"/>
                </a:spcBef>
                <a:spcAft>
                  <a:spcPct val="0"/>
                </a:spcAft>
              </a:pPr>
              <a:endParaRPr lang="en-US">
                <a:solidFill>
                  <a:srgbClr val="000000"/>
                </a:solidFill>
                <a:cs typeface="Arial" charset="0"/>
              </a:endParaRPr>
            </a:p>
          </p:txBody>
        </p:sp>
      </p:grpSp>
      <p:graphicFrame>
        <p:nvGraphicFramePr>
          <p:cNvPr id="11" name="Table 10"/>
          <p:cNvGraphicFramePr>
            <a:graphicFrameLocks noGrp="1"/>
          </p:cNvGraphicFramePr>
          <p:nvPr>
            <p:extLst>
              <p:ext uri="{D42A27DB-BD31-4B8C-83A1-F6EECF244321}">
                <p14:modId xmlns:p14="http://schemas.microsoft.com/office/powerpoint/2010/main" val="2627655206"/>
              </p:ext>
            </p:extLst>
          </p:nvPr>
        </p:nvGraphicFramePr>
        <p:xfrm>
          <a:off x="759108" y="1510910"/>
          <a:ext cx="7009843" cy="4438370"/>
        </p:xfrm>
        <a:graphic>
          <a:graphicData uri="http://schemas.openxmlformats.org/drawingml/2006/table">
            <a:tbl>
              <a:tblPr firstRow="1" bandRow="1">
                <a:tableStyleId>{2D5ABB26-0587-4C30-8999-92F81FD0307C}</a:tableStyleId>
              </a:tblPr>
              <a:tblGrid>
                <a:gridCol w="5904000">
                  <a:extLst>
                    <a:ext uri="{9D8B030D-6E8A-4147-A177-3AD203B41FA5}">
                      <a16:colId xmlns:a16="http://schemas.microsoft.com/office/drawing/2014/main" xmlns="" val="20000"/>
                    </a:ext>
                  </a:extLst>
                </a:gridCol>
                <a:gridCol w="1105843">
                  <a:extLst>
                    <a:ext uri="{9D8B030D-6E8A-4147-A177-3AD203B41FA5}">
                      <a16:colId xmlns:a16="http://schemas.microsoft.com/office/drawing/2014/main" xmlns="" val="20001"/>
                    </a:ext>
                  </a:extLst>
                </a:gridCol>
              </a:tblGrid>
              <a:tr h="307027">
                <a:tc>
                  <a:txBody>
                    <a:bodyPr/>
                    <a:lstStyle/>
                    <a:p>
                      <a:r>
                        <a:rPr lang="es-CL" sz="1200" b="1" dirty="0" smtClean="0">
                          <a:solidFill>
                            <a:schemeClr val="bg1"/>
                          </a:solidFill>
                        </a:rPr>
                        <a:t>RESUMEN EJECUTIVO PRODUCTO 2</a:t>
                      </a:r>
                      <a:endParaRPr lang="es-CL" sz="1200" b="1" dirty="0">
                        <a:solidFill>
                          <a:schemeClr val="bg1"/>
                        </a:solidFill>
                      </a:endParaRPr>
                    </a:p>
                  </a:txBody>
                  <a:tcPr marL="36000" marR="3600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s-CL" sz="1200" b="1" dirty="0" smtClean="0">
                          <a:solidFill>
                            <a:schemeClr val="bg1"/>
                          </a:solidFill>
                        </a:rPr>
                        <a:t>#</a:t>
                      </a:r>
                      <a:r>
                        <a:rPr lang="es-CL" sz="1200" b="1" baseline="0" dirty="0" smtClean="0">
                          <a:solidFill>
                            <a:schemeClr val="bg1"/>
                          </a:solidFill>
                        </a:rPr>
                        <a:t> Página</a:t>
                      </a:r>
                      <a:endParaRPr lang="es-CL" sz="1200" b="1" dirty="0">
                        <a:solidFill>
                          <a:schemeClr val="bg1"/>
                        </a:solidFill>
                      </a:endParaRPr>
                    </a:p>
                  </a:txBody>
                  <a:tcPr marL="36000" marR="3600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544616">
                <a:tc>
                  <a:txBody>
                    <a:bodyPr/>
                    <a:lstStyle/>
                    <a:p>
                      <a:pPr marL="177800" indent="-177800"/>
                      <a:r>
                        <a:rPr lang="es-CL" sz="1200" b="1" dirty="0" smtClean="0">
                          <a:solidFill>
                            <a:schemeClr val="bg1"/>
                          </a:solidFill>
                        </a:rPr>
                        <a:t>1. </a:t>
                      </a:r>
                      <a:r>
                        <a:rPr lang="es-CL" sz="1200" b="1" dirty="0" smtClean="0">
                          <a:solidFill>
                            <a:schemeClr val="bg2"/>
                          </a:solidFill>
                        </a:rPr>
                        <a:t>Misión del </a:t>
                      </a:r>
                      <a:r>
                        <a:rPr lang="es-EC" sz="1200" b="1" dirty="0" smtClean="0">
                          <a:solidFill>
                            <a:schemeClr val="bg2"/>
                          </a:solidFill>
                        </a:rPr>
                        <a:t>Plan Estratégico</a:t>
                      </a:r>
                      <a:r>
                        <a:rPr lang="es-ES" sz="1200" b="1" dirty="0" smtClean="0">
                          <a:solidFill>
                            <a:schemeClr val="bg2"/>
                          </a:solidFill>
                        </a:rPr>
                        <a:t> de Desarrollo de Turismo Sostenible de Quito al</a:t>
                      </a:r>
                      <a:r>
                        <a:rPr lang="es-ES" sz="1200" b="1" baseline="0" dirty="0" smtClean="0">
                          <a:solidFill>
                            <a:schemeClr val="bg2"/>
                          </a:solidFill>
                        </a:rPr>
                        <a:t> </a:t>
                      </a:r>
                      <a:r>
                        <a:rPr lang="es-ES" sz="1200" b="1" dirty="0" smtClean="0">
                          <a:solidFill>
                            <a:schemeClr val="bg2"/>
                          </a:solidFill>
                        </a:rPr>
                        <a:t>2021 a nivel internacional</a:t>
                      </a:r>
                      <a:endParaRPr lang="es-CL" sz="1200" b="1" dirty="0">
                        <a:solidFill>
                          <a:schemeClr val="bg2"/>
                        </a:solidFill>
                      </a:endParaRPr>
                    </a:p>
                  </a:txBody>
                  <a:tcPr marL="36000" marR="3600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s-CL" sz="1200" b="1" dirty="0" smtClean="0">
                          <a:solidFill>
                            <a:schemeClr val="bg1"/>
                          </a:solidFill>
                        </a:rPr>
                        <a:t>3</a:t>
                      </a:r>
                      <a:endParaRPr lang="es-CL" sz="1200" b="1" dirty="0">
                        <a:solidFill>
                          <a:schemeClr val="bg1"/>
                        </a:solidFill>
                      </a:endParaRPr>
                    </a:p>
                  </a:txBody>
                  <a:tcPr marL="36000" marR="3600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544616">
                <a:tc>
                  <a:txBody>
                    <a:bodyPr/>
                    <a:lstStyle/>
                    <a:p>
                      <a:pPr marL="177800" indent="-177800" algn="l" defTabSz="914400" rtl="0" eaLnBrk="1" latinLnBrk="0" hangingPunct="1">
                        <a:buNone/>
                      </a:pPr>
                      <a:r>
                        <a:rPr lang="es-CL" sz="1200" b="1" kern="1200" dirty="0" smtClean="0">
                          <a:solidFill>
                            <a:schemeClr val="bg2"/>
                          </a:solidFill>
                          <a:latin typeface="+mn-lt"/>
                          <a:ea typeface="+mn-ea"/>
                          <a:cs typeface="+mn-cs"/>
                        </a:rPr>
                        <a:t>2. </a:t>
                      </a:r>
                      <a:r>
                        <a:rPr lang="es-ES" sz="1200" b="1" kern="1200" dirty="0" smtClean="0">
                          <a:solidFill>
                            <a:schemeClr val="bg2"/>
                          </a:solidFill>
                          <a:latin typeface="+mn-lt"/>
                          <a:ea typeface="+mn-ea"/>
                          <a:cs typeface="+mn-cs"/>
                        </a:rPr>
                        <a:t>Visión del Plan Estratégico de Desarrollo de Turismo Sostenible de Quito al 2021 a nivel internacional</a:t>
                      </a:r>
                    </a:p>
                  </a:txBody>
                  <a:tcPr marL="36000" marR="36000" marT="0" marB="0" anchor="ctr">
                    <a:lnL>
                      <a:noFill/>
                    </a:lnL>
                    <a:lnR>
                      <a:noFill/>
                    </a:lnR>
                    <a:lnT>
                      <a:noFill/>
                    </a:lnT>
                    <a:lnB>
                      <a:noFill/>
                    </a:lnB>
                    <a:lnTlToBr w="12700" cmpd="sng">
                      <a:noFill/>
                      <a:prstDash val="solid"/>
                    </a:lnTlToBr>
                    <a:lnBlToTr w="12700" cmpd="sng">
                      <a:noFill/>
                      <a:prstDash val="solid"/>
                    </a:lnBlToTr>
                  </a:tcPr>
                </a:tc>
                <a:tc>
                  <a:txBody>
                    <a:bodyPr/>
                    <a:lstStyle/>
                    <a:p>
                      <a:pPr marL="177800" indent="-177800" algn="ctr" defTabSz="914400" rtl="0" eaLnBrk="1" latinLnBrk="0" hangingPunct="1"/>
                      <a:r>
                        <a:rPr lang="es-CL" sz="1200" b="1" kern="1200" dirty="0" smtClean="0">
                          <a:solidFill>
                            <a:schemeClr val="bg2"/>
                          </a:solidFill>
                          <a:latin typeface="+mn-lt"/>
                          <a:ea typeface="+mn-ea"/>
                          <a:cs typeface="+mn-cs"/>
                        </a:rPr>
                        <a:t>5</a:t>
                      </a:r>
                      <a:endParaRPr lang="es-CL" sz="1200" b="1" kern="1200" dirty="0">
                        <a:solidFill>
                          <a:schemeClr val="bg2"/>
                        </a:solidFill>
                        <a:latin typeface="+mn-lt"/>
                        <a:ea typeface="+mn-ea"/>
                        <a:cs typeface="+mn-cs"/>
                      </a:endParaRPr>
                    </a:p>
                  </a:txBody>
                  <a:tcPr marL="36000" marR="3600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399083">
                <a:tc>
                  <a:txBody>
                    <a:bodyPr/>
                    <a:lstStyle/>
                    <a:p>
                      <a:pPr marL="363538" marR="0" indent="0" algn="l" defTabSz="914400" rtl="0" eaLnBrk="1" fontAlgn="auto" latinLnBrk="0" hangingPunct="1">
                        <a:lnSpc>
                          <a:spcPct val="100000"/>
                        </a:lnSpc>
                        <a:spcBef>
                          <a:spcPts val="0"/>
                        </a:spcBef>
                        <a:spcAft>
                          <a:spcPts val="0"/>
                        </a:spcAft>
                        <a:buClrTx/>
                        <a:buSzTx/>
                        <a:buFontTx/>
                        <a:buNone/>
                        <a:tabLst/>
                        <a:defRPr/>
                      </a:pPr>
                      <a:r>
                        <a:rPr lang="es-ES_tradnl" sz="1100" kern="1200" dirty="0" smtClean="0">
                          <a:solidFill>
                            <a:schemeClr val="bg1"/>
                          </a:solidFill>
                          <a:latin typeface="+mn-lt"/>
                          <a:ea typeface="+mn-ea"/>
                          <a:cs typeface="+mn-cs"/>
                        </a:rPr>
                        <a:t>2.1. Ejes estratégicos del Plan Estratégico de Turismo Sostenible de Quito</a:t>
                      </a:r>
                      <a:r>
                        <a:rPr lang="es-ES_tradnl" sz="1100" kern="1200" baseline="0" dirty="0" smtClean="0">
                          <a:solidFill>
                            <a:schemeClr val="bg1"/>
                          </a:solidFill>
                          <a:latin typeface="+mn-lt"/>
                          <a:ea typeface="+mn-ea"/>
                          <a:cs typeface="+mn-cs"/>
                        </a:rPr>
                        <a:t> al 2021 a nivel internacional</a:t>
                      </a:r>
                      <a:endParaRPr lang="es-ES_tradnl" sz="1100" kern="1200" dirty="0" smtClean="0">
                        <a:solidFill>
                          <a:schemeClr val="bg1"/>
                        </a:solidFill>
                        <a:latin typeface="+mn-lt"/>
                        <a:ea typeface="+mn-ea"/>
                        <a:cs typeface="+mn-cs"/>
                      </a:endParaRPr>
                    </a:p>
                  </a:txBody>
                  <a:tcPr marL="36000" marR="36000" marT="0" marB="0" anchor="ctr">
                    <a:lnL>
                      <a:noFill/>
                    </a:lnL>
                    <a:lnR>
                      <a:noFill/>
                    </a:lnR>
                    <a:lnT>
                      <a:noFill/>
                    </a:lnT>
                    <a:lnB>
                      <a:noFill/>
                    </a:lnB>
                    <a:lnTlToBr w="12700" cmpd="sng">
                      <a:noFill/>
                      <a:prstDash val="solid"/>
                    </a:lnTlToBr>
                    <a:lnBlToTr w="12700" cmpd="sng">
                      <a:noFill/>
                      <a:prstDash val="solid"/>
                    </a:lnBlToTr>
                  </a:tcPr>
                </a:tc>
                <a:tc>
                  <a:txBody>
                    <a:bodyPr/>
                    <a:lstStyle/>
                    <a:p>
                      <a:pPr marL="177800" indent="-177800" algn="ctr" defTabSz="914400" rtl="0" eaLnBrk="1" latinLnBrk="0" hangingPunct="1"/>
                      <a:r>
                        <a:rPr lang="es-CL" sz="1200" b="0" kern="1200" dirty="0" smtClean="0">
                          <a:solidFill>
                            <a:schemeClr val="bg2"/>
                          </a:solidFill>
                          <a:latin typeface="+mn-lt"/>
                          <a:ea typeface="+mn-ea"/>
                          <a:cs typeface="+mn-cs"/>
                        </a:rPr>
                        <a:t>7</a:t>
                      </a:r>
                      <a:endParaRPr lang="es-CL" sz="1200" b="0" kern="1200" dirty="0">
                        <a:solidFill>
                          <a:schemeClr val="bg2"/>
                        </a:solidFill>
                        <a:latin typeface="+mn-lt"/>
                        <a:ea typeface="+mn-ea"/>
                        <a:cs typeface="+mn-cs"/>
                      </a:endParaRPr>
                    </a:p>
                  </a:txBody>
                  <a:tcPr marL="36000" marR="3600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653549277"/>
                  </a:ext>
                </a:extLst>
              </a:tr>
              <a:tr h="544616">
                <a:tc>
                  <a:txBody>
                    <a:bodyPr/>
                    <a:lstStyle/>
                    <a:p>
                      <a:pPr marL="177800" indent="-177800" algn="l" defTabSz="914400" rtl="0" eaLnBrk="1" latinLnBrk="0" hangingPunct="1">
                        <a:buNone/>
                      </a:pPr>
                      <a:r>
                        <a:rPr lang="es-CL" sz="1200" b="1" kern="1200" dirty="0" smtClean="0">
                          <a:solidFill>
                            <a:schemeClr val="bg2"/>
                          </a:solidFill>
                          <a:latin typeface="+mn-lt"/>
                          <a:ea typeface="+mn-ea"/>
                          <a:cs typeface="+mn-cs"/>
                        </a:rPr>
                        <a:t>3. </a:t>
                      </a:r>
                      <a:r>
                        <a:rPr lang="es-ES" sz="1200" b="1" kern="1200" dirty="0" smtClean="0">
                          <a:solidFill>
                            <a:schemeClr val="bg2"/>
                          </a:solidFill>
                          <a:latin typeface="+mn-lt"/>
                          <a:ea typeface="+mn-ea"/>
                          <a:cs typeface="+mn-cs"/>
                        </a:rPr>
                        <a:t>Objetivos Estratégicos del Plan Estratégico de Desarrollo de Turismo Sostenible de Quito al 2021 a nivel internacional</a:t>
                      </a:r>
                    </a:p>
                  </a:txBody>
                  <a:tcPr marL="36000" marR="36000" marT="0" marB="0" anchor="ctr">
                    <a:lnL>
                      <a:noFill/>
                    </a:lnL>
                    <a:lnR>
                      <a:noFill/>
                    </a:lnR>
                    <a:lnT>
                      <a:noFill/>
                    </a:lnT>
                    <a:lnB>
                      <a:noFill/>
                    </a:lnB>
                    <a:lnTlToBr w="12700" cmpd="sng">
                      <a:noFill/>
                      <a:prstDash val="solid"/>
                    </a:lnTlToBr>
                    <a:lnBlToTr w="12700" cmpd="sng">
                      <a:noFill/>
                      <a:prstDash val="solid"/>
                    </a:lnBlToTr>
                  </a:tcPr>
                </a:tc>
                <a:tc>
                  <a:txBody>
                    <a:bodyPr/>
                    <a:lstStyle/>
                    <a:p>
                      <a:pPr marL="177800" indent="-177800" algn="ctr" defTabSz="914400" rtl="0" eaLnBrk="1" latinLnBrk="0" hangingPunct="1"/>
                      <a:r>
                        <a:rPr lang="es-CL" sz="1200" b="1" kern="1200" dirty="0" smtClean="0">
                          <a:solidFill>
                            <a:schemeClr val="bg2"/>
                          </a:solidFill>
                          <a:latin typeface="+mn-lt"/>
                          <a:ea typeface="+mn-ea"/>
                          <a:cs typeface="+mn-cs"/>
                        </a:rPr>
                        <a:t>10</a:t>
                      </a:r>
                      <a:endParaRPr lang="es-CL" sz="1200" b="1" kern="1200" dirty="0">
                        <a:solidFill>
                          <a:schemeClr val="bg2"/>
                        </a:solidFill>
                        <a:latin typeface="+mn-lt"/>
                        <a:ea typeface="+mn-ea"/>
                        <a:cs typeface="+mn-cs"/>
                      </a:endParaRPr>
                    </a:p>
                  </a:txBody>
                  <a:tcPr marL="36000" marR="3600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428832">
                <a:tc>
                  <a:txBody>
                    <a:bodyPr/>
                    <a:lstStyle/>
                    <a:p>
                      <a:pPr marL="450850" indent="-450850"/>
                      <a:r>
                        <a:rPr lang="es-CL" sz="1200" b="1" kern="1200" dirty="0" smtClean="0">
                          <a:solidFill>
                            <a:schemeClr val="bg2"/>
                          </a:solidFill>
                          <a:latin typeface="+mn-lt"/>
                          <a:ea typeface="+mn-ea"/>
                          <a:cs typeface="+mn-cs"/>
                        </a:rPr>
                        <a:t>4. </a:t>
                      </a:r>
                      <a:r>
                        <a:rPr lang="es-CL" sz="1200" b="1" dirty="0" smtClean="0">
                          <a:solidFill>
                            <a:schemeClr val="bg2"/>
                          </a:solidFill>
                        </a:rPr>
                        <a:t>Propuesta Única de Valor y Posicionamiento Turístico de Quito 2021</a:t>
                      </a:r>
                      <a:endParaRPr lang="es-CL" sz="1200" b="1" dirty="0">
                        <a:solidFill>
                          <a:schemeClr val="bg2"/>
                        </a:solidFill>
                      </a:endParaRPr>
                    </a:p>
                  </a:txBody>
                  <a:tcPr marL="36000" marR="36000" marT="0" marB="0" anchor="ctr">
                    <a:lnL>
                      <a:noFill/>
                    </a:lnL>
                    <a:lnR>
                      <a:noFill/>
                    </a:lnR>
                    <a:lnT>
                      <a:noFill/>
                    </a:lnT>
                    <a:lnB>
                      <a:noFill/>
                    </a:lnB>
                    <a:lnTlToBr w="12700" cmpd="sng">
                      <a:noFill/>
                      <a:prstDash val="solid"/>
                    </a:lnTlToBr>
                    <a:lnBlToTr w="12700" cmpd="sng">
                      <a:noFill/>
                      <a:prstDash val="solid"/>
                    </a:lnBlToTr>
                  </a:tcPr>
                </a:tc>
                <a:tc>
                  <a:txBody>
                    <a:bodyPr/>
                    <a:lstStyle/>
                    <a:p>
                      <a:pPr marL="177800" indent="-177800" algn="ctr" defTabSz="914400" rtl="0" eaLnBrk="1" latinLnBrk="0" hangingPunct="1"/>
                      <a:r>
                        <a:rPr lang="es-CL" sz="1200" b="1" kern="1200" dirty="0" smtClean="0">
                          <a:solidFill>
                            <a:schemeClr val="bg2"/>
                          </a:solidFill>
                          <a:latin typeface="+mn-lt"/>
                          <a:ea typeface="+mn-ea"/>
                          <a:cs typeface="+mn-cs"/>
                        </a:rPr>
                        <a:t>12</a:t>
                      </a:r>
                      <a:endParaRPr lang="es-CL" sz="1200" b="1" kern="1200" dirty="0">
                        <a:solidFill>
                          <a:schemeClr val="bg2"/>
                        </a:solidFill>
                        <a:latin typeface="+mn-lt"/>
                        <a:ea typeface="+mn-ea"/>
                        <a:cs typeface="+mn-cs"/>
                      </a:endParaRPr>
                    </a:p>
                  </a:txBody>
                  <a:tcPr marL="36000" marR="3600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6"/>
                  </a:ext>
                </a:extLst>
              </a:tr>
              <a:tr h="307027">
                <a:tc>
                  <a:txBody>
                    <a:bodyPr/>
                    <a:lstStyle/>
                    <a:p>
                      <a:pPr marL="450850" indent="-450850"/>
                      <a:r>
                        <a:rPr lang="es-CL" sz="1200" b="1" kern="1200" dirty="0" smtClean="0">
                          <a:solidFill>
                            <a:schemeClr val="bg2"/>
                          </a:solidFill>
                          <a:latin typeface="+mn-lt"/>
                          <a:ea typeface="+mn-ea"/>
                          <a:cs typeface="+mn-cs"/>
                        </a:rPr>
                        <a:t>5. </a:t>
                      </a:r>
                      <a:r>
                        <a:rPr lang="es-ES" sz="1200" b="1" dirty="0" smtClean="0">
                          <a:solidFill>
                            <a:schemeClr val="bg2"/>
                          </a:solidFill>
                        </a:rPr>
                        <a:t>Políticas de Turismo y Líneas estratégicas</a:t>
                      </a:r>
                      <a:endParaRPr lang="es-CL" sz="1200" b="1" dirty="0">
                        <a:solidFill>
                          <a:schemeClr val="bg2"/>
                        </a:solidFill>
                      </a:endParaRPr>
                    </a:p>
                  </a:txBody>
                  <a:tcPr marL="36000" marR="36000" marT="0" marB="0" anchor="ctr">
                    <a:lnL>
                      <a:noFill/>
                    </a:lnL>
                    <a:lnR>
                      <a:noFill/>
                    </a:lnR>
                    <a:lnT>
                      <a:noFill/>
                    </a:lnT>
                    <a:lnB>
                      <a:noFill/>
                    </a:lnB>
                    <a:lnTlToBr w="12700" cmpd="sng">
                      <a:noFill/>
                      <a:prstDash val="solid"/>
                    </a:lnTlToBr>
                    <a:lnBlToTr w="12700" cmpd="sng">
                      <a:noFill/>
                      <a:prstDash val="solid"/>
                    </a:lnBlToTr>
                  </a:tcPr>
                </a:tc>
                <a:tc>
                  <a:txBody>
                    <a:bodyPr/>
                    <a:lstStyle/>
                    <a:p>
                      <a:pPr marL="177800" indent="-177800" algn="ctr" defTabSz="914400" rtl="0" eaLnBrk="1" latinLnBrk="0" hangingPunct="1"/>
                      <a:r>
                        <a:rPr lang="es-CL" sz="1200" b="1" kern="1200" dirty="0" smtClean="0">
                          <a:solidFill>
                            <a:schemeClr val="bg2"/>
                          </a:solidFill>
                          <a:latin typeface="+mn-lt"/>
                          <a:ea typeface="+mn-ea"/>
                          <a:cs typeface="+mn-cs"/>
                        </a:rPr>
                        <a:t>15</a:t>
                      </a:r>
                      <a:endParaRPr lang="es-CL" sz="1200" b="1" kern="1200" dirty="0">
                        <a:solidFill>
                          <a:schemeClr val="bg2"/>
                        </a:solidFill>
                        <a:latin typeface="+mn-lt"/>
                        <a:ea typeface="+mn-ea"/>
                        <a:cs typeface="+mn-cs"/>
                      </a:endParaRPr>
                    </a:p>
                  </a:txBody>
                  <a:tcPr marL="36000" marR="3600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9"/>
                  </a:ext>
                </a:extLst>
              </a:tr>
              <a:tr h="439279">
                <a:tc>
                  <a:txBody>
                    <a:bodyPr/>
                    <a:lstStyle/>
                    <a:p>
                      <a:pPr marL="363538" marR="0" indent="0" algn="l" defTabSz="914400" rtl="0" eaLnBrk="1" fontAlgn="auto" latinLnBrk="0" hangingPunct="1">
                        <a:lnSpc>
                          <a:spcPct val="100000"/>
                        </a:lnSpc>
                        <a:spcBef>
                          <a:spcPts val="0"/>
                        </a:spcBef>
                        <a:spcAft>
                          <a:spcPts val="0"/>
                        </a:spcAft>
                        <a:buClrTx/>
                        <a:buSzTx/>
                        <a:buFontTx/>
                        <a:buNone/>
                        <a:tabLst/>
                        <a:defRPr/>
                      </a:pPr>
                      <a:r>
                        <a:rPr lang="es-ES_tradnl" sz="1100" dirty="0" smtClean="0">
                          <a:solidFill>
                            <a:schemeClr val="bg1"/>
                          </a:solidFill>
                        </a:rPr>
                        <a:t>5.1.</a:t>
                      </a:r>
                      <a:r>
                        <a:rPr lang="es-ES_tradnl" sz="1100" baseline="0" dirty="0" smtClean="0">
                          <a:solidFill>
                            <a:schemeClr val="bg1"/>
                          </a:solidFill>
                        </a:rPr>
                        <a:t> </a:t>
                      </a:r>
                      <a:r>
                        <a:rPr lang="es-ES_tradnl" sz="1100" dirty="0" smtClean="0">
                          <a:solidFill>
                            <a:schemeClr val="bg1"/>
                          </a:solidFill>
                        </a:rPr>
                        <a:t>Estrategias del </a:t>
                      </a:r>
                      <a:r>
                        <a:rPr lang="es-EC" sz="1100" dirty="0" smtClean="0">
                          <a:solidFill>
                            <a:schemeClr val="bg2"/>
                          </a:solidFill>
                        </a:rPr>
                        <a:t>Plan </a:t>
                      </a:r>
                      <a:r>
                        <a:rPr lang="es-EC" sz="1100" b="0" dirty="0" smtClean="0">
                          <a:solidFill>
                            <a:schemeClr val="bg2"/>
                          </a:solidFill>
                        </a:rPr>
                        <a:t>Estratégico </a:t>
                      </a:r>
                      <a:r>
                        <a:rPr lang="es-ES" sz="1100" dirty="0" smtClean="0">
                          <a:solidFill>
                            <a:schemeClr val="bg2"/>
                          </a:solidFill>
                        </a:rPr>
                        <a:t>de Desarrollo de Turismo Sostenible de Quito al 2021 a nivel internacional</a:t>
                      </a:r>
                      <a:endParaRPr lang="es-CL" sz="1100" dirty="0" smtClean="0">
                        <a:solidFill>
                          <a:schemeClr val="bg2"/>
                        </a:solidFill>
                      </a:endParaRPr>
                    </a:p>
                  </a:txBody>
                  <a:tcPr marL="36000" marR="3600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s-CL" sz="1200" b="0" dirty="0" smtClean="0">
                          <a:solidFill>
                            <a:schemeClr val="bg1"/>
                          </a:solidFill>
                        </a:rPr>
                        <a:t>17</a:t>
                      </a:r>
                      <a:endParaRPr lang="es-CL" sz="1200" b="0" dirty="0">
                        <a:solidFill>
                          <a:schemeClr val="bg1"/>
                        </a:solidFill>
                      </a:endParaRPr>
                    </a:p>
                  </a:txBody>
                  <a:tcPr marL="36000" marR="3600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10"/>
                  </a:ext>
                </a:extLst>
              </a:tr>
              <a:tr h="439279">
                <a:tc>
                  <a:txBody>
                    <a:bodyPr/>
                    <a:lstStyle/>
                    <a:p>
                      <a:pPr marL="363538" marR="0" indent="0" algn="l" defTabSz="914400" rtl="0" eaLnBrk="1" fontAlgn="auto" latinLnBrk="0" hangingPunct="1">
                        <a:lnSpc>
                          <a:spcPct val="100000"/>
                        </a:lnSpc>
                        <a:spcBef>
                          <a:spcPts val="0"/>
                        </a:spcBef>
                        <a:spcAft>
                          <a:spcPts val="0"/>
                        </a:spcAft>
                        <a:buClrTx/>
                        <a:buSzTx/>
                        <a:buFontTx/>
                        <a:buNone/>
                        <a:tabLst/>
                        <a:defRPr/>
                      </a:pPr>
                      <a:r>
                        <a:rPr lang="es-ES_tradnl" sz="1100" dirty="0" smtClean="0">
                          <a:solidFill>
                            <a:schemeClr val="bg1"/>
                          </a:solidFill>
                        </a:rPr>
                        <a:t>5.2. </a:t>
                      </a:r>
                      <a:r>
                        <a:rPr lang="es-ES" sz="1100" dirty="0" smtClean="0">
                          <a:solidFill>
                            <a:schemeClr val="bg1"/>
                          </a:solidFill>
                        </a:rPr>
                        <a:t>Base Programática del Plan Estratégico de Desarrollo de Turismo Sostenible de Quito al 2021 a nivel internacional</a:t>
                      </a:r>
                    </a:p>
                  </a:txBody>
                  <a:tcPr marL="36000" marR="3600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s-CL" sz="1200" b="0" dirty="0" smtClean="0">
                          <a:solidFill>
                            <a:schemeClr val="bg1"/>
                          </a:solidFill>
                        </a:rPr>
                        <a:t>26</a:t>
                      </a:r>
                      <a:endParaRPr lang="es-CL" sz="1200" b="0" dirty="0">
                        <a:solidFill>
                          <a:schemeClr val="bg1"/>
                        </a:solidFill>
                      </a:endParaRPr>
                    </a:p>
                  </a:txBody>
                  <a:tcPr marL="36000" marR="3600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11"/>
                  </a:ext>
                </a:extLst>
              </a:tr>
              <a:tr h="483995">
                <a:tc>
                  <a:txBody>
                    <a:bodyPr/>
                    <a:lstStyle/>
                    <a:p>
                      <a:pPr marL="180975" marR="0" indent="-180975" algn="l" defTabSz="914400" rtl="0" eaLnBrk="1" fontAlgn="auto" latinLnBrk="0" hangingPunct="1">
                        <a:lnSpc>
                          <a:spcPct val="100000"/>
                        </a:lnSpc>
                        <a:spcBef>
                          <a:spcPts val="0"/>
                        </a:spcBef>
                        <a:spcAft>
                          <a:spcPts val="0"/>
                        </a:spcAft>
                        <a:buClrTx/>
                        <a:buSzTx/>
                        <a:buFontTx/>
                        <a:buNone/>
                        <a:tabLst/>
                        <a:defRPr/>
                      </a:pPr>
                      <a:r>
                        <a:rPr lang="es-CL" sz="1100" b="1" kern="1200" dirty="0" smtClean="0">
                          <a:solidFill>
                            <a:schemeClr val="bg2"/>
                          </a:solidFill>
                          <a:latin typeface="+mn-lt"/>
                          <a:ea typeface="+mn-ea"/>
                          <a:cs typeface="+mn-cs"/>
                        </a:rPr>
                        <a:t>6.  </a:t>
                      </a:r>
                      <a:r>
                        <a:rPr lang="es-ES" sz="1100" b="1" dirty="0" smtClean="0">
                          <a:solidFill>
                            <a:schemeClr val="bg2"/>
                          </a:solidFill>
                        </a:rPr>
                        <a:t>Plan</a:t>
                      </a:r>
                      <a:r>
                        <a:rPr lang="es-ES" sz="1100" b="1" baseline="0" dirty="0" smtClean="0">
                          <a:solidFill>
                            <a:schemeClr val="bg2"/>
                          </a:solidFill>
                        </a:rPr>
                        <a:t> Estratégico de Quito Turismo 2016 – 2021, relacionado al contexto empresarial</a:t>
                      </a:r>
                      <a:endParaRPr lang="es-CL" sz="1100" b="1" dirty="0" smtClean="0">
                        <a:solidFill>
                          <a:schemeClr val="bg2"/>
                        </a:solidFill>
                      </a:endParaRPr>
                    </a:p>
                  </a:txBody>
                  <a:tcPr marL="36000" marR="3600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s-CL" sz="1200" b="1" dirty="0" smtClean="0">
                          <a:solidFill>
                            <a:schemeClr val="bg1"/>
                          </a:solidFill>
                        </a:rPr>
                        <a:t>29</a:t>
                      </a:r>
                      <a:endParaRPr lang="es-CL" sz="1200" b="1" dirty="0">
                        <a:solidFill>
                          <a:schemeClr val="bg1"/>
                        </a:solidFill>
                      </a:endParaRPr>
                    </a:p>
                  </a:txBody>
                  <a:tcPr marL="36000" marR="3600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3960055609"/>
                  </a:ext>
                </a:extLst>
              </a:tr>
            </a:tbl>
          </a:graphicData>
        </a:graphic>
      </p:graphicFrame>
    </p:spTree>
    <p:extLst>
      <p:ext uri="{BB962C8B-B14F-4D97-AF65-F5344CB8AC3E}">
        <p14:creationId xmlns:p14="http://schemas.microsoft.com/office/powerpoint/2010/main" val="38857816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TextBox 115"/>
          <p:cNvSpPr txBox="1"/>
          <p:nvPr>
            <p:custDataLst>
              <p:tags r:id="rId1"/>
            </p:custDataLst>
          </p:nvPr>
        </p:nvSpPr>
        <p:spPr>
          <a:xfrm>
            <a:off x="4073718" y="1541028"/>
            <a:ext cx="1440000" cy="684000"/>
          </a:xfrm>
          <a:prstGeom prst="rect">
            <a:avLst/>
          </a:prstGeom>
          <a:solidFill>
            <a:schemeClr val="bg1">
              <a:lumMod val="85000"/>
            </a:schemeClr>
          </a:solidFill>
        </p:spPr>
        <p:txBody>
          <a:bodyPr wrap="square" lIns="58237" tIns="29117" rIns="0" bIns="29117" rtlCol="0">
            <a:noAutofit/>
          </a:bodyPr>
          <a:lstStyle/>
          <a:p>
            <a:pPr defTabSz="931658" fontAlgn="base">
              <a:spcAft>
                <a:spcPts val="100"/>
              </a:spcAft>
            </a:pPr>
            <a:r>
              <a:rPr lang="es-ES" sz="900" b="1" dirty="0">
                <a:solidFill>
                  <a:srgbClr val="002060"/>
                </a:solidFill>
                <a:cs typeface="Arial" pitchFamily="34" charset="0"/>
              </a:rPr>
              <a:t>Objetivo 4: </a:t>
            </a:r>
          </a:p>
          <a:p>
            <a:pPr defTabSz="931658" fontAlgn="base">
              <a:spcAft>
                <a:spcPts val="100"/>
              </a:spcAft>
            </a:pPr>
            <a:r>
              <a:rPr lang="es-ES" sz="800" dirty="0">
                <a:solidFill>
                  <a:srgbClr val="002060"/>
                </a:solidFill>
                <a:cs typeface="Arial" pitchFamily="34" charset="0"/>
              </a:rPr>
              <a:t>Conformar una institución que represente a la comunidad de Quito en los mercados de reuniones</a:t>
            </a:r>
          </a:p>
        </p:txBody>
      </p:sp>
      <p:sp>
        <p:nvSpPr>
          <p:cNvPr id="118" name="TextBox 117"/>
          <p:cNvSpPr txBox="1"/>
          <p:nvPr>
            <p:custDataLst>
              <p:tags r:id="rId2"/>
            </p:custDataLst>
          </p:nvPr>
        </p:nvSpPr>
        <p:spPr>
          <a:xfrm>
            <a:off x="5601237" y="1541028"/>
            <a:ext cx="1584000" cy="684000"/>
          </a:xfrm>
          <a:prstGeom prst="rect">
            <a:avLst/>
          </a:prstGeom>
          <a:solidFill>
            <a:schemeClr val="bg1">
              <a:lumMod val="85000"/>
            </a:schemeClr>
          </a:solidFill>
        </p:spPr>
        <p:txBody>
          <a:bodyPr wrap="square" lIns="58237" tIns="29117" rIns="0" bIns="29117" rtlCol="0">
            <a:noAutofit/>
          </a:bodyPr>
          <a:lstStyle/>
          <a:p>
            <a:pPr defTabSz="931658" fontAlgn="base">
              <a:spcAft>
                <a:spcPts val="100"/>
              </a:spcAft>
            </a:pPr>
            <a:r>
              <a:rPr lang="es-ES" sz="900" b="1" dirty="0">
                <a:solidFill>
                  <a:srgbClr val="002060"/>
                </a:solidFill>
                <a:cs typeface="Arial" pitchFamily="34" charset="0"/>
              </a:rPr>
              <a:t>Metas: </a:t>
            </a:r>
          </a:p>
          <a:p>
            <a:pPr defTabSz="931658" fontAlgn="base">
              <a:spcAft>
                <a:spcPts val="100"/>
              </a:spcAft>
            </a:pPr>
            <a:r>
              <a:rPr lang="es-ES" sz="800" dirty="0">
                <a:solidFill>
                  <a:srgbClr val="002060"/>
                </a:solidFill>
                <a:cs typeface="Arial" pitchFamily="34" charset="0"/>
              </a:rPr>
              <a:t>Contar con la UENR 6 meses antes de la entrada en operación del Centro de Convenciones </a:t>
            </a:r>
          </a:p>
        </p:txBody>
      </p:sp>
      <p:sp>
        <p:nvSpPr>
          <p:cNvPr id="7" name="Title 1"/>
          <p:cNvSpPr txBox="1">
            <a:spLocks/>
          </p:cNvSpPr>
          <p:nvPr/>
        </p:nvSpPr>
        <p:spPr bwMode="auto">
          <a:xfrm>
            <a:off x="414912" y="368493"/>
            <a:ext cx="9217025"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fontAlgn="base">
              <a:spcBef>
                <a:spcPct val="0"/>
              </a:spcBef>
              <a:spcAft>
                <a:spcPct val="0"/>
              </a:spcAft>
            </a:pPr>
            <a:r>
              <a:rPr lang="es-ES" b="1" dirty="0">
                <a:solidFill>
                  <a:srgbClr val="002060"/>
                </a:solidFill>
                <a:cs typeface="Arial" charset="0"/>
              </a:rPr>
              <a:t>Estrategias del Plan Estratégico</a:t>
            </a:r>
            <a:endParaRPr lang="es-ES" b="1" dirty="0" smtClean="0">
              <a:solidFill>
                <a:srgbClr val="002060"/>
              </a:solidFill>
              <a:cs typeface="Arial" charset="0"/>
            </a:endParaRPr>
          </a:p>
          <a:p>
            <a:pPr fontAlgn="base">
              <a:spcBef>
                <a:spcPct val="0"/>
              </a:spcBef>
              <a:spcAft>
                <a:spcPct val="0"/>
              </a:spcAft>
            </a:pPr>
            <a:r>
              <a:rPr lang="es-ES" sz="2000" b="1" dirty="0">
                <a:solidFill>
                  <a:srgbClr val="00B0F0"/>
                </a:solidFill>
                <a:cs typeface="Arial" charset="0"/>
              </a:rPr>
              <a:t>Plan estratégico – Desarrollo producto de alto impacto </a:t>
            </a:r>
            <a:r>
              <a:rPr lang="es-ES" sz="2000" b="1" dirty="0" smtClean="0">
                <a:solidFill>
                  <a:srgbClr val="00B0F0"/>
                </a:solidFill>
                <a:cs typeface="Arial" charset="0"/>
              </a:rPr>
              <a:t>(RICE</a:t>
            </a:r>
            <a:r>
              <a:rPr lang="es-ES" sz="2000" b="1" dirty="0">
                <a:solidFill>
                  <a:srgbClr val="00B0F0"/>
                </a:solidFill>
                <a:cs typeface="Arial" charset="0"/>
              </a:rPr>
              <a:t>)</a:t>
            </a:r>
            <a:endParaRPr lang="es-ES" sz="1400" i="1" dirty="0">
              <a:solidFill>
                <a:srgbClr val="00B0F0"/>
              </a:solidFill>
              <a:cs typeface="Arial" charset="0"/>
            </a:endParaRPr>
          </a:p>
        </p:txBody>
      </p:sp>
      <p:sp>
        <p:nvSpPr>
          <p:cNvPr id="2" name="Slide Number Placeholder 1"/>
          <p:cNvSpPr>
            <a:spLocks noGrp="1"/>
          </p:cNvSpPr>
          <p:nvPr>
            <p:ph type="sldNum" sz="quarter" idx="10"/>
          </p:nvPr>
        </p:nvSpPr>
        <p:spPr/>
        <p:txBody>
          <a:bodyPr/>
          <a:lstStyle/>
          <a:p>
            <a:fld id="{20A7A354-C5FB-4D1E-BE75-5A939ED93F75}" type="slidenum">
              <a:rPr lang="es-ES" smtClean="0">
                <a:solidFill>
                  <a:srgbClr val="002776"/>
                </a:solidFill>
              </a:rPr>
              <a:pPr/>
              <a:t>20</a:t>
            </a:fld>
            <a:endParaRPr lang="es-ES" dirty="0">
              <a:solidFill>
                <a:srgbClr val="002776"/>
              </a:solidFill>
            </a:endParaRPr>
          </a:p>
        </p:txBody>
      </p:sp>
      <p:grpSp>
        <p:nvGrpSpPr>
          <p:cNvPr id="9" name="Group 8"/>
          <p:cNvGrpSpPr/>
          <p:nvPr/>
        </p:nvGrpSpPr>
        <p:grpSpPr>
          <a:xfrm>
            <a:off x="294985" y="1103859"/>
            <a:ext cx="1096934" cy="360000"/>
            <a:chOff x="351848" y="1067632"/>
            <a:chExt cx="983208" cy="360000"/>
          </a:xfrm>
        </p:grpSpPr>
        <p:cxnSp>
          <p:nvCxnSpPr>
            <p:cNvPr id="58" name="Straight Connector 57"/>
            <p:cNvCxnSpPr/>
            <p:nvPr>
              <p:custDataLst>
                <p:tags r:id="rId41"/>
              </p:custDataLst>
            </p:nvPr>
          </p:nvCxnSpPr>
          <p:spPr>
            <a:xfrm>
              <a:off x="351848" y="1247632"/>
              <a:ext cx="983208" cy="0"/>
            </a:xfrm>
            <a:prstGeom prst="line">
              <a:avLst/>
            </a:prstGeom>
            <a:ln w="9525">
              <a:solidFill>
                <a:srgbClr val="002060"/>
              </a:solidFill>
            </a:ln>
            <a:effectLst/>
          </p:spPr>
          <p:style>
            <a:lnRef idx="2">
              <a:schemeClr val="accent1"/>
            </a:lnRef>
            <a:fillRef idx="0">
              <a:schemeClr val="accent1"/>
            </a:fillRef>
            <a:effectRef idx="1">
              <a:schemeClr val="accent1"/>
            </a:effectRef>
            <a:fontRef idx="minor">
              <a:schemeClr val="tx1"/>
            </a:fontRef>
          </p:style>
        </p:cxnSp>
        <p:sp>
          <p:nvSpPr>
            <p:cNvPr id="59" name="Rectangle 58"/>
            <p:cNvSpPr/>
            <p:nvPr>
              <p:custDataLst>
                <p:tags r:id="rId42"/>
              </p:custDataLst>
            </p:nvPr>
          </p:nvSpPr>
          <p:spPr>
            <a:xfrm>
              <a:off x="487277" y="1067632"/>
              <a:ext cx="712348" cy="360000"/>
            </a:xfrm>
            <a:prstGeom prst="rect">
              <a:avLst/>
            </a:prstGeom>
            <a:solidFill>
              <a:schemeClr val="bg1"/>
            </a:solidFill>
          </p:spPr>
          <p:txBody>
            <a:bodyPr wrap="square" lIns="58223" tIns="29112" rIns="58223" bIns="29112">
              <a:noAutofit/>
            </a:bodyPr>
            <a:lstStyle/>
            <a:p>
              <a:pPr algn="ctr" defTabSz="931658" fontAlgn="base">
                <a:lnSpc>
                  <a:spcPct val="106000"/>
                </a:lnSpc>
                <a:spcBef>
                  <a:spcPct val="0"/>
                </a:spcBef>
                <a:spcAft>
                  <a:spcPct val="0"/>
                </a:spcAft>
              </a:pPr>
              <a:r>
                <a:rPr lang="es-ES" sz="900" b="1" dirty="0">
                  <a:solidFill>
                    <a:srgbClr val="002060"/>
                  </a:solidFill>
                  <a:cs typeface="Arial" pitchFamily="34" charset="0"/>
                </a:rPr>
                <a:t>Pilares  estratégicos</a:t>
              </a:r>
            </a:p>
          </p:txBody>
        </p:sp>
      </p:grpSp>
      <p:sp>
        <p:nvSpPr>
          <p:cNvPr id="66" name="Rectangle 57"/>
          <p:cNvSpPr>
            <a:spLocks noChangeArrowheads="1"/>
          </p:cNvSpPr>
          <p:nvPr>
            <p:custDataLst>
              <p:tags r:id="rId3"/>
            </p:custDataLst>
          </p:nvPr>
        </p:nvSpPr>
        <p:spPr bwMode="auto">
          <a:xfrm>
            <a:off x="344493" y="1573505"/>
            <a:ext cx="1007188" cy="765679"/>
          </a:xfrm>
          <a:prstGeom prst="rect">
            <a:avLst/>
          </a:prstGeom>
          <a:solidFill>
            <a:schemeClr val="accent2">
              <a:lumMod val="40000"/>
              <a:lumOff val="60000"/>
            </a:schemeClr>
          </a:solidFill>
          <a:ln w="12700" algn="ctr">
            <a:noFill/>
            <a:miter lim="800000"/>
            <a:headEnd/>
            <a:tailEnd/>
          </a:ln>
          <a:effectLst/>
        </p:spPr>
        <p:txBody>
          <a:bodyPr wrap="square" lIns="35995" tIns="359950" rIns="35995" bIns="45840" anchor="ctr"/>
          <a:lstStyle/>
          <a:p>
            <a:pPr algn="ctr" defTabSz="931658" eaLnBrk="0" fontAlgn="b" hangingPunct="0">
              <a:lnSpc>
                <a:spcPct val="85000"/>
              </a:lnSpc>
              <a:spcBef>
                <a:spcPct val="0"/>
              </a:spcBef>
              <a:spcAft>
                <a:spcPct val="0"/>
              </a:spcAft>
            </a:pPr>
            <a:r>
              <a:rPr lang="es-ES" sz="900" dirty="0">
                <a:solidFill>
                  <a:srgbClr val="92D400"/>
                </a:solidFill>
                <a:cs typeface="Arial" pitchFamily="34" charset="0"/>
              </a:rPr>
              <a:t>Conectividad</a:t>
            </a:r>
          </a:p>
        </p:txBody>
      </p:sp>
      <p:sp>
        <p:nvSpPr>
          <p:cNvPr id="68" name="Rectangle 57"/>
          <p:cNvSpPr>
            <a:spLocks noChangeArrowheads="1"/>
          </p:cNvSpPr>
          <p:nvPr>
            <p:custDataLst>
              <p:tags r:id="rId4"/>
            </p:custDataLst>
          </p:nvPr>
        </p:nvSpPr>
        <p:spPr bwMode="auto">
          <a:xfrm>
            <a:off x="344493" y="3236257"/>
            <a:ext cx="1007188" cy="765679"/>
          </a:xfrm>
          <a:prstGeom prst="rect">
            <a:avLst/>
          </a:prstGeom>
          <a:solidFill>
            <a:schemeClr val="accent3">
              <a:lumMod val="20000"/>
              <a:lumOff val="80000"/>
            </a:schemeClr>
          </a:solidFill>
          <a:ln w="12700">
            <a:noFill/>
            <a:miter lim="800000"/>
            <a:headEnd type="none" w="sm" len="sm"/>
            <a:tailEnd type="none" w="sm" len="sm"/>
          </a:ln>
          <a:effectLst/>
        </p:spPr>
        <p:txBody>
          <a:bodyPr wrap="square" lIns="35995" tIns="359950" rIns="35995" bIns="45840" anchor="ctr"/>
          <a:lstStyle/>
          <a:p>
            <a:pPr indent="-58626" algn="ctr" defTabSz="931658" eaLnBrk="0" fontAlgn="b" hangingPunct="0">
              <a:spcBef>
                <a:spcPct val="0"/>
              </a:spcBef>
              <a:spcAft>
                <a:spcPct val="0"/>
              </a:spcAft>
            </a:pPr>
            <a:r>
              <a:rPr lang="es-ES" altLang="ja-JP" sz="900" dirty="0">
                <a:solidFill>
                  <a:srgbClr val="00A1DE"/>
                </a:solidFill>
                <a:cs typeface="Arial" pitchFamily="34" charset="0"/>
              </a:rPr>
              <a:t>Marketing</a:t>
            </a:r>
          </a:p>
        </p:txBody>
      </p:sp>
      <p:sp>
        <p:nvSpPr>
          <p:cNvPr id="69" name="Rectangle 57"/>
          <p:cNvSpPr>
            <a:spLocks noChangeArrowheads="1"/>
          </p:cNvSpPr>
          <p:nvPr>
            <p:custDataLst>
              <p:tags r:id="rId5"/>
            </p:custDataLst>
          </p:nvPr>
        </p:nvSpPr>
        <p:spPr bwMode="auto">
          <a:xfrm>
            <a:off x="344493" y="2404881"/>
            <a:ext cx="1007188" cy="765679"/>
          </a:xfrm>
          <a:prstGeom prst="rect">
            <a:avLst/>
          </a:prstGeom>
          <a:solidFill>
            <a:schemeClr val="bg1">
              <a:lumMod val="65000"/>
            </a:schemeClr>
          </a:solidFill>
          <a:ln w="12700">
            <a:noFill/>
            <a:miter lim="800000"/>
            <a:headEnd type="none" w="sm" len="sm"/>
            <a:tailEnd type="none" w="sm" len="sm"/>
          </a:ln>
          <a:effectLst>
            <a:outerShdw blurRad="50800" dist="38100" dir="8100000" algn="tr" rotWithShape="0">
              <a:prstClr val="black">
                <a:alpha val="40000"/>
              </a:prstClr>
            </a:outerShdw>
          </a:effectLst>
        </p:spPr>
        <p:txBody>
          <a:bodyPr wrap="none" lIns="0" tIns="359950" rIns="0" bIns="45840" anchor="ctr"/>
          <a:lstStyle/>
          <a:p>
            <a:pPr indent="-58626" algn="ctr" defTabSz="931658" eaLnBrk="0" fontAlgn="b" hangingPunct="0">
              <a:spcBef>
                <a:spcPct val="0"/>
              </a:spcBef>
              <a:spcAft>
                <a:spcPct val="0"/>
              </a:spcAft>
            </a:pPr>
            <a:r>
              <a:rPr lang="es-ES" altLang="ja-JP" sz="800" b="1" dirty="0">
                <a:solidFill>
                  <a:srgbClr val="FFFFFF"/>
                </a:solidFill>
                <a:cs typeface="Arial" pitchFamily="34" charset="0"/>
              </a:rPr>
              <a:t>Desarrollo producto </a:t>
            </a:r>
          </a:p>
          <a:p>
            <a:pPr indent="-58626" algn="ctr" defTabSz="931658" eaLnBrk="0" fontAlgn="b" hangingPunct="0">
              <a:spcBef>
                <a:spcPct val="0"/>
              </a:spcBef>
              <a:spcAft>
                <a:spcPct val="0"/>
              </a:spcAft>
            </a:pPr>
            <a:r>
              <a:rPr lang="es-ES" altLang="ja-JP" sz="800" b="1" dirty="0">
                <a:solidFill>
                  <a:srgbClr val="FFFFFF"/>
                </a:solidFill>
                <a:cs typeface="Arial" pitchFamily="34" charset="0"/>
              </a:rPr>
              <a:t>RICE</a:t>
            </a:r>
          </a:p>
        </p:txBody>
      </p:sp>
      <p:sp>
        <p:nvSpPr>
          <p:cNvPr id="71" name="Right Arrow 70"/>
          <p:cNvSpPr/>
          <p:nvPr>
            <p:custDataLst>
              <p:tags r:id="rId6"/>
            </p:custDataLst>
          </p:nvPr>
        </p:nvSpPr>
        <p:spPr>
          <a:xfrm>
            <a:off x="1396797" y="2612832"/>
            <a:ext cx="167865" cy="394099"/>
          </a:xfrm>
          <a:prstGeom prst="rightArrow">
            <a:avLst/>
          </a:prstGeom>
          <a:solidFill>
            <a:schemeClr val="bg1">
              <a:lumMod val="65000"/>
            </a:schemeClr>
          </a:solidFill>
          <a:ln w="12700" algn="ctr">
            <a:noFill/>
            <a:miter lim="800000"/>
            <a:headEnd/>
            <a:tailEnd/>
          </a:ln>
          <a:effectLst/>
        </p:spPr>
        <p:txBody>
          <a:bodyPr lIns="458383" tIns="45840" rIns="91678" bIns="45840" anchor="ctr"/>
          <a:lstStyle/>
          <a:p>
            <a:pPr defTabSz="931658" eaLnBrk="0" fontAlgn="b" hangingPunct="0">
              <a:lnSpc>
                <a:spcPct val="85000"/>
              </a:lnSpc>
              <a:spcBef>
                <a:spcPct val="0"/>
              </a:spcBef>
              <a:spcAft>
                <a:spcPct val="0"/>
              </a:spcAft>
            </a:pPr>
            <a:endParaRPr lang="es-ES" sz="900" dirty="0">
              <a:solidFill>
                <a:srgbClr val="FFFFFF"/>
              </a:solidFill>
              <a:cs typeface="Arial" pitchFamily="34" charset="0"/>
            </a:endParaRPr>
          </a:p>
        </p:txBody>
      </p:sp>
      <p:sp>
        <p:nvSpPr>
          <p:cNvPr id="107" name="Rectangle 106"/>
          <p:cNvSpPr/>
          <p:nvPr>
            <p:custDataLst>
              <p:tags r:id="rId7"/>
            </p:custDataLst>
          </p:nvPr>
        </p:nvSpPr>
        <p:spPr>
          <a:xfrm>
            <a:off x="1585449" y="1541036"/>
            <a:ext cx="2431447" cy="4955025"/>
          </a:xfrm>
          <a:prstGeom prst="rect">
            <a:avLst/>
          </a:prstGeom>
          <a:solidFill>
            <a:schemeClr val="bg1">
              <a:lumMod val="65000"/>
            </a:schemeClr>
          </a:solidFill>
          <a:ln>
            <a:noFill/>
          </a:ln>
          <a:effectLst/>
        </p:spPr>
        <p:style>
          <a:lnRef idx="1">
            <a:schemeClr val="accent6"/>
          </a:lnRef>
          <a:fillRef idx="2">
            <a:schemeClr val="accent6"/>
          </a:fillRef>
          <a:effectRef idx="1">
            <a:schemeClr val="accent6"/>
          </a:effectRef>
          <a:fontRef idx="minor">
            <a:schemeClr val="dk1"/>
          </a:fontRef>
        </p:style>
        <p:txBody>
          <a:bodyPr lIns="35995" tIns="29107" rIns="0" bIns="29107" rtlCol="0" anchor="t"/>
          <a:lstStyle/>
          <a:p>
            <a:pPr marL="88888" indent="-88888" defTabSz="931658" fontAlgn="base">
              <a:spcBef>
                <a:spcPct val="0"/>
              </a:spcBef>
              <a:spcAft>
                <a:spcPts val="300"/>
              </a:spcAft>
              <a:buFont typeface="Arial" panose="020B0604020202020204" pitchFamily="34" charset="0"/>
              <a:buChar char="•"/>
            </a:pPr>
            <a:r>
              <a:rPr lang="es-ES" sz="800" dirty="0">
                <a:solidFill>
                  <a:srgbClr val="FFFFFF"/>
                </a:solidFill>
                <a:cs typeface="Arial" pitchFamily="34" charset="0"/>
              </a:rPr>
              <a:t>Quito tiene enorme potencial en el mercado de convenciones, pero </a:t>
            </a:r>
            <a:r>
              <a:rPr lang="es-ES" sz="800" b="1" dirty="0">
                <a:solidFill>
                  <a:srgbClr val="FFFFFF"/>
                </a:solidFill>
                <a:cs typeface="Arial" pitchFamily="34" charset="0"/>
              </a:rPr>
              <a:t>no ha encontrado la fórmula institucional </a:t>
            </a:r>
            <a:r>
              <a:rPr lang="es-ES" sz="800" dirty="0">
                <a:solidFill>
                  <a:srgbClr val="FFFFFF"/>
                </a:solidFill>
                <a:cs typeface="Arial" pitchFamily="34" charset="0"/>
              </a:rPr>
              <a:t>para impulsar competitivamente la industria, debido a la falta de reconocimiento en los mercados internacionales, enfoque exclusivo al segmento asociativo y duplicidad de esfuerzos entre las entidades pública y privadas encargadas de la atracción de reuniones.</a:t>
            </a:r>
          </a:p>
          <a:p>
            <a:pPr marL="88888" indent="-88888" defTabSz="931658" fontAlgn="base">
              <a:spcBef>
                <a:spcPct val="0"/>
              </a:spcBef>
              <a:spcAft>
                <a:spcPts val="300"/>
              </a:spcAft>
              <a:buFont typeface="Arial" panose="020B0604020202020204" pitchFamily="34" charset="0"/>
              <a:buChar char="•"/>
            </a:pPr>
            <a:r>
              <a:rPr lang="es-ES" sz="800" dirty="0">
                <a:solidFill>
                  <a:srgbClr val="FFFFFF"/>
                </a:solidFill>
                <a:cs typeface="Arial" pitchFamily="34" charset="0"/>
              </a:rPr>
              <a:t>En la actualidad, el </a:t>
            </a:r>
            <a:r>
              <a:rPr lang="es-ES" sz="800" b="1" dirty="0">
                <a:solidFill>
                  <a:srgbClr val="FFFFFF"/>
                </a:solidFill>
                <a:cs typeface="Arial" pitchFamily="34" charset="0"/>
              </a:rPr>
              <a:t>Buró de Convenciones y el IBES-</a:t>
            </a:r>
            <a:r>
              <a:rPr lang="es-ES" sz="800" b="1" dirty="0" err="1">
                <a:solidFill>
                  <a:srgbClr val="FFFFFF"/>
                </a:solidFill>
                <a:cs typeface="Arial" pitchFamily="34" charset="0"/>
              </a:rPr>
              <a:t>Capeipi</a:t>
            </a:r>
            <a:r>
              <a:rPr lang="es-ES" sz="800" b="1" dirty="0">
                <a:solidFill>
                  <a:srgbClr val="FFFFFF"/>
                </a:solidFill>
                <a:cs typeface="Arial" pitchFamily="34" charset="0"/>
              </a:rPr>
              <a:t> no cuentan con suficientes recursos financieros </a:t>
            </a:r>
            <a:r>
              <a:rPr lang="es-ES" sz="800" dirty="0">
                <a:solidFill>
                  <a:srgbClr val="FFFFFF"/>
                </a:solidFill>
                <a:cs typeface="Arial" pitchFamily="34" charset="0"/>
              </a:rPr>
              <a:t>que le permitan hacer promoción para captar reuniones internacionales. La dirección de </a:t>
            </a:r>
            <a:r>
              <a:rPr lang="es-ES" sz="800" b="1" dirty="0">
                <a:solidFill>
                  <a:srgbClr val="FFFFFF"/>
                </a:solidFill>
                <a:cs typeface="Arial" pitchFamily="34" charset="0"/>
              </a:rPr>
              <a:t>reuniones </a:t>
            </a:r>
            <a:r>
              <a:rPr lang="es-ES" sz="800" dirty="0">
                <a:solidFill>
                  <a:srgbClr val="FFFFFF"/>
                </a:solidFill>
                <a:cs typeface="Arial" pitchFamily="34" charset="0"/>
              </a:rPr>
              <a:t>de Quito Turismo depende de los presupuestos públicos </a:t>
            </a:r>
            <a:r>
              <a:rPr lang="es-ES" sz="800" b="1" dirty="0">
                <a:solidFill>
                  <a:srgbClr val="FFFFFF"/>
                </a:solidFill>
                <a:cs typeface="Arial" pitchFamily="34" charset="0"/>
              </a:rPr>
              <a:t>para la asignación de recursos</a:t>
            </a:r>
            <a:r>
              <a:rPr lang="es-ES" sz="800" dirty="0">
                <a:solidFill>
                  <a:srgbClr val="FFFFFF"/>
                </a:solidFill>
                <a:cs typeface="Arial" pitchFamily="34" charset="0"/>
              </a:rPr>
              <a:t>.  Por otro lado, los que se reúnen con las aportaciones privadas y la paridad asignada desde Quito Turismo, aún es escasa y no consolidada, para asegurar su inversión eficiente. </a:t>
            </a:r>
            <a:endParaRPr lang="es-ES" sz="800" b="1" dirty="0">
              <a:solidFill>
                <a:srgbClr val="FFFFFF"/>
              </a:solidFill>
              <a:cs typeface="Arial" pitchFamily="34" charset="0"/>
            </a:endParaRPr>
          </a:p>
          <a:p>
            <a:pPr marL="88888" indent="-88888" defTabSz="931658" fontAlgn="base">
              <a:spcBef>
                <a:spcPct val="0"/>
              </a:spcBef>
              <a:spcAft>
                <a:spcPts val="300"/>
              </a:spcAft>
              <a:buFont typeface="Arial" panose="020B0604020202020204" pitchFamily="34" charset="0"/>
              <a:buChar char="•"/>
            </a:pPr>
            <a:r>
              <a:rPr lang="es-ES" sz="800" dirty="0">
                <a:solidFill>
                  <a:srgbClr val="FFFFFF"/>
                </a:solidFill>
                <a:cs typeface="Arial" pitchFamily="34" charset="0"/>
              </a:rPr>
              <a:t>La </a:t>
            </a:r>
            <a:r>
              <a:rPr lang="es-ES" sz="800" b="1" dirty="0">
                <a:solidFill>
                  <a:srgbClr val="FFFFFF"/>
                </a:solidFill>
                <a:cs typeface="Arial" pitchFamily="34" charset="0"/>
              </a:rPr>
              <a:t>inminente apertura del Centro de </a:t>
            </a:r>
            <a:r>
              <a:rPr lang="es-ES" sz="800" b="1" dirty="0" err="1">
                <a:solidFill>
                  <a:srgbClr val="FFFFFF"/>
                </a:solidFill>
                <a:cs typeface="Arial" pitchFamily="34" charset="0"/>
              </a:rPr>
              <a:t>Conv</a:t>
            </a:r>
            <a:r>
              <a:rPr lang="es-ES" sz="800" b="1" dirty="0">
                <a:solidFill>
                  <a:srgbClr val="FFFFFF"/>
                </a:solidFill>
                <a:cs typeface="Arial" pitchFamily="34" charset="0"/>
              </a:rPr>
              <a:t>./Expo. de Quito </a:t>
            </a:r>
            <a:r>
              <a:rPr lang="es-ES" sz="800" dirty="0">
                <a:solidFill>
                  <a:srgbClr val="FFFFFF"/>
                </a:solidFill>
                <a:cs typeface="Arial" pitchFamily="34" charset="0"/>
              </a:rPr>
              <a:t>representa una importante oportunidad para generar el acuerdo institucional que lo optimice. Por otra parte, hay pocos prestadores especializados capaces de dar un servicio de calidad a una demanda incremental.  </a:t>
            </a:r>
            <a:r>
              <a:rPr lang="es-ES" sz="800" b="1" dirty="0">
                <a:solidFill>
                  <a:srgbClr val="FFFFFF"/>
                </a:solidFill>
                <a:cs typeface="Arial" pitchFamily="34" charset="0"/>
              </a:rPr>
              <a:t>No existen </a:t>
            </a:r>
            <a:r>
              <a:rPr lang="es-ES" sz="800" b="1" dirty="0" err="1">
                <a:solidFill>
                  <a:srgbClr val="FFFFFF"/>
                </a:solidFill>
                <a:cs typeface="Arial" pitchFamily="34" charset="0"/>
              </a:rPr>
              <a:t>OPCs</a:t>
            </a:r>
            <a:r>
              <a:rPr lang="es-ES" sz="800" b="1" dirty="0">
                <a:solidFill>
                  <a:srgbClr val="FFFFFF"/>
                </a:solidFill>
                <a:cs typeface="Arial" pitchFamily="34" charset="0"/>
              </a:rPr>
              <a:t> ni </a:t>
            </a:r>
            <a:r>
              <a:rPr lang="es-ES" sz="800" b="1" dirty="0" err="1">
                <a:solidFill>
                  <a:srgbClr val="FFFFFF"/>
                </a:solidFill>
                <a:cs typeface="Arial" pitchFamily="34" charset="0"/>
              </a:rPr>
              <a:t>DMCs</a:t>
            </a:r>
            <a:r>
              <a:rPr lang="es-ES" sz="800" b="1" dirty="0">
                <a:solidFill>
                  <a:srgbClr val="FFFFFF"/>
                </a:solidFill>
                <a:cs typeface="Arial" pitchFamily="34" charset="0"/>
              </a:rPr>
              <a:t> ecuatorianos.</a:t>
            </a:r>
          </a:p>
          <a:p>
            <a:pPr marL="88888" indent="-88888" defTabSz="931658" fontAlgn="base">
              <a:spcBef>
                <a:spcPct val="0"/>
              </a:spcBef>
              <a:spcAft>
                <a:spcPts val="300"/>
              </a:spcAft>
              <a:buFont typeface="Arial" panose="020B0604020202020204" pitchFamily="34" charset="0"/>
              <a:buChar char="•"/>
            </a:pPr>
            <a:r>
              <a:rPr lang="es-ES" sz="800" b="1" dirty="0">
                <a:solidFill>
                  <a:srgbClr val="FFFFFF"/>
                </a:solidFill>
                <a:cs typeface="Arial" pitchFamily="34" charset="0"/>
              </a:rPr>
              <a:t>Quito no cuenta con un posicionamiento especializado de reuniones e incentivos </a:t>
            </a:r>
            <a:r>
              <a:rPr lang="es-ES" sz="800" dirty="0">
                <a:solidFill>
                  <a:srgbClr val="FFFFFF"/>
                </a:solidFill>
                <a:cs typeface="Arial" pitchFamily="34" charset="0"/>
              </a:rPr>
              <a:t>que conecte con los tomadores de decisión en el mercado internacional de las reuniones. El posicionamiento vacacional turístico de “turismo cultural” no ha posicionado argumentos de persuasión como sede profesional de eventos.</a:t>
            </a:r>
          </a:p>
          <a:p>
            <a:pPr marL="88888" indent="-88888" defTabSz="931658" fontAlgn="base">
              <a:spcBef>
                <a:spcPct val="0"/>
              </a:spcBef>
              <a:spcAft>
                <a:spcPts val="300"/>
              </a:spcAft>
              <a:buFont typeface="Arial" panose="020B0604020202020204" pitchFamily="34" charset="0"/>
              <a:buChar char="•"/>
            </a:pPr>
            <a:r>
              <a:rPr lang="es-ES" sz="800" b="1" dirty="0">
                <a:solidFill>
                  <a:srgbClr val="FFFFFF"/>
                </a:solidFill>
                <a:cs typeface="Arial" pitchFamily="34" charset="0"/>
              </a:rPr>
              <a:t>Falta espacios de colaboración </a:t>
            </a:r>
            <a:r>
              <a:rPr lang="es-ES" sz="800" dirty="0">
                <a:solidFill>
                  <a:srgbClr val="FFFFFF"/>
                </a:solidFill>
                <a:cs typeface="Arial" pitchFamily="34" charset="0"/>
              </a:rPr>
              <a:t>entre públicos y privados de la industria de reuniones, además de la necesidad de conectar organizadores y asistentes a reuniones, congresos y programas de incentivos con los integrantes de la comunidad receptora ampliada. </a:t>
            </a:r>
          </a:p>
        </p:txBody>
      </p:sp>
      <p:grpSp>
        <p:nvGrpSpPr>
          <p:cNvPr id="5" name="Group 4"/>
          <p:cNvGrpSpPr/>
          <p:nvPr/>
        </p:nvGrpSpPr>
        <p:grpSpPr>
          <a:xfrm>
            <a:off x="1549395" y="1112694"/>
            <a:ext cx="2441145" cy="360000"/>
            <a:chOff x="1664226" y="1072957"/>
            <a:chExt cx="2904727" cy="360000"/>
          </a:xfrm>
        </p:grpSpPr>
        <p:cxnSp>
          <p:nvCxnSpPr>
            <p:cNvPr id="101" name="Straight Connector 100"/>
            <p:cNvCxnSpPr/>
            <p:nvPr>
              <p:custDataLst>
                <p:tags r:id="rId39"/>
              </p:custDataLst>
            </p:nvPr>
          </p:nvCxnSpPr>
          <p:spPr>
            <a:xfrm>
              <a:off x="1664226" y="1216194"/>
              <a:ext cx="2904727" cy="0"/>
            </a:xfrm>
            <a:prstGeom prst="line">
              <a:avLst/>
            </a:prstGeom>
            <a:ln w="9525">
              <a:solidFill>
                <a:srgbClr val="002060"/>
              </a:solidFill>
            </a:ln>
            <a:effectLst/>
          </p:spPr>
          <p:style>
            <a:lnRef idx="2">
              <a:schemeClr val="accent1"/>
            </a:lnRef>
            <a:fillRef idx="0">
              <a:schemeClr val="accent1"/>
            </a:fillRef>
            <a:effectRef idx="1">
              <a:schemeClr val="accent1"/>
            </a:effectRef>
            <a:fontRef idx="minor">
              <a:schemeClr val="tx1"/>
            </a:fontRef>
          </p:style>
        </p:cxnSp>
        <p:sp>
          <p:nvSpPr>
            <p:cNvPr id="102" name="Rectangle 101"/>
            <p:cNvSpPr/>
            <p:nvPr>
              <p:custDataLst>
                <p:tags r:id="rId40"/>
              </p:custDataLst>
            </p:nvPr>
          </p:nvSpPr>
          <p:spPr>
            <a:xfrm>
              <a:off x="2711237" y="1072957"/>
              <a:ext cx="1006677" cy="360000"/>
            </a:xfrm>
            <a:prstGeom prst="rect">
              <a:avLst/>
            </a:prstGeom>
            <a:solidFill>
              <a:schemeClr val="bg1"/>
            </a:solidFill>
          </p:spPr>
          <p:txBody>
            <a:bodyPr wrap="square" lIns="58223" tIns="29112" rIns="58223" bIns="29112">
              <a:noAutofit/>
            </a:bodyPr>
            <a:lstStyle/>
            <a:p>
              <a:pPr algn="ctr" defTabSz="931658" fontAlgn="base">
                <a:lnSpc>
                  <a:spcPct val="106000"/>
                </a:lnSpc>
                <a:spcBef>
                  <a:spcPct val="0"/>
                </a:spcBef>
                <a:spcAft>
                  <a:spcPct val="0"/>
                </a:spcAft>
              </a:pPr>
              <a:r>
                <a:rPr lang="es-ES" sz="900" b="1" dirty="0">
                  <a:solidFill>
                    <a:srgbClr val="002060"/>
                  </a:solidFill>
                  <a:cs typeface="Arial" pitchFamily="34" charset="0"/>
                </a:rPr>
                <a:t>Situación actual</a:t>
              </a:r>
            </a:p>
          </p:txBody>
        </p:sp>
      </p:grpSp>
      <p:grpSp>
        <p:nvGrpSpPr>
          <p:cNvPr id="8" name="Group 7"/>
          <p:cNvGrpSpPr/>
          <p:nvPr/>
        </p:nvGrpSpPr>
        <p:grpSpPr>
          <a:xfrm>
            <a:off x="4071482" y="1119455"/>
            <a:ext cx="2930418" cy="360000"/>
            <a:chOff x="4670603" y="1083229"/>
            <a:chExt cx="1899243" cy="360000"/>
          </a:xfrm>
        </p:grpSpPr>
        <p:cxnSp>
          <p:nvCxnSpPr>
            <p:cNvPr id="109" name="Straight Connector 108"/>
            <p:cNvCxnSpPr/>
            <p:nvPr>
              <p:custDataLst>
                <p:tags r:id="rId37"/>
              </p:custDataLst>
            </p:nvPr>
          </p:nvCxnSpPr>
          <p:spPr>
            <a:xfrm>
              <a:off x="4670603" y="1226465"/>
              <a:ext cx="1899243" cy="0"/>
            </a:xfrm>
            <a:prstGeom prst="line">
              <a:avLst/>
            </a:prstGeom>
            <a:ln w="9525">
              <a:solidFill>
                <a:srgbClr val="002060"/>
              </a:solidFill>
            </a:ln>
            <a:effectLst/>
          </p:spPr>
          <p:style>
            <a:lnRef idx="2">
              <a:schemeClr val="accent1"/>
            </a:lnRef>
            <a:fillRef idx="0">
              <a:schemeClr val="accent1"/>
            </a:fillRef>
            <a:effectRef idx="1">
              <a:schemeClr val="accent1"/>
            </a:effectRef>
            <a:fontRef idx="minor">
              <a:schemeClr val="tx1"/>
            </a:fontRef>
          </p:style>
        </p:cxnSp>
        <p:sp>
          <p:nvSpPr>
            <p:cNvPr id="110" name="Rectangle 109"/>
            <p:cNvSpPr/>
            <p:nvPr>
              <p:custDataLst>
                <p:tags r:id="rId38"/>
              </p:custDataLst>
            </p:nvPr>
          </p:nvSpPr>
          <p:spPr>
            <a:xfrm>
              <a:off x="5011051" y="1083229"/>
              <a:ext cx="1192316" cy="360000"/>
            </a:xfrm>
            <a:prstGeom prst="rect">
              <a:avLst/>
            </a:prstGeom>
            <a:solidFill>
              <a:schemeClr val="bg1"/>
            </a:solidFill>
          </p:spPr>
          <p:txBody>
            <a:bodyPr wrap="square" lIns="58223" tIns="29112" rIns="58223" bIns="29112">
              <a:noAutofit/>
            </a:bodyPr>
            <a:lstStyle/>
            <a:p>
              <a:pPr algn="ctr" defTabSz="931658" fontAlgn="base">
                <a:lnSpc>
                  <a:spcPct val="106000"/>
                </a:lnSpc>
                <a:spcBef>
                  <a:spcPct val="0"/>
                </a:spcBef>
                <a:spcAft>
                  <a:spcPct val="0"/>
                </a:spcAft>
              </a:pPr>
              <a:r>
                <a:rPr lang="es-ES" sz="900" b="1" dirty="0">
                  <a:solidFill>
                    <a:srgbClr val="002060"/>
                  </a:solidFill>
                  <a:cs typeface="Arial" pitchFamily="34" charset="0"/>
                </a:rPr>
                <a:t>Objetivos y metas estratégicas</a:t>
              </a:r>
            </a:p>
          </p:txBody>
        </p:sp>
      </p:grpSp>
      <p:sp>
        <p:nvSpPr>
          <p:cNvPr id="36" name="Freeform 11"/>
          <p:cNvSpPr>
            <a:spLocks/>
          </p:cNvSpPr>
          <p:nvPr/>
        </p:nvSpPr>
        <p:spPr bwMode="auto">
          <a:xfrm>
            <a:off x="670394" y="1643856"/>
            <a:ext cx="387835" cy="384682"/>
          </a:xfrm>
          <a:custGeom>
            <a:avLst/>
            <a:gdLst>
              <a:gd name="T0" fmla="*/ 246 w 246"/>
              <a:gd name="T1" fmla="*/ 122 h 244"/>
              <a:gd name="T2" fmla="*/ 246 w 246"/>
              <a:gd name="T3" fmla="*/ 122 h 244"/>
              <a:gd name="T4" fmla="*/ 246 w 246"/>
              <a:gd name="T5" fmla="*/ 122 h 244"/>
              <a:gd name="T6" fmla="*/ 246 w 246"/>
              <a:gd name="T7" fmla="*/ 120 h 244"/>
              <a:gd name="T8" fmla="*/ 230 w 246"/>
              <a:gd name="T9" fmla="*/ 114 h 244"/>
              <a:gd name="T10" fmla="*/ 210 w 246"/>
              <a:gd name="T11" fmla="*/ 110 h 244"/>
              <a:gd name="T12" fmla="*/ 178 w 246"/>
              <a:gd name="T13" fmla="*/ 108 h 244"/>
              <a:gd name="T14" fmla="*/ 164 w 246"/>
              <a:gd name="T15" fmla="*/ 90 h 244"/>
              <a:gd name="T16" fmla="*/ 170 w 246"/>
              <a:gd name="T17" fmla="*/ 82 h 244"/>
              <a:gd name="T18" fmla="*/ 168 w 246"/>
              <a:gd name="T19" fmla="*/ 76 h 244"/>
              <a:gd name="T20" fmla="*/ 162 w 246"/>
              <a:gd name="T21" fmla="*/ 74 h 244"/>
              <a:gd name="T22" fmla="*/ 162 w 246"/>
              <a:gd name="T23" fmla="*/ 74 h 244"/>
              <a:gd name="T24" fmla="*/ 136 w 246"/>
              <a:gd name="T25" fmla="*/ 52 h 244"/>
              <a:gd name="T26" fmla="*/ 136 w 246"/>
              <a:gd name="T27" fmla="*/ 52 h 244"/>
              <a:gd name="T28" fmla="*/ 142 w 246"/>
              <a:gd name="T29" fmla="*/ 50 h 244"/>
              <a:gd name="T30" fmla="*/ 144 w 246"/>
              <a:gd name="T31" fmla="*/ 46 h 244"/>
              <a:gd name="T32" fmla="*/ 138 w 246"/>
              <a:gd name="T33" fmla="*/ 38 h 244"/>
              <a:gd name="T34" fmla="*/ 126 w 246"/>
              <a:gd name="T35" fmla="*/ 38 h 244"/>
              <a:gd name="T36" fmla="*/ 118 w 246"/>
              <a:gd name="T37" fmla="*/ 28 h 244"/>
              <a:gd name="T38" fmla="*/ 104 w 246"/>
              <a:gd name="T39" fmla="*/ 8 h 244"/>
              <a:gd name="T40" fmla="*/ 90 w 246"/>
              <a:gd name="T41" fmla="*/ 0 h 244"/>
              <a:gd name="T42" fmla="*/ 78 w 246"/>
              <a:gd name="T43" fmla="*/ 0 h 244"/>
              <a:gd name="T44" fmla="*/ 100 w 246"/>
              <a:gd name="T45" fmla="*/ 52 h 244"/>
              <a:gd name="T46" fmla="*/ 110 w 246"/>
              <a:gd name="T47" fmla="*/ 74 h 244"/>
              <a:gd name="T48" fmla="*/ 114 w 246"/>
              <a:gd name="T49" fmla="*/ 100 h 244"/>
              <a:gd name="T50" fmla="*/ 114 w 246"/>
              <a:gd name="T51" fmla="*/ 104 h 244"/>
              <a:gd name="T52" fmla="*/ 102 w 246"/>
              <a:gd name="T53" fmla="*/ 110 h 244"/>
              <a:gd name="T54" fmla="*/ 42 w 246"/>
              <a:gd name="T55" fmla="*/ 114 h 244"/>
              <a:gd name="T56" fmla="*/ 18 w 246"/>
              <a:gd name="T57" fmla="*/ 80 h 244"/>
              <a:gd name="T58" fmla="*/ 10 w 246"/>
              <a:gd name="T59" fmla="*/ 118 h 244"/>
              <a:gd name="T60" fmla="*/ 10 w 246"/>
              <a:gd name="T61" fmla="*/ 118 h 244"/>
              <a:gd name="T62" fmla="*/ 6 w 246"/>
              <a:gd name="T63" fmla="*/ 118 h 244"/>
              <a:gd name="T64" fmla="*/ 4 w 246"/>
              <a:gd name="T65" fmla="*/ 122 h 244"/>
              <a:gd name="T66" fmla="*/ 10 w 246"/>
              <a:gd name="T67" fmla="*/ 128 h 244"/>
              <a:gd name="T68" fmla="*/ 10 w 246"/>
              <a:gd name="T69" fmla="*/ 128 h 244"/>
              <a:gd name="T70" fmla="*/ 0 w 246"/>
              <a:gd name="T71" fmla="*/ 166 h 244"/>
              <a:gd name="T72" fmla="*/ 42 w 246"/>
              <a:gd name="T73" fmla="*/ 130 h 244"/>
              <a:gd name="T74" fmla="*/ 94 w 246"/>
              <a:gd name="T75" fmla="*/ 132 h 244"/>
              <a:gd name="T76" fmla="*/ 110 w 246"/>
              <a:gd name="T77" fmla="*/ 136 h 244"/>
              <a:gd name="T78" fmla="*/ 114 w 246"/>
              <a:gd name="T79" fmla="*/ 144 h 244"/>
              <a:gd name="T80" fmla="*/ 114 w 246"/>
              <a:gd name="T81" fmla="*/ 156 h 244"/>
              <a:gd name="T82" fmla="*/ 110 w 246"/>
              <a:gd name="T83" fmla="*/ 170 h 244"/>
              <a:gd name="T84" fmla="*/ 100 w 246"/>
              <a:gd name="T85" fmla="*/ 192 h 244"/>
              <a:gd name="T86" fmla="*/ 90 w 246"/>
              <a:gd name="T87" fmla="*/ 244 h 244"/>
              <a:gd name="T88" fmla="*/ 98 w 246"/>
              <a:gd name="T89" fmla="*/ 242 h 244"/>
              <a:gd name="T90" fmla="*/ 104 w 246"/>
              <a:gd name="T91" fmla="*/ 236 h 244"/>
              <a:gd name="T92" fmla="*/ 126 w 246"/>
              <a:gd name="T93" fmla="*/ 206 h 244"/>
              <a:gd name="T94" fmla="*/ 138 w 246"/>
              <a:gd name="T95" fmla="*/ 206 h 244"/>
              <a:gd name="T96" fmla="*/ 142 w 246"/>
              <a:gd name="T97" fmla="*/ 204 h 244"/>
              <a:gd name="T98" fmla="*/ 144 w 246"/>
              <a:gd name="T99" fmla="*/ 198 h 244"/>
              <a:gd name="T100" fmla="*/ 136 w 246"/>
              <a:gd name="T101" fmla="*/ 192 h 244"/>
              <a:gd name="T102" fmla="*/ 136 w 246"/>
              <a:gd name="T103" fmla="*/ 192 h 244"/>
              <a:gd name="T104" fmla="*/ 164 w 246"/>
              <a:gd name="T105" fmla="*/ 170 h 244"/>
              <a:gd name="T106" fmla="*/ 164 w 246"/>
              <a:gd name="T107" fmla="*/ 170 h 244"/>
              <a:gd name="T108" fmla="*/ 170 w 246"/>
              <a:gd name="T109" fmla="*/ 162 h 244"/>
              <a:gd name="T110" fmla="*/ 168 w 246"/>
              <a:gd name="T111" fmla="*/ 156 h 244"/>
              <a:gd name="T112" fmla="*/ 164 w 246"/>
              <a:gd name="T113" fmla="*/ 154 h 244"/>
              <a:gd name="T114" fmla="*/ 178 w 246"/>
              <a:gd name="T115" fmla="*/ 136 h 244"/>
              <a:gd name="T116" fmla="*/ 230 w 246"/>
              <a:gd name="T117" fmla="*/ 130 h 244"/>
              <a:gd name="T118" fmla="*/ 242 w 246"/>
              <a:gd name="T119" fmla="*/ 126 h 244"/>
              <a:gd name="T120" fmla="*/ 246 w 246"/>
              <a:gd name="T121" fmla="*/ 122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6" h="244">
                <a:moveTo>
                  <a:pt x="246" y="122"/>
                </a:moveTo>
                <a:lnTo>
                  <a:pt x="246" y="122"/>
                </a:lnTo>
                <a:lnTo>
                  <a:pt x="246" y="122"/>
                </a:lnTo>
                <a:lnTo>
                  <a:pt x="246" y="122"/>
                </a:lnTo>
                <a:lnTo>
                  <a:pt x="246" y="122"/>
                </a:lnTo>
                <a:lnTo>
                  <a:pt x="246" y="122"/>
                </a:lnTo>
                <a:lnTo>
                  <a:pt x="246" y="122"/>
                </a:lnTo>
                <a:lnTo>
                  <a:pt x="246" y="120"/>
                </a:lnTo>
                <a:lnTo>
                  <a:pt x="242" y="118"/>
                </a:lnTo>
                <a:lnTo>
                  <a:pt x="230" y="114"/>
                </a:lnTo>
                <a:lnTo>
                  <a:pt x="230" y="114"/>
                </a:lnTo>
                <a:lnTo>
                  <a:pt x="210" y="110"/>
                </a:lnTo>
                <a:lnTo>
                  <a:pt x="178" y="108"/>
                </a:lnTo>
                <a:lnTo>
                  <a:pt x="178" y="108"/>
                </a:lnTo>
                <a:lnTo>
                  <a:pt x="164" y="90"/>
                </a:lnTo>
                <a:lnTo>
                  <a:pt x="164" y="90"/>
                </a:lnTo>
                <a:lnTo>
                  <a:pt x="168" y="86"/>
                </a:lnTo>
                <a:lnTo>
                  <a:pt x="170" y="82"/>
                </a:lnTo>
                <a:lnTo>
                  <a:pt x="170" y="82"/>
                </a:lnTo>
                <a:lnTo>
                  <a:pt x="168" y="76"/>
                </a:lnTo>
                <a:lnTo>
                  <a:pt x="162" y="74"/>
                </a:lnTo>
                <a:lnTo>
                  <a:pt x="162" y="74"/>
                </a:lnTo>
                <a:lnTo>
                  <a:pt x="162" y="74"/>
                </a:lnTo>
                <a:lnTo>
                  <a:pt x="162" y="74"/>
                </a:lnTo>
                <a:lnTo>
                  <a:pt x="152" y="74"/>
                </a:lnTo>
                <a:lnTo>
                  <a:pt x="136" y="52"/>
                </a:lnTo>
                <a:lnTo>
                  <a:pt x="136" y="52"/>
                </a:lnTo>
                <a:lnTo>
                  <a:pt x="136" y="52"/>
                </a:lnTo>
                <a:lnTo>
                  <a:pt x="136" y="52"/>
                </a:lnTo>
                <a:lnTo>
                  <a:pt x="142" y="50"/>
                </a:lnTo>
                <a:lnTo>
                  <a:pt x="144" y="46"/>
                </a:lnTo>
                <a:lnTo>
                  <a:pt x="144" y="46"/>
                </a:lnTo>
                <a:lnTo>
                  <a:pt x="142" y="40"/>
                </a:lnTo>
                <a:lnTo>
                  <a:pt x="138" y="38"/>
                </a:lnTo>
                <a:lnTo>
                  <a:pt x="138" y="38"/>
                </a:lnTo>
                <a:lnTo>
                  <a:pt x="126" y="38"/>
                </a:lnTo>
                <a:lnTo>
                  <a:pt x="118" y="28"/>
                </a:lnTo>
                <a:lnTo>
                  <a:pt x="118" y="28"/>
                </a:lnTo>
                <a:lnTo>
                  <a:pt x="104" y="8"/>
                </a:lnTo>
                <a:lnTo>
                  <a:pt x="104" y="8"/>
                </a:lnTo>
                <a:lnTo>
                  <a:pt x="98" y="2"/>
                </a:lnTo>
                <a:lnTo>
                  <a:pt x="90" y="0"/>
                </a:lnTo>
                <a:lnTo>
                  <a:pt x="78" y="0"/>
                </a:lnTo>
                <a:lnTo>
                  <a:pt x="78" y="0"/>
                </a:lnTo>
                <a:lnTo>
                  <a:pt x="100" y="52"/>
                </a:lnTo>
                <a:lnTo>
                  <a:pt x="100" y="52"/>
                </a:lnTo>
                <a:lnTo>
                  <a:pt x="110" y="74"/>
                </a:lnTo>
                <a:lnTo>
                  <a:pt x="110" y="74"/>
                </a:lnTo>
                <a:lnTo>
                  <a:pt x="114" y="88"/>
                </a:lnTo>
                <a:lnTo>
                  <a:pt x="114" y="100"/>
                </a:lnTo>
                <a:lnTo>
                  <a:pt x="114" y="100"/>
                </a:lnTo>
                <a:lnTo>
                  <a:pt x="114" y="104"/>
                </a:lnTo>
                <a:lnTo>
                  <a:pt x="110" y="108"/>
                </a:lnTo>
                <a:lnTo>
                  <a:pt x="102" y="110"/>
                </a:lnTo>
                <a:lnTo>
                  <a:pt x="94" y="112"/>
                </a:lnTo>
                <a:lnTo>
                  <a:pt x="42" y="114"/>
                </a:lnTo>
                <a:lnTo>
                  <a:pt x="18" y="80"/>
                </a:lnTo>
                <a:lnTo>
                  <a:pt x="18" y="80"/>
                </a:lnTo>
                <a:lnTo>
                  <a:pt x="0" y="78"/>
                </a:lnTo>
                <a:lnTo>
                  <a:pt x="10" y="118"/>
                </a:lnTo>
                <a:lnTo>
                  <a:pt x="10" y="118"/>
                </a:lnTo>
                <a:lnTo>
                  <a:pt x="10" y="118"/>
                </a:lnTo>
                <a:lnTo>
                  <a:pt x="10" y="118"/>
                </a:lnTo>
                <a:lnTo>
                  <a:pt x="6" y="118"/>
                </a:lnTo>
                <a:lnTo>
                  <a:pt x="4" y="122"/>
                </a:lnTo>
                <a:lnTo>
                  <a:pt x="4" y="122"/>
                </a:lnTo>
                <a:lnTo>
                  <a:pt x="6" y="126"/>
                </a:lnTo>
                <a:lnTo>
                  <a:pt x="10" y="128"/>
                </a:lnTo>
                <a:lnTo>
                  <a:pt x="10" y="128"/>
                </a:lnTo>
                <a:lnTo>
                  <a:pt x="10" y="128"/>
                </a:lnTo>
                <a:lnTo>
                  <a:pt x="0" y="166"/>
                </a:lnTo>
                <a:lnTo>
                  <a:pt x="0" y="166"/>
                </a:lnTo>
                <a:lnTo>
                  <a:pt x="18" y="164"/>
                </a:lnTo>
                <a:lnTo>
                  <a:pt x="42" y="130"/>
                </a:lnTo>
                <a:lnTo>
                  <a:pt x="94" y="132"/>
                </a:lnTo>
                <a:lnTo>
                  <a:pt x="94" y="132"/>
                </a:lnTo>
                <a:lnTo>
                  <a:pt x="102" y="134"/>
                </a:lnTo>
                <a:lnTo>
                  <a:pt x="110" y="136"/>
                </a:lnTo>
                <a:lnTo>
                  <a:pt x="114" y="140"/>
                </a:lnTo>
                <a:lnTo>
                  <a:pt x="114" y="144"/>
                </a:lnTo>
                <a:lnTo>
                  <a:pt x="114" y="144"/>
                </a:lnTo>
                <a:lnTo>
                  <a:pt x="114" y="156"/>
                </a:lnTo>
                <a:lnTo>
                  <a:pt x="110" y="170"/>
                </a:lnTo>
                <a:lnTo>
                  <a:pt x="110" y="170"/>
                </a:lnTo>
                <a:lnTo>
                  <a:pt x="100" y="192"/>
                </a:lnTo>
                <a:lnTo>
                  <a:pt x="100" y="192"/>
                </a:lnTo>
                <a:lnTo>
                  <a:pt x="78" y="244"/>
                </a:lnTo>
                <a:lnTo>
                  <a:pt x="90" y="244"/>
                </a:lnTo>
                <a:lnTo>
                  <a:pt x="90" y="244"/>
                </a:lnTo>
                <a:lnTo>
                  <a:pt x="98" y="242"/>
                </a:lnTo>
                <a:lnTo>
                  <a:pt x="104" y="236"/>
                </a:lnTo>
                <a:lnTo>
                  <a:pt x="104" y="236"/>
                </a:lnTo>
                <a:lnTo>
                  <a:pt x="118" y="216"/>
                </a:lnTo>
                <a:lnTo>
                  <a:pt x="126" y="206"/>
                </a:lnTo>
                <a:lnTo>
                  <a:pt x="138" y="206"/>
                </a:lnTo>
                <a:lnTo>
                  <a:pt x="138" y="206"/>
                </a:lnTo>
                <a:lnTo>
                  <a:pt x="138" y="206"/>
                </a:lnTo>
                <a:lnTo>
                  <a:pt x="142" y="204"/>
                </a:lnTo>
                <a:lnTo>
                  <a:pt x="144" y="198"/>
                </a:lnTo>
                <a:lnTo>
                  <a:pt x="144" y="198"/>
                </a:lnTo>
                <a:lnTo>
                  <a:pt x="142" y="194"/>
                </a:lnTo>
                <a:lnTo>
                  <a:pt x="136" y="192"/>
                </a:lnTo>
                <a:lnTo>
                  <a:pt x="136" y="192"/>
                </a:lnTo>
                <a:lnTo>
                  <a:pt x="136" y="192"/>
                </a:lnTo>
                <a:lnTo>
                  <a:pt x="152" y="170"/>
                </a:lnTo>
                <a:lnTo>
                  <a:pt x="164" y="170"/>
                </a:lnTo>
                <a:lnTo>
                  <a:pt x="164" y="170"/>
                </a:lnTo>
                <a:lnTo>
                  <a:pt x="164" y="170"/>
                </a:lnTo>
                <a:lnTo>
                  <a:pt x="168" y="166"/>
                </a:lnTo>
                <a:lnTo>
                  <a:pt x="170" y="162"/>
                </a:lnTo>
                <a:lnTo>
                  <a:pt x="170" y="162"/>
                </a:lnTo>
                <a:lnTo>
                  <a:pt x="168" y="156"/>
                </a:lnTo>
                <a:lnTo>
                  <a:pt x="164" y="154"/>
                </a:lnTo>
                <a:lnTo>
                  <a:pt x="164" y="154"/>
                </a:lnTo>
                <a:lnTo>
                  <a:pt x="178" y="136"/>
                </a:lnTo>
                <a:lnTo>
                  <a:pt x="178" y="136"/>
                </a:lnTo>
                <a:lnTo>
                  <a:pt x="210" y="134"/>
                </a:lnTo>
                <a:lnTo>
                  <a:pt x="230" y="130"/>
                </a:lnTo>
                <a:lnTo>
                  <a:pt x="230" y="130"/>
                </a:lnTo>
                <a:lnTo>
                  <a:pt x="242" y="126"/>
                </a:lnTo>
                <a:lnTo>
                  <a:pt x="246" y="124"/>
                </a:lnTo>
                <a:lnTo>
                  <a:pt x="246" y="122"/>
                </a:lnTo>
                <a:lnTo>
                  <a:pt x="246" y="122"/>
                </a:lnTo>
                <a:close/>
              </a:path>
            </a:pathLst>
          </a:custGeom>
          <a:solidFill>
            <a:schemeClr val="bg1"/>
          </a:solidFill>
          <a:ln>
            <a:noFill/>
          </a:ln>
        </p:spPr>
        <p:txBody>
          <a:bodyPr vert="horz" wrap="square" lIns="91428" tIns="45715" rIns="91428" bIns="45715" numCol="1" anchor="t" anchorCtr="0" compatLnSpc="1">
            <a:prstTxWarp prst="textNoShape">
              <a:avLst/>
            </a:prstTxWarp>
          </a:bodyPr>
          <a:lstStyle/>
          <a:p>
            <a:endParaRPr lang="es-ES" dirty="0">
              <a:solidFill>
                <a:srgbClr val="002776"/>
              </a:solidFill>
            </a:endParaRPr>
          </a:p>
        </p:txBody>
      </p:sp>
      <p:sp>
        <p:nvSpPr>
          <p:cNvPr id="37" name="Freeform 49"/>
          <p:cNvSpPr>
            <a:spLocks noEditPoints="1"/>
          </p:cNvSpPr>
          <p:nvPr/>
        </p:nvSpPr>
        <p:spPr bwMode="auto">
          <a:xfrm>
            <a:off x="736058" y="2450277"/>
            <a:ext cx="322171" cy="317502"/>
          </a:xfrm>
          <a:custGeom>
            <a:avLst/>
            <a:gdLst>
              <a:gd name="T0" fmla="*/ 125 w 138"/>
              <a:gd name="T1" fmla="*/ 0 h 136"/>
              <a:gd name="T2" fmla="*/ 130 w 138"/>
              <a:gd name="T3" fmla="*/ 0 h 136"/>
              <a:gd name="T4" fmla="*/ 136 w 138"/>
              <a:gd name="T5" fmla="*/ 6 h 136"/>
              <a:gd name="T6" fmla="*/ 138 w 138"/>
              <a:gd name="T7" fmla="*/ 34 h 136"/>
              <a:gd name="T8" fmla="*/ 136 w 138"/>
              <a:gd name="T9" fmla="*/ 39 h 136"/>
              <a:gd name="T10" fmla="*/ 130 w 138"/>
              <a:gd name="T11" fmla="*/ 45 h 136"/>
              <a:gd name="T12" fmla="*/ 91 w 138"/>
              <a:gd name="T13" fmla="*/ 46 h 136"/>
              <a:gd name="T14" fmla="*/ 80 w 138"/>
              <a:gd name="T15" fmla="*/ 46 h 136"/>
              <a:gd name="T16" fmla="*/ 79 w 138"/>
              <a:gd name="T17" fmla="*/ 46 h 136"/>
              <a:gd name="T18" fmla="*/ 71 w 138"/>
              <a:gd name="T19" fmla="*/ 42 h 136"/>
              <a:gd name="T20" fmla="*/ 66 w 138"/>
              <a:gd name="T21" fmla="*/ 34 h 136"/>
              <a:gd name="T22" fmla="*/ 66 w 138"/>
              <a:gd name="T23" fmla="*/ 11 h 136"/>
              <a:gd name="T24" fmla="*/ 71 w 138"/>
              <a:gd name="T25" fmla="*/ 3 h 136"/>
              <a:gd name="T26" fmla="*/ 79 w 138"/>
              <a:gd name="T27" fmla="*/ 0 h 136"/>
              <a:gd name="T28" fmla="*/ 71 w 138"/>
              <a:gd name="T29" fmla="*/ 85 h 136"/>
              <a:gd name="T30" fmla="*/ 88 w 138"/>
              <a:gd name="T31" fmla="*/ 69 h 136"/>
              <a:gd name="T32" fmla="*/ 68 w 138"/>
              <a:gd name="T33" fmla="*/ 62 h 136"/>
              <a:gd name="T34" fmla="*/ 66 w 138"/>
              <a:gd name="T35" fmla="*/ 54 h 136"/>
              <a:gd name="T36" fmla="*/ 62 w 138"/>
              <a:gd name="T37" fmla="*/ 48 h 136"/>
              <a:gd name="T38" fmla="*/ 57 w 138"/>
              <a:gd name="T39" fmla="*/ 48 h 136"/>
              <a:gd name="T40" fmla="*/ 54 w 138"/>
              <a:gd name="T41" fmla="*/ 48 h 136"/>
              <a:gd name="T42" fmla="*/ 53 w 138"/>
              <a:gd name="T43" fmla="*/ 43 h 136"/>
              <a:gd name="T44" fmla="*/ 54 w 138"/>
              <a:gd name="T45" fmla="*/ 39 h 136"/>
              <a:gd name="T46" fmla="*/ 57 w 138"/>
              <a:gd name="T47" fmla="*/ 35 h 136"/>
              <a:gd name="T48" fmla="*/ 57 w 138"/>
              <a:gd name="T49" fmla="*/ 32 h 136"/>
              <a:gd name="T50" fmla="*/ 57 w 138"/>
              <a:gd name="T51" fmla="*/ 31 h 136"/>
              <a:gd name="T52" fmla="*/ 56 w 138"/>
              <a:gd name="T53" fmla="*/ 31 h 136"/>
              <a:gd name="T54" fmla="*/ 54 w 138"/>
              <a:gd name="T55" fmla="*/ 21 h 136"/>
              <a:gd name="T56" fmla="*/ 53 w 138"/>
              <a:gd name="T57" fmla="*/ 18 h 136"/>
              <a:gd name="T58" fmla="*/ 45 w 138"/>
              <a:gd name="T59" fmla="*/ 17 h 136"/>
              <a:gd name="T60" fmla="*/ 36 w 138"/>
              <a:gd name="T61" fmla="*/ 20 h 136"/>
              <a:gd name="T62" fmla="*/ 34 w 138"/>
              <a:gd name="T63" fmla="*/ 21 h 136"/>
              <a:gd name="T64" fmla="*/ 32 w 138"/>
              <a:gd name="T65" fmla="*/ 31 h 136"/>
              <a:gd name="T66" fmla="*/ 32 w 138"/>
              <a:gd name="T67" fmla="*/ 31 h 136"/>
              <a:gd name="T68" fmla="*/ 32 w 138"/>
              <a:gd name="T69" fmla="*/ 32 h 136"/>
              <a:gd name="T70" fmla="*/ 32 w 138"/>
              <a:gd name="T71" fmla="*/ 35 h 136"/>
              <a:gd name="T72" fmla="*/ 34 w 138"/>
              <a:gd name="T73" fmla="*/ 39 h 136"/>
              <a:gd name="T74" fmla="*/ 37 w 138"/>
              <a:gd name="T75" fmla="*/ 43 h 136"/>
              <a:gd name="T76" fmla="*/ 36 w 138"/>
              <a:gd name="T77" fmla="*/ 46 h 136"/>
              <a:gd name="T78" fmla="*/ 34 w 138"/>
              <a:gd name="T79" fmla="*/ 48 h 136"/>
              <a:gd name="T80" fmla="*/ 32 w 138"/>
              <a:gd name="T81" fmla="*/ 48 h 136"/>
              <a:gd name="T82" fmla="*/ 28 w 138"/>
              <a:gd name="T83" fmla="*/ 48 h 136"/>
              <a:gd name="T84" fmla="*/ 22 w 138"/>
              <a:gd name="T85" fmla="*/ 62 h 136"/>
              <a:gd name="T86" fmla="*/ 0 w 138"/>
              <a:gd name="T87" fmla="*/ 69 h 136"/>
              <a:gd name="T88" fmla="*/ 17 w 138"/>
              <a:gd name="T89" fmla="*/ 85 h 136"/>
              <a:gd name="T90" fmla="*/ 71 w 138"/>
              <a:gd name="T91" fmla="*/ 136 h 136"/>
              <a:gd name="T92" fmla="*/ 71 w 138"/>
              <a:gd name="T93" fmla="*/ 85 h 136"/>
              <a:gd name="T94" fmla="*/ 45 w 138"/>
              <a:gd name="T95" fmla="*/ 52 h 136"/>
              <a:gd name="T96" fmla="*/ 43 w 138"/>
              <a:gd name="T97" fmla="*/ 48 h 136"/>
              <a:gd name="T98" fmla="*/ 46 w 138"/>
              <a:gd name="T99" fmla="*/ 48 h 136"/>
              <a:gd name="T100" fmla="*/ 46 w 138"/>
              <a:gd name="T101" fmla="*/ 52 h 136"/>
              <a:gd name="T102" fmla="*/ 42 w 138"/>
              <a:gd name="T103" fmla="*/ 62 h 136"/>
              <a:gd name="T104" fmla="*/ 82 w 138"/>
              <a:gd name="T105" fmla="*/ 9 h 136"/>
              <a:gd name="T106" fmla="*/ 125 w 138"/>
              <a:gd name="T107" fmla="*/ 12 h 136"/>
              <a:gd name="T108" fmla="*/ 82 w 138"/>
              <a:gd name="T109" fmla="*/ 9 h 136"/>
              <a:gd name="T110" fmla="*/ 82 w 138"/>
              <a:gd name="T111" fmla="*/ 31 h 136"/>
              <a:gd name="T112" fmla="*/ 125 w 138"/>
              <a:gd name="T113" fmla="*/ 34 h 136"/>
              <a:gd name="T114" fmla="*/ 82 w 138"/>
              <a:gd name="T115" fmla="*/ 31 h 136"/>
              <a:gd name="T116" fmla="*/ 82 w 138"/>
              <a:gd name="T117" fmla="*/ 20 h 136"/>
              <a:gd name="T118" fmla="*/ 125 w 138"/>
              <a:gd name="T119" fmla="*/ 23 h 136"/>
              <a:gd name="T120" fmla="*/ 82 w 138"/>
              <a:gd name="T121" fmla="*/ 2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8" h="136">
                <a:moveTo>
                  <a:pt x="79" y="0"/>
                </a:moveTo>
                <a:lnTo>
                  <a:pt x="125" y="0"/>
                </a:lnTo>
                <a:lnTo>
                  <a:pt x="125" y="0"/>
                </a:lnTo>
                <a:lnTo>
                  <a:pt x="130" y="0"/>
                </a:lnTo>
                <a:lnTo>
                  <a:pt x="135" y="3"/>
                </a:lnTo>
                <a:lnTo>
                  <a:pt x="136" y="6"/>
                </a:lnTo>
                <a:lnTo>
                  <a:pt x="138" y="11"/>
                </a:lnTo>
                <a:lnTo>
                  <a:pt x="138" y="34"/>
                </a:lnTo>
                <a:lnTo>
                  <a:pt x="138" y="34"/>
                </a:lnTo>
                <a:lnTo>
                  <a:pt x="136" y="39"/>
                </a:lnTo>
                <a:lnTo>
                  <a:pt x="135" y="42"/>
                </a:lnTo>
                <a:lnTo>
                  <a:pt x="130" y="45"/>
                </a:lnTo>
                <a:lnTo>
                  <a:pt x="125" y="46"/>
                </a:lnTo>
                <a:lnTo>
                  <a:pt x="91" y="46"/>
                </a:lnTo>
                <a:lnTo>
                  <a:pt x="80" y="56"/>
                </a:lnTo>
                <a:lnTo>
                  <a:pt x="80" y="46"/>
                </a:lnTo>
                <a:lnTo>
                  <a:pt x="79" y="46"/>
                </a:lnTo>
                <a:lnTo>
                  <a:pt x="79" y="46"/>
                </a:lnTo>
                <a:lnTo>
                  <a:pt x="74" y="45"/>
                </a:lnTo>
                <a:lnTo>
                  <a:pt x="71" y="42"/>
                </a:lnTo>
                <a:lnTo>
                  <a:pt x="68" y="39"/>
                </a:lnTo>
                <a:lnTo>
                  <a:pt x="66" y="34"/>
                </a:lnTo>
                <a:lnTo>
                  <a:pt x="66" y="11"/>
                </a:lnTo>
                <a:lnTo>
                  <a:pt x="66" y="11"/>
                </a:lnTo>
                <a:lnTo>
                  <a:pt x="68" y="6"/>
                </a:lnTo>
                <a:lnTo>
                  <a:pt x="71" y="3"/>
                </a:lnTo>
                <a:lnTo>
                  <a:pt x="74" y="0"/>
                </a:lnTo>
                <a:lnTo>
                  <a:pt x="79" y="0"/>
                </a:lnTo>
                <a:lnTo>
                  <a:pt x="79" y="0"/>
                </a:lnTo>
                <a:close/>
                <a:moveTo>
                  <a:pt x="71" y="85"/>
                </a:moveTo>
                <a:lnTo>
                  <a:pt x="80" y="85"/>
                </a:lnTo>
                <a:lnTo>
                  <a:pt x="88" y="69"/>
                </a:lnTo>
                <a:lnTo>
                  <a:pt x="88" y="62"/>
                </a:lnTo>
                <a:lnTo>
                  <a:pt x="68" y="62"/>
                </a:lnTo>
                <a:lnTo>
                  <a:pt x="68" y="62"/>
                </a:lnTo>
                <a:lnTo>
                  <a:pt x="66" y="54"/>
                </a:lnTo>
                <a:lnTo>
                  <a:pt x="62" y="48"/>
                </a:lnTo>
                <a:lnTo>
                  <a:pt x="62" y="48"/>
                </a:lnTo>
                <a:lnTo>
                  <a:pt x="57" y="48"/>
                </a:lnTo>
                <a:lnTo>
                  <a:pt x="57" y="48"/>
                </a:lnTo>
                <a:lnTo>
                  <a:pt x="54" y="48"/>
                </a:lnTo>
                <a:lnTo>
                  <a:pt x="54" y="48"/>
                </a:lnTo>
                <a:lnTo>
                  <a:pt x="53" y="43"/>
                </a:lnTo>
                <a:lnTo>
                  <a:pt x="53" y="43"/>
                </a:lnTo>
                <a:lnTo>
                  <a:pt x="54" y="39"/>
                </a:lnTo>
                <a:lnTo>
                  <a:pt x="54" y="39"/>
                </a:lnTo>
                <a:lnTo>
                  <a:pt x="57" y="35"/>
                </a:lnTo>
                <a:lnTo>
                  <a:pt x="57" y="35"/>
                </a:lnTo>
                <a:lnTo>
                  <a:pt x="57" y="32"/>
                </a:lnTo>
                <a:lnTo>
                  <a:pt x="57" y="32"/>
                </a:lnTo>
                <a:lnTo>
                  <a:pt x="57" y="31"/>
                </a:lnTo>
                <a:lnTo>
                  <a:pt x="57" y="31"/>
                </a:lnTo>
                <a:lnTo>
                  <a:pt x="56" y="31"/>
                </a:lnTo>
                <a:lnTo>
                  <a:pt x="56" y="31"/>
                </a:lnTo>
                <a:lnTo>
                  <a:pt x="56" y="23"/>
                </a:lnTo>
                <a:lnTo>
                  <a:pt x="54" y="21"/>
                </a:lnTo>
                <a:lnTo>
                  <a:pt x="53" y="18"/>
                </a:lnTo>
                <a:lnTo>
                  <a:pt x="53" y="18"/>
                </a:lnTo>
                <a:lnTo>
                  <a:pt x="49" y="17"/>
                </a:lnTo>
                <a:lnTo>
                  <a:pt x="45" y="17"/>
                </a:lnTo>
                <a:lnTo>
                  <a:pt x="40" y="17"/>
                </a:lnTo>
                <a:lnTo>
                  <a:pt x="36" y="20"/>
                </a:lnTo>
                <a:lnTo>
                  <a:pt x="36" y="20"/>
                </a:lnTo>
                <a:lnTo>
                  <a:pt x="34" y="21"/>
                </a:lnTo>
                <a:lnTo>
                  <a:pt x="32" y="23"/>
                </a:lnTo>
                <a:lnTo>
                  <a:pt x="32" y="31"/>
                </a:lnTo>
                <a:lnTo>
                  <a:pt x="32" y="31"/>
                </a:lnTo>
                <a:lnTo>
                  <a:pt x="32" y="31"/>
                </a:lnTo>
                <a:lnTo>
                  <a:pt x="32" y="32"/>
                </a:lnTo>
                <a:lnTo>
                  <a:pt x="32" y="32"/>
                </a:lnTo>
                <a:lnTo>
                  <a:pt x="32" y="32"/>
                </a:lnTo>
                <a:lnTo>
                  <a:pt x="32" y="35"/>
                </a:lnTo>
                <a:lnTo>
                  <a:pt x="32" y="35"/>
                </a:lnTo>
                <a:lnTo>
                  <a:pt x="34" y="39"/>
                </a:lnTo>
                <a:lnTo>
                  <a:pt x="34" y="39"/>
                </a:lnTo>
                <a:lnTo>
                  <a:pt x="37" y="43"/>
                </a:lnTo>
                <a:lnTo>
                  <a:pt x="37" y="43"/>
                </a:lnTo>
                <a:lnTo>
                  <a:pt x="36" y="46"/>
                </a:lnTo>
                <a:lnTo>
                  <a:pt x="36" y="46"/>
                </a:lnTo>
                <a:lnTo>
                  <a:pt x="34" y="48"/>
                </a:lnTo>
                <a:lnTo>
                  <a:pt x="32" y="48"/>
                </a:lnTo>
                <a:lnTo>
                  <a:pt x="32" y="48"/>
                </a:lnTo>
                <a:lnTo>
                  <a:pt x="28" y="48"/>
                </a:lnTo>
                <a:lnTo>
                  <a:pt x="28" y="48"/>
                </a:lnTo>
                <a:lnTo>
                  <a:pt x="23" y="54"/>
                </a:lnTo>
                <a:lnTo>
                  <a:pt x="22" y="62"/>
                </a:lnTo>
                <a:lnTo>
                  <a:pt x="0" y="62"/>
                </a:lnTo>
                <a:lnTo>
                  <a:pt x="0" y="69"/>
                </a:lnTo>
                <a:lnTo>
                  <a:pt x="9" y="85"/>
                </a:lnTo>
                <a:lnTo>
                  <a:pt x="17" y="85"/>
                </a:lnTo>
                <a:lnTo>
                  <a:pt x="17" y="136"/>
                </a:lnTo>
                <a:lnTo>
                  <a:pt x="71" y="136"/>
                </a:lnTo>
                <a:lnTo>
                  <a:pt x="71" y="85"/>
                </a:lnTo>
                <a:lnTo>
                  <a:pt x="71" y="85"/>
                </a:lnTo>
                <a:close/>
                <a:moveTo>
                  <a:pt x="42" y="62"/>
                </a:moveTo>
                <a:lnTo>
                  <a:pt x="45" y="52"/>
                </a:lnTo>
                <a:lnTo>
                  <a:pt x="43" y="51"/>
                </a:lnTo>
                <a:lnTo>
                  <a:pt x="43" y="48"/>
                </a:lnTo>
                <a:lnTo>
                  <a:pt x="45" y="48"/>
                </a:lnTo>
                <a:lnTo>
                  <a:pt x="46" y="48"/>
                </a:lnTo>
                <a:lnTo>
                  <a:pt x="48" y="51"/>
                </a:lnTo>
                <a:lnTo>
                  <a:pt x="46" y="52"/>
                </a:lnTo>
                <a:lnTo>
                  <a:pt x="49" y="62"/>
                </a:lnTo>
                <a:lnTo>
                  <a:pt x="42" y="62"/>
                </a:lnTo>
                <a:lnTo>
                  <a:pt x="42" y="62"/>
                </a:lnTo>
                <a:close/>
                <a:moveTo>
                  <a:pt x="82" y="9"/>
                </a:moveTo>
                <a:lnTo>
                  <a:pt x="82" y="12"/>
                </a:lnTo>
                <a:lnTo>
                  <a:pt x="125" y="12"/>
                </a:lnTo>
                <a:lnTo>
                  <a:pt x="125" y="9"/>
                </a:lnTo>
                <a:lnTo>
                  <a:pt x="82" y="9"/>
                </a:lnTo>
                <a:lnTo>
                  <a:pt x="82" y="9"/>
                </a:lnTo>
                <a:close/>
                <a:moveTo>
                  <a:pt x="82" y="31"/>
                </a:moveTo>
                <a:lnTo>
                  <a:pt x="82" y="34"/>
                </a:lnTo>
                <a:lnTo>
                  <a:pt x="125" y="34"/>
                </a:lnTo>
                <a:lnTo>
                  <a:pt x="125" y="31"/>
                </a:lnTo>
                <a:lnTo>
                  <a:pt x="82" y="31"/>
                </a:lnTo>
                <a:lnTo>
                  <a:pt x="82" y="31"/>
                </a:lnTo>
                <a:close/>
                <a:moveTo>
                  <a:pt x="82" y="20"/>
                </a:moveTo>
                <a:lnTo>
                  <a:pt x="82" y="23"/>
                </a:lnTo>
                <a:lnTo>
                  <a:pt x="125" y="23"/>
                </a:lnTo>
                <a:lnTo>
                  <a:pt x="125" y="20"/>
                </a:lnTo>
                <a:lnTo>
                  <a:pt x="82" y="20"/>
                </a:lnTo>
                <a:close/>
              </a:path>
            </a:pathLst>
          </a:custGeom>
          <a:solidFill>
            <a:schemeClr val="bg1"/>
          </a:solidFill>
          <a:ln>
            <a:noFill/>
          </a:ln>
          <a:extLst/>
        </p:spPr>
        <p:txBody>
          <a:bodyPr vert="horz" wrap="square" lIns="91428" tIns="45715" rIns="91428" bIns="45715" numCol="1" anchor="t" anchorCtr="0" compatLnSpc="1">
            <a:prstTxWarp prst="textNoShape">
              <a:avLst/>
            </a:prstTxWarp>
          </a:bodyPr>
          <a:lstStyle/>
          <a:p>
            <a:endParaRPr lang="es-ES" dirty="0">
              <a:solidFill>
                <a:srgbClr val="002776"/>
              </a:solidFill>
            </a:endParaRPr>
          </a:p>
        </p:txBody>
      </p:sp>
      <p:grpSp>
        <p:nvGrpSpPr>
          <p:cNvPr id="45" name="Group 990"/>
          <p:cNvGrpSpPr/>
          <p:nvPr/>
        </p:nvGrpSpPr>
        <p:grpSpPr>
          <a:xfrm>
            <a:off x="670394" y="3322130"/>
            <a:ext cx="363659" cy="363660"/>
            <a:chOff x="8779515" y="6061978"/>
            <a:chExt cx="232413" cy="232414"/>
          </a:xfrm>
          <a:solidFill>
            <a:schemeClr val="bg1"/>
          </a:solidFill>
        </p:grpSpPr>
        <p:sp>
          <p:nvSpPr>
            <p:cNvPr id="46" name="Freeform 459"/>
            <p:cNvSpPr>
              <a:spLocks/>
            </p:cNvSpPr>
            <p:nvPr/>
          </p:nvSpPr>
          <p:spPr bwMode="auto">
            <a:xfrm>
              <a:off x="8870012" y="6082545"/>
              <a:ext cx="41135" cy="34966"/>
            </a:xfrm>
            <a:custGeom>
              <a:avLst/>
              <a:gdLst>
                <a:gd name="T0" fmla="*/ 22 w 22"/>
                <a:gd name="T1" fmla="*/ 6 h 18"/>
                <a:gd name="T2" fmla="*/ 22 w 22"/>
                <a:gd name="T3" fmla="*/ 5 h 18"/>
                <a:gd name="T4" fmla="*/ 21 w 22"/>
                <a:gd name="T5" fmla="*/ 0 h 18"/>
                <a:gd name="T6" fmla="*/ 12 w 22"/>
                <a:gd name="T7" fmla="*/ 0 h 18"/>
                <a:gd name="T8" fmla="*/ 0 w 22"/>
                <a:gd name="T9" fmla="*/ 1 h 18"/>
                <a:gd name="T10" fmla="*/ 2 w 22"/>
                <a:gd name="T11" fmla="*/ 2 h 18"/>
                <a:gd name="T12" fmla="*/ 3 w 22"/>
                <a:gd name="T13" fmla="*/ 3 h 18"/>
                <a:gd name="T14" fmla="*/ 2 w 22"/>
                <a:gd name="T15" fmla="*/ 7 h 18"/>
                <a:gd name="T16" fmla="*/ 1 w 22"/>
                <a:gd name="T17" fmla="*/ 8 h 18"/>
                <a:gd name="T18" fmla="*/ 2 w 22"/>
                <a:gd name="T19" fmla="*/ 11 h 18"/>
                <a:gd name="T20" fmla="*/ 2 w 22"/>
                <a:gd name="T21" fmla="*/ 12 h 18"/>
                <a:gd name="T22" fmla="*/ 4 w 22"/>
                <a:gd name="T23" fmla="*/ 17 h 18"/>
                <a:gd name="T24" fmla="*/ 6 w 22"/>
                <a:gd name="T25" fmla="*/ 18 h 18"/>
                <a:gd name="T26" fmla="*/ 6 w 22"/>
                <a:gd name="T27" fmla="*/ 18 h 18"/>
                <a:gd name="T28" fmla="*/ 7 w 22"/>
                <a:gd name="T29" fmla="*/ 18 h 18"/>
                <a:gd name="T30" fmla="*/ 10 w 22"/>
                <a:gd name="T31" fmla="*/ 14 h 18"/>
                <a:gd name="T32" fmla="*/ 11 w 22"/>
                <a:gd name="T33" fmla="*/ 14 h 18"/>
                <a:gd name="T34" fmla="*/ 14 w 22"/>
                <a:gd name="T35" fmla="*/ 12 h 18"/>
                <a:gd name="T36" fmla="*/ 21 w 22"/>
                <a:gd name="T37" fmla="*/ 7 h 18"/>
                <a:gd name="T38" fmla="*/ 22 w 22"/>
                <a:gd name="T39" fmla="*/ 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18">
                  <a:moveTo>
                    <a:pt x="22" y="6"/>
                  </a:moveTo>
                  <a:cubicBezTo>
                    <a:pt x="22" y="6"/>
                    <a:pt x="22" y="5"/>
                    <a:pt x="22" y="5"/>
                  </a:cubicBezTo>
                  <a:cubicBezTo>
                    <a:pt x="21" y="3"/>
                    <a:pt x="21" y="2"/>
                    <a:pt x="21" y="0"/>
                  </a:cubicBezTo>
                  <a:cubicBezTo>
                    <a:pt x="18" y="0"/>
                    <a:pt x="15" y="0"/>
                    <a:pt x="12" y="0"/>
                  </a:cubicBezTo>
                  <a:cubicBezTo>
                    <a:pt x="8" y="0"/>
                    <a:pt x="4" y="0"/>
                    <a:pt x="0" y="1"/>
                  </a:cubicBezTo>
                  <a:cubicBezTo>
                    <a:pt x="1" y="2"/>
                    <a:pt x="1" y="2"/>
                    <a:pt x="2" y="2"/>
                  </a:cubicBezTo>
                  <a:cubicBezTo>
                    <a:pt x="3" y="2"/>
                    <a:pt x="3" y="3"/>
                    <a:pt x="3" y="3"/>
                  </a:cubicBezTo>
                  <a:cubicBezTo>
                    <a:pt x="4" y="4"/>
                    <a:pt x="3" y="6"/>
                    <a:pt x="2" y="7"/>
                  </a:cubicBezTo>
                  <a:cubicBezTo>
                    <a:pt x="1" y="7"/>
                    <a:pt x="1" y="8"/>
                    <a:pt x="1" y="8"/>
                  </a:cubicBezTo>
                  <a:cubicBezTo>
                    <a:pt x="0" y="9"/>
                    <a:pt x="1" y="10"/>
                    <a:pt x="2" y="11"/>
                  </a:cubicBezTo>
                  <a:cubicBezTo>
                    <a:pt x="2" y="11"/>
                    <a:pt x="2" y="12"/>
                    <a:pt x="2" y="12"/>
                  </a:cubicBezTo>
                  <a:cubicBezTo>
                    <a:pt x="4" y="14"/>
                    <a:pt x="4" y="17"/>
                    <a:pt x="4" y="17"/>
                  </a:cubicBezTo>
                  <a:cubicBezTo>
                    <a:pt x="5" y="18"/>
                    <a:pt x="5" y="18"/>
                    <a:pt x="6" y="18"/>
                  </a:cubicBezTo>
                  <a:cubicBezTo>
                    <a:pt x="6" y="18"/>
                    <a:pt x="6" y="18"/>
                    <a:pt x="6" y="18"/>
                  </a:cubicBezTo>
                  <a:cubicBezTo>
                    <a:pt x="6" y="18"/>
                    <a:pt x="7" y="18"/>
                    <a:pt x="7" y="18"/>
                  </a:cubicBezTo>
                  <a:cubicBezTo>
                    <a:pt x="7" y="18"/>
                    <a:pt x="9" y="16"/>
                    <a:pt x="10" y="14"/>
                  </a:cubicBezTo>
                  <a:cubicBezTo>
                    <a:pt x="11" y="14"/>
                    <a:pt x="11" y="14"/>
                    <a:pt x="11" y="14"/>
                  </a:cubicBezTo>
                  <a:cubicBezTo>
                    <a:pt x="12" y="14"/>
                    <a:pt x="14" y="14"/>
                    <a:pt x="14" y="12"/>
                  </a:cubicBezTo>
                  <a:cubicBezTo>
                    <a:pt x="15" y="10"/>
                    <a:pt x="19" y="8"/>
                    <a:pt x="21" y="7"/>
                  </a:cubicBezTo>
                  <a:cubicBezTo>
                    <a:pt x="22" y="7"/>
                    <a:pt x="22" y="7"/>
                    <a:pt x="2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_tradnl">
                <a:solidFill>
                  <a:srgbClr val="002776"/>
                </a:solidFill>
              </a:endParaRPr>
            </a:p>
          </p:txBody>
        </p:sp>
        <p:sp>
          <p:nvSpPr>
            <p:cNvPr id="47" name="Freeform 460"/>
            <p:cNvSpPr>
              <a:spLocks/>
            </p:cNvSpPr>
            <p:nvPr/>
          </p:nvSpPr>
          <p:spPr bwMode="auto">
            <a:xfrm>
              <a:off x="8802139" y="6090772"/>
              <a:ext cx="94611" cy="168654"/>
            </a:xfrm>
            <a:custGeom>
              <a:avLst/>
              <a:gdLst>
                <a:gd name="T0" fmla="*/ 40 w 50"/>
                <a:gd name="T1" fmla="*/ 61 h 90"/>
                <a:gd name="T2" fmla="*/ 39 w 50"/>
                <a:gd name="T3" fmla="*/ 61 h 90"/>
                <a:gd name="T4" fmla="*/ 35 w 50"/>
                <a:gd name="T5" fmla="*/ 58 h 90"/>
                <a:gd name="T6" fmla="*/ 28 w 50"/>
                <a:gd name="T7" fmla="*/ 53 h 90"/>
                <a:gd name="T8" fmla="*/ 27 w 50"/>
                <a:gd name="T9" fmla="*/ 53 h 90"/>
                <a:gd name="T10" fmla="*/ 21 w 50"/>
                <a:gd name="T11" fmla="*/ 54 h 90"/>
                <a:gd name="T12" fmla="*/ 11 w 50"/>
                <a:gd name="T13" fmla="*/ 48 h 90"/>
                <a:gd name="T14" fmla="*/ 11 w 50"/>
                <a:gd name="T15" fmla="*/ 48 h 90"/>
                <a:gd name="T16" fmla="*/ 10 w 50"/>
                <a:gd name="T17" fmla="*/ 48 h 90"/>
                <a:gd name="T18" fmla="*/ 10 w 50"/>
                <a:gd name="T19" fmla="*/ 48 h 90"/>
                <a:gd name="T20" fmla="*/ 11 w 50"/>
                <a:gd name="T21" fmla="*/ 43 h 90"/>
                <a:gd name="T22" fmla="*/ 13 w 50"/>
                <a:gd name="T23" fmla="*/ 42 h 90"/>
                <a:gd name="T24" fmla="*/ 16 w 50"/>
                <a:gd name="T25" fmla="*/ 43 h 90"/>
                <a:gd name="T26" fmla="*/ 19 w 50"/>
                <a:gd name="T27" fmla="*/ 43 h 90"/>
                <a:gd name="T28" fmla="*/ 23 w 50"/>
                <a:gd name="T29" fmla="*/ 42 h 90"/>
                <a:gd name="T30" fmla="*/ 24 w 50"/>
                <a:gd name="T31" fmla="*/ 37 h 90"/>
                <a:gd name="T32" fmla="*/ 31 w 50"/>
                <a:gd name="T33" fmla="*/ 30 h 90"/>
                <a:gd name="T34" fmla="*/ 38 w 50"/>
                <a:gd name="T35" fmla="*/ 25 h 90"/>
                <a:gd name="T36" fmla="*/ 36 w 50"/>
                <a:gd name="T37" fmla="*/ 16 h 90"/>
                <a:gd name="T38" fmla="*/ 32 w 50"/>
                <a:gd name="T39" fmla="*/ 16 h 90"/>
                <a:gd name="T40" fmla="*/ 28 w 50"/>
                <a:gd name="T41" fmla="*/ 16 h 90"/>
                <a:gd name="T42" fmla="*/ 24 w 50"/>
                <a:gd name="T43" fmla="*/ 16 h 90"/>
                <a:gd name="T44" fmla="*/ 23 w 50"/>
                <a:gd name="T45" fmla="*/ 19 h 90"/>
                <a:gd name="T46" fmla="*/ 22 w 50"/>
                <a:gd name="T47" fmla="*/ 16 h 90"/>
                <a:gd name="T48" fmla="*/ 19 w 50"/>
                <a:gd name="T49" fmla="*/ 16 h 90"/>
                <a:gd name="T50" fmla="*/ 24 w 50"/>
                <a:gd name="T51" fmla="*/ 12 h 90"/>
                <a:gd name="T52" fmla="*/ 26 w 50"/>
                <a:gd name="T53" fmla="*/ 10 h 90"/>
                <a:gd name="T54" fmla="*/ 27 w 50"/>
                <a:gd name="T55" fmla="*/ 10 h 90"/>
                <a:gd name="T56" fmla="*/ 32 w 50"/>
                <a:gd name="T57" fmla="*/ 4 h 90"/>
                <a:gd name="T58" fmla="*/ 27 w 50"/>
                <a:gd name="T59" fmla="*/ 0 h 90"/>
                <a:gd name="T60" fmla="*/ 25 w 50"/>
                <a:gd name="T61" fmla="*/ 2 h 90"/>
                <a:gd name="T62" fmla="*/ 0 w 50"/>
                <a:gd name="T63" fmla="*/ 44 h 90"/>
                <a:gd name="T64" fmla="*/ 0 w 50"/>
                <a:gd name="T65" fmla="*/ 45 h 90"/>
                <a:gd name="T66" fmla="*/ 1 w 50"/>
                <a:gd name="T67" fmla="*/ 51 h 90"/>
                <a:gd name="T68" fmla="*/ 2 w 50"/>
                <a:gd name="T69" fmla="*/ 52 h 90"/>
                <a:gd name="T70" fmla="*/ 3 w 50"/>
                <a:gd name="T71" fmla="*/ 53 h 90"/>
                <a:gd name="T72" fmla="*/ 8 w 50"/>
                <a:gd name="T73" fmla="*/ 55 h 90"/>
                <a:gd name="T74" fmla="*/ 10 w 50"/>
                <a:gd name="T75" fmla="*/ 54 h 90"/>
                <a:gd name="T76" fmla="*/ 17 w 50"/>
                <a:gd name="T77" fmla="*/ 59 h 90"/>
                <a:gd name="T78" fmla="*/ 15 w 50"/>
                <a:gd name="T79" fmla="*/ 69 h 90"/>
                <a:gd name="T80" fmla="*/ 20 w 50"/>
                <a:gd name="T81" fmla="*/ 72 h 90"/>
                <a:gd name="T82" fmla="*/ 22 w 50"/>
                <a:gd name="T83" fmla="*/ 74 h 90"/>
                <a:gd name="T84" fmla="*/ 23 w 50"/>
                <a:gd name="T85" fmla="*/ 82 h 90"/>
                <a:gd name="T86" fmla="*/ 23 w 50"/>
                <a:gd name="T87" fmla="*/ 86 h 90"/>
                <a:gd name="T88" fmla="*/ 33 w 50"/>
                <a:gd name="T89" fmla="*/ 90 h 90"/>
                <a:gd name="T90" fmla="*/ 36 w 50"/>
                <a:gd name="T91" fmla="*/ 83 h 90"/>
                <a:gd name="T92" fmla="*/ 43 w 50"/>
                <a:gd name="T93" fmla="*/ 79 h 90"/>
                <a:gd name="T94" fmla="*/ 44 w 50"/>
                <a:gd name="T95" fmla="*/ 79 h 90"/>
                <a:gd name="T96" fmla="*/ 44 w 50"/>
                <a:gd name="T97" fmla="*/ 78 h 90"/>
                <a:gd name="T98" fmla="*/ 47 w 50"/>
                <a:gd name="T99" fmla="*/ 65 h 90"/>
                <a:gd name="T100" fmla="*/ 40 w 50"/>
                <a:gd name="T101" fmla="*/ 61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0" h="90">
                  <a:moveTo>
                    <a:pt x="40" y="61"/>
                  </a:moveTo>
                  <a:cubicBezTo>
                    <a:pt x="40" y="61"/>
                    <a:pt x="39" y="61"/>
                    <a:pt x="39" y="61"/>
                  </a:cubicBezTo>
                  <a:cubicBezTo>
                    <a:pt x="38" y="61"/>
                    <a:pt x="36" y="59"/>
                    <a:pt x="35" y="58"/>
                  </a:cubicBezTo>
                  <a:cubicBezTo>
                    <a:pt x="33" y="55"/>
                    <a:pt x="31" y="53"/>
                    <a:pt x="28" y="53"/>
                  </a:cubicBezTo>
                  <a:cubicBezTo>
                    <a:pt x="28" y="53"/>
                    <a:pt x="28" y="53"/>
                    <a:pt x="27" y="53"/>
                  </a:cubicBezTo>
                  <a:cubicBezTo>
                    <a:pt x="25" y="53"/>
                    <a:pt x="22" y="54"/>
                    <a:pt x="21" y="54"/>
                  </a:cubicBezTo>
                  <a:cubicBezTo>
                    <a:pt x="19" y="52"/>
                    <a:pt x="15" y="48"/>
                    <a:pt x="11" y="48"/>
                  </a:cubicBezTo>
                  <a:cubicBezTo>
                    <a:pt x="11" y="48"/>
                    <a:pt x="11" y="48"/>
                    <a:pt x="11" y="48"/>
                  </a:cubicBezTo>
                  <a:cubicBezTo>
                    <a:pt x="11" y="48"/>
                    <a:pt x="11" y="48"/>
                    <a:pt x="10" y="48"/>
                  </a:cubicBezTo>
                  <a:cubicBezTo>
                    <a:pt x="10" y="48"/>
                    <a:pt x="10" y="48"/>
                    <a:pt x="10" y="48"/>
                  </a:cubicBezTo>
                  <a:cubicBezTo>
                    <a:pt x="10" y="48"/>
                    <a:pt x="9" y="47"/>
                    <a:pt x="11" y="43"/>
                  </a:cubicBezTo>
                  <a:cubicBezTo>
                    <a:pt x="11" y="43"/>
                    <a:pt x="11" y="42"/>
                    <a:pt x="13" y="42"/>
                  </a:cubicBezTo>
                  <a:cubicBezTo>
                    <a:pt x="13" y="42"/>
                    <a:pt x="14" y="43"/>
                    <a:pt x="16" y="43"/>
                  </a:cubicBezTo>
                  <a:cubicBezTo>
                    <a:pt x="17" y="43"/>
                    <a:pt x="18" y="43"/>
                    <a:pt x="19" y="43"/>
                  </a:cubicBezTo>
                  <a:cubicBezTo>
                    <a:pt x="21" y="43"/>
                    <a:pt x="22" y="43"/>
                    <a:pt x="23" y="42"/>
                  </a:cubicBezTo>
                  <a:cubicBezTo>
                    <a:pt x="24" y="40"/>
                    <a:pt x="25" y="39"/>
                    <a:pt x="24" y="37"/>
                  </a:cubicBezTo>
                  <a:cubicBezTo>
                    <a:pt x="24" y="33"/>
                    <a:pt x="27" y="32"/>
                    <a:pt x="31" y="30"/>
                  </a:cubicBezTo>
                  <a:cubicBezTo>
                    <a:pt x="34" y="29"/>
                    <a:pt x="37" y="28"/>
                    <a:pt x="38" y="25"/>
                  </a:cubicBezTo>
                  <a:cubicBezTo>
                    <a:pt x="40" y="19"/>
                    <a:pt x="37" y="17"/>
                    <a:pt x="36" y="16"/>
                  </a:cubicBezTo>
                  <a:cubicBezTo>
                    <a:pt x="35" y="15"/>
                    <a:pt x="35" y="16"/>
                    <a:pt x="32" y="16"/>
                  </a:cubicBezTo>
                  <a:cubicBezTo>
                    <a:pt x="32" y="16"/>
                    <a:pt x="28" y="16"/>
                    <a:pt x="28" y="16"/>
                  </a:cubicBezTo>
                  <a:cubicBezTo>
                    <a:pt x="25" y="16"/>
                    <a:pt x="25" y="13"/>
                    <a:pt x="24" y="16"/>
                  </a:cubicBezTo>
                  <a:cubicBezTo>
                    <a:pt x="24" y="17"/>
                    <a:pt x="24" y="18"/>
                    <a:pt x="23" y="19"/>
                  </a:cubicBezTo>
                  <a:cubicBezTo>
                    <a:pt x="23" y="18"/>
                    <a:pt x="22" y="17"/>
                    <a:pt x="22" y="16"/>
                  </a:cubicBezTo>
                  <a:cubicBezTo>
                    <a:pt x="21" y="16"/>
                    <a:pt x="20" y="16"/>
                    <a:pt x="19" y="16"/>
                  </a:cubicBezTo>
                  <a:cubicBezTo>
                    <a:pt x="21" y="14"/>
                    <a:pt x="23" y="13"/>
                    <a:pt x="24" y="12"/>
                  </a:cubicBezTo>
                  <a:cubicBezTo>
                    <a:pt x="25" y="11"/>
                    <a:pt x="25" y="10"/>
                    <a:pt x="26" y="10"/>
                  </a:cubicBezTo>
                  <a:cubicBezTo>
                    <a:pt x="26" y="10"/>
                    <a:pt x="26" y="10"/>
                    <a:pt x="27" y="10"/>
                  </a:cubicBezTo>
                  <a:cubicBezTo>
                    <a:pt x="29" y="9"/>
                    <a:pt x="32" y="7"/>
                    <a:pt x="32" y="4"/>
                  </a:cubicBezTo>
                  <a:cubicBezTo>
                    <a:pt x="32" y="2"/>
                    <a:pt x="32" y="1"/>
                    <a:pt x="27" y="0"/>
                  </a:cubicBezTo>
                  <a:cubicBezTo>
                    <a:pt x="27" y="1"/>
                    <a:pt x="26" y="1"/>
                    <a:pt x="25" y="2"/>
                  </a:cubicBezTo>
                  <a:cubicBezTo>
                    <a:pt x="10" y="10"/>
                    <a:pt x="0" y="26"/>
                    <a:pt x="0" y="44"/>
                  </a:cubicBezTo>
                  <a:cubicBezTo>
                    <a:pt x="0" y="44"/>
                    <a:pt x="0" y="44"/>
                    <a:pt x="0" y="45"/>
                  </a:cubicBezTo>
                  <a:cubicBezTo>
                    <a:pt x="1" y="48"/>
                    <a:pt x="1" y="51"/>
                    <a:pt x="1" y="51"/>
                  </a:cubicBezTo>
                  <a:cubicBezTo>
                    <a:pt x="2" y="52"/>
                    <a:pt x="2" y="52"/>
                    <a:pt x="2" y="52"/>
                  </a:cubicBezTo>
                  <a:cubicBezTo>
                    <a:pt x="3" y="53"/>
                    <a:pt x="3" y="53"/>
                    <a:pt x="3" y="53"/>
                  </a:cubicBezTo>
                  <a:cubicBezTo>
                    <a:pt x="4" y="53"/>
                    <a:pt x="7" y="55"/>
                    <a:pt x="8" y="55"/>
                  </a:cubicBezTo>
                  <a:cubicBezTo>
                    <a:pt x="9" y="55"/>
                    <a:pt x="10" y="54"/>
                    <a:pt x="10" y="54"/>
                  </a:cubicBezTo>
                  <a:cubicBezTo>
                    <a:pt x="12" y="55"/>
                    <a:pt x="14" y="57"/>
                    <a:pt x="17" y="59"/>
                  </a:cubicBezTo>
                  <a:cubicBezTo>
                    <a:pt x="16" y="62"/>
                    <a:pt x="14" y="67"/>
                    <a:pt x="15" y="69"/>
                  </a:cubicBezTo>
                  <a:cubicBezTo>
                    <a:pt x="16" y="72"/>
                    <a:pt x="19" y="72"/>
                    <a:pt x="20" y="72"/>
                  </a:cubicBezTo>
                  <a:cubicBezTo>
                    <a:pt x="22" y="72"/>
                    <a:pt x="22" y="73"/>
                    <a:pt x="22" y="74"/>
                  </a:cubicBezTo>
                  <a:cubicBezTo>
                    <a:pt x="23" y="75"/>
                    <a:pt x="23" y="79"/>
                    <a:pt x="23" y="82"/>
                  </a:cubicBezTo>
                  <a:cubicBezTo>
                    <a:pt x="23" y="83"/>
                    <a:pt x="23" y="84"/>
                    <a:pt x="23" y="86"/>
                  </a:cubicBezTo>
                  <a:cubicBezTo>
                    <a:pt x="26" y="88"/>
                    <a:pt x="30" y="89"/>
                    <a:pt x="33" y="90"/>
                  </a:cubicBezTo>
                  <a:cubicBezTo>
                    <a:pt x="35" y="88"/>
                    <a:pt x="36" y="85"/>
                    <a:pt x="36" y="83"/>
                  </a:cubicBezTo>
                  <a:cubicBezTo>
                    <a:pt x="37" y="82"/>
                    <a:pt x="40" y="80"/>
                    <a:pt x="43" y="79"/>
                  </a:cubicBezTo>
                  <a:cubicBezTo>
                    <a:pt x="44" y="79"/>
                    <a:pt x="44" y="79"/>
                    <a:pt x="44" y="79"/>
                  </a:cubicBezTo>
                  <a:cubicBezTo>
                    <a:pt x="44" y="78"/>
                    <a:pt x="44" y="78"/>
                    <a:pt x="44" y="78"/>
                  </a:cubicBezTo>
                  <a:cubicBezTo>
                    <a:pt x="46" y="75"/>
                    <a:pt x="50" y="68"/>
                    <a:pt x="47" y="65"/>
                  </a:cubicBezTo>
                  <a:cubicBezTo>
                    <a:pt x="45" y="62"/>
                    <a:pt x="43" y="61"/>
                    <a:pt x="40"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_tradnl">
                <a:solidFill>
                  <a:srgbClr val="002776"/>
                </a:solidFill>
              </a:endParaRPr>
            </a:p>
          </p:txBody>
        </p:sp>
        <p:sp>
          <p:nvSpPr>
            <p:cNvPr id="48" name="Freeform 461"/>
            <p:cNvSpPr>
              <a:spLocks/>
            </p:cNvSpPr>
            <p:nvPr/>
          </p:nvSpPr>
          <p:spPr bwMode="auto">
            <a:xfrm>
              <a:off x="8923487" y="6189497"/>
              <a:ext cx="88441" cy="104895"/>
            </a:xfrm>
            <a:custGeom>
              <a:avLst/>
              <a:gdLst>
                <a:gd name="T0" fmla="*/ 43 w 43"/>
                <a:gd name="T1" fmla="*/ 25 h 51"/>
                <a:gd name="T2" fmla="*/ 22 w 43"/>
                <a:gd name="T3" fmla="*/ 0 h 51"/>
                <a:gd name="T4" fmla="*/ 0 w 43"/>
                <a:gd name="T5" fmla="*/ 25 h 51"/>
                <a:gd name="T6" fmla="*/ 14 w 43"/>
                <a:gd name="T7" fmla="*/ 25 h 51"/>
                <a:gd name="T8" fmla="*/ 14 w 43"/>
                <a:gd name="T9" fmla="*/ 51 h 51"/>
                <a:gd name="T10" fmla="*/ 29 w 43"/>
                <a:gd name="T11" fmla="*/ 51 h 51"/>
                <a:gd name="T12" fmla="*/ 29 w 43"/>
                <a:gd name="T13" fmla="*/ 25 h 51"/>
                <a:gd name="T14" fmla="*/ 43 w 43"/>
                <a:gd name="T15" fmla="*/ 25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51">
                  <a:moveTo>
                    <a:pt x="43" y="25"/>
                  </a:moveTo>
                  <a:lnTo>
                    <a:pt x="22" y="0"/>
                  </a:lnTo>
                  <a:lnTo>
                    <a:pt x="0" y="25"/>
                  </a:lnTo>
                  <a:lnTo>
                    <a:pt x="14" y="25"/>
                  </a:lnTo>
                  <a:lnTo>
                    <a:pt x="14" y="51"/>
                  </a:lnTo>
                  <a:lnTo>
                    <a:pt x="29" y="51"/>
                  </a:lnTo>
                  <a:lnTo>
                    <a:pt x="29" y="25"/>
                  </a:lnTo>
                  <a:lnTo>
                    <a:pt x="43"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_tradnl">
                <a:solidFill>
                  <a:srgbClr val="002776"/>
                </a:solidFill>
              </a:endParaRPr>
            </a:p>
          </p:txBody>
        </p:sp>
        <p:sp>
          <p:nvSpPr>
            <p:cNvPr id="49" name="Freeform 462"/>
            <p:cNvSpPr>
              <a:spLocks/>
            </p:cNvSpPr>
            <p:nvPr/>
          </p:nvSpPr>
          <p:spPr bwMode="auto">
            <a:xfrm>
              <a:off x="8919374" y="6103113"/>
              <a:ext cx="63760" cy="71987"/>
            </a:xfrm>
            <a:custGeom>
              <a:avLst/>
              <a:gdLst>
                <a:gd name="T0" fmla="*/ 2 w 34"/>
                <a:gd name="T1" fmla="*/ 23 h 39"/>
                <a:gd name="T2" fmla="*/ 2 w 34"/>
                <a:gd name="T3" fmla="*/ 23 h 39"/>
                <a:gd name="T4" fmla="*/ 1 w 34"/>
                <a:gd name="T5" fmla="*/ 26 h 39"/>
                <a:gd name="T6" fmla="*/ 2 w 34"/>
                <a:gd name="T7" fmla="*/ 26 h 39"/>
                <a:gd name="T8" fmla="*/ 6 w 34"/>
                <a:gd name="T9" fmla="*/ 26 h 39"/>
                <a:gd name="T10" fmla="*/ 10 w 34"/>
                <a:gd name="T11" fmla="*/ 26 h 39"/>
                <a:gd name="T12" fmla="*/ 10 w 34"/>
                <a:gd name="T13" fmla="*/ 27 h 39"/>
                <a:gd name="T14" fmla="*/ 12 w 34"/>
                <a:gd name="T15" fmla="*/ 24 h 39"/>
                <a:gd name="T16" fmla="*/ 12 w 34"/>
                <a:gd name="T17" fmla="*/ 24 h 39"/>
                <a:gd name="T18" fmla="*/ 15 w 34"/>
                <a:gd name="T19" fmla="*/ 28 h 39"/>
                <a:gd name="T20" fmla="*/ 17 w 34"/>
                <a:gd name="T21" fmla="*/ 28 h 39"/>
                <a:gd name="T22" fmla="*/ 21 w 34"/>
                <a:gd name="T23" fmla="*/ 27 h 39"/>
                <a:gd name="T24" fmla="*/ 20 w 34"/>
                <a:gd name="T25" fmla="*/ 29 h 39"/>
                <a:gd name="T26" fmla="*/ 20 w 34"/>
                <a:gd name="T27" fmla="*/ 30 h 39"/>
                <a:gd name="T28" fmla="*/ 21 w 34"/>
                <a:gd name="T29" fmla="*/ 30 h 39"/>
                <a:gd name="T30" fmla="*/ 26 w 34"/>
                <a:gd name="T31" fmla="*/ 29 h 39"/>
                <a:gd name="T32" fmla="*/ 28 w 34"/>
                <a:gd name="T33" fmla="*/ 32 h 39"/>
                <a:gd name="T34" fmla="*/ 28 w 34"/>
                <a:gd name="T35" fmla="*/ 32 h 39"/>
                <a:gd name="T36" fmla="*/ 32 w 34"/>
                <a:gd name="T37" fmla="*/ 36 h 39"/>
                <a:gd name="T38" fmla="*/ 34 w 34"/>
                <a:gd name="T39" fmla="*/ 39 h 39"/>
                <a:gd name="T40" fmla="*/ 34 w 34"/>
                <a:gd name="T41" fmla="*/ 38 h 39"/>
                <a:gd name="T42" fmla="*/ 16 w 34"/>
                <a:gd name="T43" fmla="*/ 0 h 39"/>
                <a:gd name="T44" fmla="*/ 11 w 34"/>
                <a:gd name="T45" fmla="*/ 4 h 39"/>
                <a:gd name="T46" fmla="*/ 10 w 34"/>
                <a:gd name="T47" fmla="*/ 5 h 39"/>
                <a:gd name="T48" fmla="*/ 11 w 34"/>
                <a:gd name="T49" fmla="*/ 10 h 39"/>
                <a:gd name="T50" fmla="*/ 12 w 34"/>
                <a:gd name="T51" fmla="*/ 11 h 39"/>
                <a:gd name="T52" fmla="*/ 19 w 34"/>
                <a:gd name="T53" fmla="*/ 4 h 39"/>
                <a:gd name="T54" fmla="*/ 20 w 34"/>
                <a:gd name="T55" fmla="*/ 7 h 39"/>
                <a:gd name="T56" fmla="*/ 18 w 34"/>
                <a:gd name="T57" fmla="*/ 8 h 39"/>
                <a:gd name="T58" fmla="*/ 16 w 34"/>
                <a:gd name="T59" fmla="*/ 10 h 39"/>
                <a:gd name="T60" fmla="*/ 16 w 34"/>
                <a:gd name="T61" fmla="*/ 11 h 39"/>
                <a:gd name="T62" fmla="*/ 9 w 34"/>
                <a:gd name="T63" fmla="*/ 14 h 39"/>
                <a:gd name="T64" fmla="*/ 3 w 34"/>
                <a:gd name="T65" fmla="*/ 9 h 39"/>
                <a:gd name="T66" fmla="*/ 3 w 34"/>
                <a:gd name="T67" fmla="*/ 9 h 39"/>
                <a:gd name="T68" fmla="*/ 1 w 34"/>
                <a:gd name="T69" fmla="*/ 9 h 39"/>
                <a:gd name="T70" fmla="*/ 2 w 34"/>
                <a:gd name="T71" fmla="*/ 16 h 39"/>
                <a:gd name="T72" fmla="*/ 2 w 34"/>
                <a:gd name="T73" fmla="*/ 16 h 39"/>
                <a:gd name="T74" fmla="*/ 5 w 34"/>
                <a:gd name="T75" fmla="*/ 20 h 39"/>
                <a:gd name="T76" fmla="*/ 2 w 34"/>
                <a:gd name="T77" fmla="*/ 2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4" h="39">
                  <a:moveTo>
                    <a:pt x="2" y="23"/>
                  </a:moveTo>
                  <a:cubicBezTo>
                    <a:pt x="2" y="23"/>
                    <a:pt x="2" y="23"/>
                    <a:pt x="2" y="23"/>
                  </a:cubicBezTo>
                  <a:cubicBezTo>
                    <a:pt x="2" y="24"/>
                    <a:pt x="1" y="25"/>
                    <a:pt x="1" y="26"/>
                  </a:cubicBezTo>
                  <a:cubicBezTo>
                    <a:pt x="1" y="27"/>
                    <a:pt x="2" y="27"/>
                    <a:pt x="2" y="26"/>
                  </a:cubicBezTo>
                  <a:cubicBezTo>
                    <a:pt x="1" y="23"/>
                    <a:pt x="5" y="26"/>
                    <a:pt x="6" y="26"/>
                  </a:cubicBezTo>
                  <a:cubicBezTo>
                    <a:pt x="8" y="26"/>
                    <a:pt x="10" y="26"/>
                    <a:pt x="10" y="26"/>
                  </a:cubicBezTo>
                  <a:cubicBezTo>
                    <a:pt x="10" y="26"/>
                    <a:pt x="10" y="26"/>
                    <a:pt x="10" y="27"/>
                  </a:cubicBezTo>
                  <a:cubicBezTo>
                    <a:pt x="10" y="26"/>
                    <a:pt x="11" y="24"/>
                    <a:pt x="12" y="24"/>
                  </a:cubicBezTo>
                  <a:cubicBezTo>
                    <a:pt x="12" y="24"/>
                    <a:pt x="12" y="24"/>
                    <a:pt x="12" y="24"/>
                  </a:cubicBezTo>
                  <a:cubicBezTo>
                    <a:pt x="14" y="25"/>
                    <a:pt x="15" y="27"/>
                    <a:pt x="15" y="28"/>
                  </a:cubicBezTo>
                  <a:cubicBezTo>
                    <a:pt x="16" y="28"/>
                    <a:pt x="16" y="28"/>
                    <a:pt x="17" y="28"/>
                  </a:cubicBezTo>
                  <a:cubicBezTo>
                    <a:pt x="18" y="28"/>
                    <a:pt x="20" y="27"/>
                    <a:pt x="21" y="27"/>
                  </a:cubicBezTo>
                  <a:cubicBezTo>
                    <a:pt x="21" y="27"/>
                    <a:pt x="21" y="28"/>
                    <a:pt x="20" y="29"/>
                  </a:cubicBezTo>
                  <a:cubicBezTo>
                    <a:pt x="20" y="29"/>
                    <a:pt x="20" y="29"/>
                    <a:pt x="20" y="30"/>
                  </a:cubicBezTo>
                  <a:cubicBezTo>
                    <a:pt x="21" y="30"/>
                    <a:pt x="21" y="30"/>
                    <a:pt x="21" y="30"/>
                  </a:cubicBezTo>
                  <a:cubicBezTo>
                    <a:pt x="26" y="29"/>
                    <a:pt x="26" y="29"/>
                    <a:pt x="26" y="29"/>
                  </a:cubicBezTo>
                  <a:cubicBezTo>
                    <a:pt x="27" y="30"/>
                    <a:pt x="29" y="31"/>
                    <a:pt x="28" y="32"/>
                  </a:cubicBezTo>
                  <a:cubicBezTo>
                    <a:pt x="28" y="32"/>
                    <a:pt x="28" y="32"/>
                    <a:pt x="28" y="32"/>
                  </a:cubicBezTo>
                  <a:cubicBezTo>
                    <a:pt x="32" y="36"/>
                    <a:pt x="32" y="36"/>
                    <a:pt x="32" y="36"/>
                  </a:cubicBezTo>
                  <a:cubicBezTo>
                    <a:pt x="34" y="39"/>
                    <a:pt x="34" y="39"/>
                    <a:pt x="34" y="39"/>
                  </a:cubicBezTo>
                  <a:cubicBezTo>
                    <a:pt x="34" y="38"/>
                    <a:pt x="34" y="38"/>
                    <a:pt x="34" y="38"/>
                  </a:cubicBezTo>
                  <a:cubicBezTo>
                    <a:pt x="34" y="22"/>
                    <a:pt x="27" y="8"/>
                    <a:pt x="16" y="0"/>
                  </a:cubicBezTo>
                  <a:cubicBezTo>
                    <a:pt x="14" y="2"/>
                    <a:pt x="11" y="4"/>
                    <a:pt x="11" y="4"/>
                  </a:cubicBezTo>
                  <a:cubicBezTo>
                    <a:pt x="10" y="4"/>
                    <a:pt x="10" y="5"/>
                    <a:pt x="10" y="5"/>
                  </a:cubicBezTo>
                  <a:cubicBezTo>
                    <a:pt x="10" y="5"/>
                    <a:pt x="10" y="7"/>
                    <a:pt x="11" y="10"/>
                  </a:cubicBezTo>
                  <a:cubicBezTo>
                    <a:pt x="11" y="10"/>
                    <a:pt x="12" y="11"/>
                    <a:pt x="12" y="11"/>
                  </a:cubicBezTo>
                  <a:cubicBezTo>
                    <a:pt x="14" y="11"/>
                    <a:pt x="17" y="7"/>
                    <a:pt x="19" y="4"/>
                  </a:cubicBezTo>
                  <a:cubicBezTo>
                    <a:pt x="20" y="5"/>
                    <a:pt x="20" y="6"/>
                    <a:pt x="20" y="7"/>
                  </a:cubicBezTo>
                  <a:cubicBezTo>
                    <a:pt x="20" y="7"/>
                    <a:pt x="19" y="8"/>
                    <a:pt x="18" y="8"/>
                  </a:cubicBezTo>
                  <a:cubicBezTo>
                    <a:pt x="17" y="8"/>
                    <a:pt x="16" y="9"/>
                    <a:pt x="16" y="10"/>
                  </a:cubicBezTo>
                  <a:cubicBezTo>
                    <a:pt x="16" y="10"/>
                    <a:pt x="16" y="11"/>
                    <a:pt x="16" y="11"/>
                  </a:cubicBezTo>
                  <a:cubicBezTo>
                    <a:pt x="16" y="12"/>
                    <a:pt x="12" y="13"/>
                    <a:pt x="9" y="14"/>
                  </a:cubicBezTo>
                  <a:cubicBezTo>
                    <a:pt x="8" y="12"/>
                    <a:pt x="5" y="9"/>
                    <a:pt x="3" y="9"/>
                  </a:cubicBezTo>
                  <a:cubicBezTo>
                    <a:pt x="3" y="9"/>
                    <a:pt x="3" y="9"/>
                    <a:pt x="3" y="9"/>
                  </a:cubicBezTo>
                  <a:cubicBezTo>
                    <a:pt x="2" y="9"/>
                    <a:pt x="2" y="9"/>
                    <a:pt x="1" y="9"/>
                  </a:cubicBezTo>
                  <a:cubicBezTo>
                    <a:pt x="0" y="11"/>
                    <a:pt x="2" y="15"/>
                    <a:pt x="2" y="16"/>
                  </a:cubicBezTo>
                  <a:cubicBezTo>
                    <a:pt x="2" y="16"/>
                    <a:pt x="2" y="16"/>
                    <a:pt x="2" y="16"/>
                  </a:cubicBezTo>
                  <a:cubicBezTo>
                    <a:pt x="2" y="16"/>
                    <a:pt x="5" y="18"/>
                    <a:pt x="5" y="20"/>
                  </a:cubicBezTo>
                  <a:cubicBezTo>
                    <a:pt x="5" y="22"/>
                    <a:pt x="3" y="23"/>
                    <a:pt x="2"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_tradnl">
                <a:solidFill>
                  <a:srgbClr val="002776"/>
                </a:solidFill>
              </a:endParaRPr>
            </a:p>
          </p:txBody>
        </p:sp>
        <p:sp>
          <p:nvSpPr>
            <p:cNvPr id="50" name="Freeform 463"/>
            <p:cNvSpPr>
              <a:spLocks/>
            </p:cNvSpPr>
            <p:nvPr/>
          </p:nvSpPr>
          <p:spPr bwMode="auto">
            <a:xfrm>
              <a:off x="8909091" y="6156589"/>
              <a:ext cx="51420" cy="47306"/>
            </a:xfrm>
            <a:custGeom>
              <a:avLst/>
              <a:gdLst>
                <a:gd name="T0" fmla="*/ 0 w 27"/>
                <a:gd name="T1" fmla="*/ 16 h 25"/>
                <a:gd name="T2" fmla="*/ 4 w 27"/>
                <a:gd name="T3" fmla="*/ 24 h 25"/>
                <a:gd name="T4" fmla="*/ 9 w 27"/>
                <a:gd name="T5" fmla="*/ 25 h 25"/>
                <a:gd name="T6" fmla="*/ 9 w 27"/>
                <a:gd name="T7" fmla="*/ 25 h 25"/>
                <a:gd name="T8" fmla="*/ 25 w 27"/>
                <a:gd name="T9" fmla="*/ 7 h 25"/>
                <a:gd name="T10" fmla="*/ 27 w 27"/>
                <a:gd name="T11" fmla="*/ 5 h 25"/>
                <a:gd name="T12" fmla="*/ 24 w 27"/>
                <a:gd name="T13" fmla="*/ 5 h 25"/>
                <a:gd name="T14" fmla="*/ 19 w 27"/>
                <a:gd name="T15" fmla="*/ 5 h 25"/>
                <a:gd name="T16" fmla="*/ 16 w 27"/>
                <a:gd name="T17" fmla="*/ 2 h 25"/>
                <a:gd name="T18" fmla="*/ 7 w 27"/>
                <a:gd name="T19" fmla="*/ 1 h 25"/>
                <a:gd name="T20" fmla="*/ 5 w 27"/>
                <a:gd name="T21" fmla="*/ 5 h 25"/>
                <a:gd name="T22" fmla="*/ 4 w 27"/>
                <a:gd name="T23" fmla="*/ 7 h 25"/>
                <a:gd name="T24" fmla="*/ 0 w 27"/>
                <a:gd name="T25" fmla="*/ 14 h 25"/>
                <a:gd name="T26" fmla="*/ 0 w 27"/>
                <a:gd name="T27" fmla="*/ 1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25">
                  <a:moveTo>
                    <a:pt x="0" y="16"/>
                  </a:moveTo>
                  <a:cubicBezTo>
                    <a:pt x="0" y="18"/>
                    <a:pt x="0" y="21"/>
                    <a:pt x="4" y="24"/>
                  </a:cubicBezTo>
                  <a:cubicBezTo>
                    <a:pt x="5" y="25"/>
                    <a:pt x="7" y="25"/>
                    <a:pt x="9" y="25"/>
                  </a:cubicBezTo>
                  <a:cubicBezTo>
                    <a:pt x="9" y="25"/>
                    <a:pt x="9" y="25"/>
                    <a:pt x="9" y="25"/>
                  </a:cubicBezTo>
                  <a:cubicBezTo>
                    <a:pt x="25" y="7"/>
                    <a:pt x="25" y="7"/>
                    <a:pt x="25" y="7"/>
                  </a:cubicBezTo>
                  <a:cubicBezTo>
                    <a:pt x="27" y="5"/>
                    <a:pt x="27" y="5"/>
                    <a:pt x="27" y="5"/>
                  </a:cubicBezTo>
                  <a:cubicBezTo>
                    <a:pt x="26" y="5"/>
                    <a:pt x="25" y="5"/>
                    <a:pt x="24" y="5"/>
                  </a:cubicBezTo>
                  <a:cubicBezTo>
                    <a:pt x="19" y="4"/>
                    <a:pt x="19" y="5"/>
                    <a:pt x="19" y="5"/>
                  </a:cubicBezTo>
                  <a:cubicBezTo>
                    <a:pt x="19" y="4"/>
                    <a:pt x="16" y="1"/>
                    <a:pt x="16" y="2"/>
                  </a:cubicBezTo>
                  <a:cubicBezTo>
                    <a:pt x="13" y="2"/>
                    <a:pt x="7" y="0"/>
                    <a:pt x="7" y="1"/>
                  </a:cubicBezTo>
                  <a:cubicBezTo>
                    <a:pt x="7" y="1"/>
                    <a:pt x="6" y="5"/>
                    <a:pt x="5" y="5"/>
                  </a:cubicBezTo>
                  <a:cubicBezTo>
                    <a:pt x="5" y="5"/>
                    <a:pt x="5" y="6"/>
                    <a:pt x="4" y="7"/>
                  </a:cubicBezTo>
                  <a:cubicBezTo>
                    <a:pt x="2" y="10"/>
                    <a:pt x="0" y="12"/>
                    <a:pt x="0" y="14"/>
                  </a:cubicBezTo>
                  <a:cubicBezTo>
                    <a:pt x="1" y="15"/>
                    <a:pt x="1" y="16"/>
                    <a:pt x="0"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_tradnl">
                <a:solidFill>
                  <a:srgbClr val="002776"/>
                </a:solidFill>
              </a:endParaRPr>
            </a:p>
          </p:txBody>
        </p:sp>
        <p:sp>
          <p:nvSpPr>
            <p:cNvPr id="51" name="Freeform 464"/>
            <p:cNvSpPr>
              <a:spLocks/>
            </p:cNvSpPr>
            <p:nvPr/>
          </p:nvSpPr>
          <p:spPr bwMode="auto">
            <a:xfrm>
              <a:off x="8779515" y="6061978"/>
              <a:ext cx="226243" cy="224187"/>
            </a:xfrm>
            <a:custGeom>
              <a:avLst/>
              <a:gdLst>
                <a:gd name="T0" fmla="*/ 84 w 120"/>
                <a:gd name="T1" fmla="*/ 110 h 120"/>
                <a:gd name="T2" fmla="*/ 60 w 120"/>
                <a:gd name="T3" fmla="*/ 116 h 120"/>
                <a:gd name="T4" fmla="*/ 4 w 120"/>
                <a:gd name="T5" fmla="*/ 60 h 120"/>
                <a:gd name="T6" fmla="*/ 60 w 120"/>
                <a:gd name="T7" fmla="*/ 4 h 120"/>
                <a:gd name="T8" fmla="*/ 116 w 120"/>
                <a:gd name="T9" fmla="*/ 60 h 120"/>
                <a:gd name="T10" fmla="*/ 115 w 120"/>
                <a:gd name="T11" fmla="*/ 69 h 120"/>
                <a:gd name="T12" fmla="*/ 118 w 120"/>
                <a:gd name="T13" fmla="*/ 73 h 120"/>
                <a:gd name="T14" fmla="*/ 120 w 120"/>
                <a:gd name="T15" fmla="*/ 60 h 120"/>
                <a:gd name="T16" fmla="*/ 60 w 120"/>
                <a:gd name="T17" fmla="*/ 0 h 120"/>
                <a:gd name="T18" fmla="*/ 0 w 120"/>
                <a:gd name="T19" fmla="*/ 60 h 120"/>
                <a:gd name="T20" fmla="*/ 60 w 120"/>
                <a:gd name="T21" fmla="*/ 120 h 120"/>
                <a:gd name="T22" fmla="*/ 84 w 120"/>
                <a:gd name="T23" fmla="*/ 115 h 120"/>
                <a:gd name="T24" fmla="*/ 84 w 120"/>
                <a:gd name="T25" fmla="*/ 11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0" h="120">
                  <a:moveTo>
                    <a:pt x="84" y="110"/>
                  </a:moveTo>
                  <a:cubicBezTo>
                    <a:pt x="77" y="114"/>
                    <a:pt x="68" y="116"/>
                    <a:pt x="60" y="116"/>
                  </a:cubicBezTo>
                  <a:cubicBezTo>
                    <a:pt x="29" y="116"/>
                    <a:pt x="4" y="91"/>
                    <a:pt x="4" y="60"/>
                  </a:cubicBezTo>
                  <a:cubicBezTo>
                    <a:pt x="4" y="29"/>
                    <a:pt x="29" y="4"/>
                    <a:pt x="60" y="4"/>
                  </a:cubicBezTo>
                  <a:cubicBezTo>
                    <a:pt x="91" y="4"/>
                    <a:pt x="116" y="29"/>
                    <a:pt x="116" y="60"/>
                  </a:cubicBezTo>
                  <a:cubicBezTo>
                    <a:pt x="116" y="63"/>
                    <a:pt x="115" y="66"/>
                    <a:pt x="115" y="69"/>
                  </a:cubicBezTo>
                  <a:cubicBezTo>
                    <a:pt x="118" y="73"/>
                    <a:pt x="118" y="73"/>
                    <a:pt x="118" y="73"/>
                  </a:cubicBezTo>
                  <a:cubicBezTo>
                    <a:pt x="119" y="69"/>
                    <a:pt x="120" y="64"/>
                    <a:pt x="120" y="60"/>
                  </a:cubicBezTo>
                  <a:cubicBezTo>
                    <a:pt x="120" y="27"/>
                    <a:pt x="93" y="0"/>
                    <a:pt x="60" y="0"/>
                  </a:cubicBezTo>
                  <a:cubicBezTo>
                    <a:pt x="27" y="0"/>
                    <a:pt x="0" y="27"/>
                    <a:pt x="0" y="60"/>
                  </a:cubicBezTo>
                  <a:cubicBezTo>
                    <a:pt x="0" y="93"/>
                    <a:pt x="27" y="120"/>
                    <a:pt x="60" y="120"/>
                  </a:cubicBezTo>
                  <a:cubicBezTo>
                    <a:pt x="68" y="120"/>
                    <a:pt x="76" y="118"/>
                    <a:pt x="84" y="115"/>
                  </a:cubicBezTo>
                  <a:lnTo>
                    <a:pt x="84" y="1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_tradnl">
                <a:solidFill>
                  <a:srgbClr val="002776"/>
                </a:solidFill>
              </a:endParaRPr>
            </a:p>
          </p:txBody>
        </p:sp>
      </p:grpSp>
      <p:sp>
        <p:nvSpPr>
          <p:cNvPr id="78" name="TextBox 77"/>
          <p:cNvSpPr txBox="1"/>
          <p:nvPr>
            <p:custDataLst>
              <p:tags r:id="rId8"/>
            </p:custDataLst>
          </p:nvPr>
        </p:nvSpPr>
        <p:spPr>
          <a:xfrm>
            <a:off x="4073718" y="3577286"/>
            <a:ext cx="1440000" cy="684000"/>
          </a:xfrm>
          <a:prstGeom prst="rect">
            <a:avLst/>
          </a:prstGeom>
          <a:solidFill>
            <a:schemeClr val="bg1">
              <a:lumMod val="85000"/>
            </a:schemeClr>
          </a:solidFill>
        </p:spPr>
        <p:txBody>
          <a:bodyPr wrap="square" lIns="58237" tIns="29117" rIns="0" bIns="29117" rtlCol="0">
            <a:noAutofit/>
          </a:bodyPr>
          <a:lstStyle/>
          <a:p>
            <a:pPr defTabSz="931658" fontAlgn="base">
              <a:spcAft>
                <a:spcPts val="100"/>
              </a:spcAft>
            </a:pPr>
            <a:r>
              <a:rPr lang="es-ES" sz="900" b="1" dirty="0">
                <a:solidFill>
                  <a:srgbClr val="002060"/>
                </a:solidFill>
                <a:cs typeface="Arial" pitchFamily="34" charset="0"/>
              </a:rPr>
              <a:t>Objetivo 6: </a:t>
            </a:r>
          </a:p>
          <a:p>
            <a:pPr defTabSz="931658" fontAlgn="base">
              <a:spcAft>
                <a:spcPts val="100"/>
              </a:spcAft>
            </a:pPr>
            <a:r>
              <a:rPr lang="es-ES" sz="800" dirty="0">
                <a:solidFill>
                  <a:srgbClr val="002060"/>
                </a:solidFill>
                <a:cs typeface="Arial" pitchFamily="34" charset="0"/>
              </a:rPr>
              <a:t>Contar con un esquema de financiamiento mixto que garantice la sustentabilidad de la UEN</a:t>
            </a:r>
          </a:p>
        </p:txBody>
      </p:sp>
      <p:sp>
        <p:nvSpPr>
          <p:cNvPr id="79" name="TextBox 78"/>
          <p:cNvSpPr txBox="1"/>
          <p:nvPr>
            <p:custDataLst>
              <p:tags r:id="rId9"/>
            </p:custDataLst>
          </p:nvPr>
        </p:nvSpPr>
        <p:spPr>
          <a:xfrm>
            <a:off x="5601237" y="3577286"/>
            <a:ext cx="1584000" cy="684000"/>
          </a:xfrm>
          <a:prstGeom prst="rect">
            <a:avLst/>
          </a:prstGeom>
          <a:solidFill>
            <a:schemeClr val="bg1">
              <a:lumMod val="85000"/>
            </a:schemeClr>
          </a:solidFill>
        </p:spPr>
        <p:txBody>
          <a:bodyPr wrap="square" lIns="58237" tIns="29117" rIns="0" bIns="29117" rtlCol="0">
            <a:noAutofit/>
          </a:bodyPr>
          <a:lstStyle/>
          <a:p>
            <a:pPr defTabSz="931658" fontAlgn="base">
              <a:spcAft>
                <a:spcPts val="100"/>
              </a:spcAft>
            </a:pPr>
            <a:r>
              <a:rPr lang="es-ES" sz="900" b="1" dirty="0">
                <a:solidFill>
                  <a:srgbClr val="002060"/>
                </a:solidFill>
                <a:cs typeface="Arial" pitchFamily="34" charset="0"/>
              </a:rPr>
              <a:t>Metas: </a:t>
            </a:r>
          </a:p>
          <a:p>
            <a:pPr defTabSz="931658" fontAlgn="base">
              <a:spcAft>
                <a:spcPts val="100"/>
              </a:spcAft>
            </a:pPr>
            <a:r>
              <a:rPr lang="es-ES" sz="800" dirty="0">
                <a:solidFill>
                  <a:srgbClr val="002060"/>
                </a:solidFill>
                <a:cs typeface="Arial" pitchFamily="34" charset="0"/>
              </a:rPr>
              <a:t>Lograr plasmar en la ordenanza que se asigne un 20% de la tasa de alojamiento para reuniones</a:t>
            </a:r>
          </a:p>
        </p:txBody>
      </p:sp>
      <p:sp>
        <p:nvSpPr>
          <p:cNvPr id="82" name="TextBox 81"/>
          <p:cNvSpPr txBox="1"/>
          <p:nvPr>
            <p:custDataLst>
              <p:tags r:id="rId10"/>
            </p:custDataLst>
          </p:nvPr>
        </p:nvSpPr>
        <p:spPr>
          <a:xfrm>
            <a:off x="4073718" y="4325415"/>
            <a:ext cx="1440000" cy="648000"/>
          </a:xfrm>
          <a:prstGeom prst="rect">
            <a:avLst/>
          </a:prstGeom>
          <a:solidFill>
            <a:schemeClr val="bg1">
              <a:lumMod val="85000"/>
            </a:schemeClr>
          </a:solidFill>
        </p:spPr>
        <p:txBody>
          <a:bodyPr wrap="square" lIns="58237" tIns="29117" rIns="0" bIns="29117" rtlCol="0">
            <a:noAutofit/>
          </a:bodyPr>
          <a:lstStyle/>
          <a:p>
            <a:pPr defTabSz="931658" fontAlgn="base">
              <a:spcAft>
                <a:spcPts val="100"/>
              </a:spcAft>
            </a:pPr>
            <a:r>
              <a:rPr lang="es-ES" sz="900" b="1" dirty="0">
                <a:solidFill>
                  <a:srgbClr val="002060"/>
                </a:solidFill>
                <a:cs typeface="Arial" pitchFamily="34" charset="0"/>
              </a:rPr>
              <a:t>Objetivo 7:</a:t>
            </a:r>
          </a:p>
          <a:p>
            <a:pPr>
              <a:spcAft>
                <a:spcPts val="100"/>
              </a:spcAft>
            </a:pPr>
            <a:r>
              <a:rPr lang="es-ES" sz="800" dirty="0">
                <a:solidFill>
                  <a:srgbClr val="002060"/>
                </a:solidFill>
                <a:cs typeface="Arial" pitchFamily="34" charset="0"/>
              </a:rPr>
              <a:t>Articular narrativa y propuesta de valor que describan al destino como sede ideal para reuniones</a:t>
            </a:r>
          </a:p>
        </p:txBody>
      </p:sp>
      <p:sp>
        <p:nvSpPr>
          <p:cNvPr id="83" name="TextBox 82"/>
          <p:cNvSpPr txBox="1"/>
          <p:nvPr>
            <p:custDataLst>
              <p:tags r:id="rId11"/>
            </p:custDataLst>
          </p:nvPr>
        </p:nvSpPr>
        <p:spPr>
          <a:xfrm>
            <a:off x="5601237" y="4325415"/>
            <a:ext cx="1584000" cy="648000"/>
          </a:xfrm>
          <a:prstGeom prst="rect">
            <a:avLst/>
          </a:prstGeom>
          <a:solidFill>
            <a:schemeClr val="bg1">
              <a:lumMod val="85000"/>
            </a:schemeClr>
          </a:solidFill>
        </p:spPr>
        <p:txBody>
          <a:bodyPr wrap="square" lIns="58237" tIns="29117" rIns="0" bIns="29117" rtlCol="0">
            <a:noAutofit/>
          </a:bodyPr>
          <a:lstStyle/>
          <a:p>
            <a:pPr defTabSz="931658" fontAlgn="base">
              <a:spcAft>
                <a:spcPts val="100"/>
              </a:spcAft>
            </a:pPr>
            <a:r>
              <a:rPr lang="es-ES" sz="900" b="1" dirty="0">
                <a:solidFill>
                  <a:srgbClr val="002060"/>
                </a:solidFill>
                <a:cs typeface="Arial" pitchFamily="34" charset="0"/>
              </a:rPr>
              <a:t>Metas: </a:t>
            </a:r>
          </a:p>
          <a:p>
            <a:pPr defTabSz="931658" fontAlgn="base">
              <a:spcAft>
                <a:spcPts val="100"/>
              </a:spcAft>
            </a:pPr>
            <a:r>
              <a:rPr lang="es-ES" sz="800" dirty="0">
                <a:solidFill>
                  <a:srgbClr val="002060"/>
                </a:solidFill>
                <a:cs typeface="Arial" pitchFamily="34" charset="0"/>
              </a:rPr>
              <a:t>Contar con una marca para la industria de reuniones de Quito</a:t>
            </a:r>
          </a:p>
        </p:txBody>
      </p:sp>
      <p:cxnSp>
        <p:nvCxnSpPr>
          <p:cNvPr id="54" name="Straight Connector 53"/>
          <p:cNvCxnSpPr/>
          <p:nvPr>
            <p:custDataLst>
              <p:tags r:id="rId12"/>
            </p:custDataLst>
          </p:nvPr>
        </p:nvCxnSpPr>
        <p:spPr>
          <a:xfrm>
            <a:off x="7400610" y="1261341"/>
            <a:ext cx="2156341" cy="0"/>
          </a:xfrm>
          <a:prstGeom prst="line">
            <a:avLst/>
          </a:prstGeom>
          <a:ln w="9525">
            <a:solidFill>
              <a:srgbClr val="002060"/>
            </a:solidFill>
          </a:ln>
          <a:effectLst/>
        </p:spPr>
        <p:style>
          <a:lnRef idx="2">
            <a:schemeClr val="accent1"/>
          </a:lnRef>
          <a:fillRef idx="0">
            <a:schemeClr val="accent1"/>
          </a:fillRef>
          <a:effectRef idx="1">
            <a:schemeClr val="accent1"/>
          </a:effectRef>
          <a:fontRef idx="minor">
            <a:schemeClr val="tx1"/>
          </a:fontRef>
        </p:style>
      </p:cxnSp>
      <p:sp>
        <p:nvSpPr>
          <p:cNvPr id="57" name="Rectangle 56"/>
          <p:cNvSpPr/>
          <p:nvPr>
            <p:custDataLst>
              <p:tags r:id="rId13"/>
            </p:custDataLst>
          </p:nvPr>
        </p:nvSpPr>
        <p:spPr>
          <a:xfrm>
            <a:off x="8068667" y="1088960"/>
            <a:ext cx="1420837" cy="360000"/>
          </a:xfrm>
          <a:prstGeom prst="rect">
            <a:avLst/>
          </a:prstGeom>
          <a:solidFill>
            <a:schemeClr val="bg1"/>
          </a:solidFill>
        </p:spPr>
        <p:txBody>
          <a:bodyPr wrap="square" lIns="58215" tIns="29107" rIns="58215" bIns="29107">
            <a:noAutofit/>
          </a:bodyPr>
          <a:lstStyle/>
          <a:p>
            <a:pPr algn="ctr" defTabSz="931658" fontAlgn="base">
              <a:lnSpc>
                <a:spcPct val="106000"/>
              </a:lnSpc>
              <a:spcBef>
                <a:spcPct val="0"/>
              </a:spcBef>
              <a:spcAft>
                <a:spcPct val="0"/>
              </a:spcAft>
            </a:pPr>
            <a:r>
              <a:rPr lang="es-ES" sz="900" b="1" dirty="0">
                <a:solidFill>
                  <a:srgbClr val="002060"/>
                </a:solidFill>
                <a:cs typeface="Arial" pitchFamily="34" charset="0"/>
              </a:rPr>
              <a:t>Descripción general de las estrategias a seguir</a:t>
            </a:r>
          </a:p>
        </p:txBody>
      </p:sp>
      <p:sp>
        <p:nvSpPr>
          <p:cNvPr id="60" name="Rectangle 59"/>
          <p:cNvSpPr/>
          <p:nvPr>
            <p:custDataLst>
              <p:tags r:id="rId14"/>
            </p:custDataLst>
          </p:nvPr>
        </p:nvSpPr>
        <p:spPr>
          <a:xfrm>
            <a:off x="7281664" y="1061520"/>
            <a:ext cx="567006" cy="360000"/>
          </a:xfrm>
          <a:prstGeom prst="rect">
            <a:avLst/>
          </a:prstGeom>
          <a:solidFill>
            <a:schemeClr val="bg1"/>
          </a:solidFill>
        </p:spPr>
        <p:txBody>
          <a:bodyPr wrap="square" lIns="0" tIns="29107" rIns="0" bIns="29107">
            <a:noAutofit/>
          </a:bodyPr>
          <a:lstStyle/>
          <a:p>
            <a:pPr algn="ctr" defTabSz="931658" fontAlgn="base">
              <a:lnSpc>
                <a:spcPct val="106000"/>
              </a:lnSpc>
              <a:spcBef>
                <a:spcPct val="0"/>
              </a:spcBef>
              <a:spcAft>
                <a:spcPct val="0"/>
              </a:spcAft>
            </a:pPr>
            <a:r>
              <a:rPr lang="es-ES" sz="900" b="1" dirty="0">
                <a:solidFill>
                  <a:srgbClr val="002060"/>
                </a:solidFill>
                <a:cs typeface="Arial" pitchFamily="34" charset="0"/>
              </a:rPr>
              <a:t># </a:t>
            </a:r>
          </a:p>
          <a:p>
            <a:pPr algn="ctr" defTabSz="931658" fontAlgn="base">
              <a:lnSpc>
                <a:spcPct val="106000"/>
              </a:lnSpc>
              <a:spcBef>
                <a:spcPct val="0"/>
              </a:spcBef>
              <a:spcAft>
                <a:spcPct val="0"/>
              </a:spcAft>
            </a:pPr>
            <a:r>
              <a:rPr lang="es-ES" sz="900" b="1" dirty="0">
                <a:solidFill>
                  <a:srgbClr val="002060"/>
                </a:solidFill>
                <a:cs typeface="Arial" pitchFamily="34" charset="0"/>
              </a:rPr>
              <a:t>Proyectos</a:t>
            </a:r>
          </a:p>
        </p:txBody>
      </p:sp>
      <p:grpSp>
        <p:nvGrpSpPr>
          <p:cNvPr id="3" name="Group 2"/>
          <p:cNvGrpSpPr/>
          <p:nvPr/>
        </p:nvGrpSpPr>
        <p:grpSpPr>
          <a:xfrm>
            <a:off x="7281664" y="1541034"/>
            <a:ext cx="2279844" cy="1156201"/>
            <a:chOff x="6681512" y="1541033"/>
            <a:chExt cx="2880000" cy="1445253"/>
          </a:xfrm>
        </p:grpSpPr>
        <p:sp>
          <p:nvSpPr>
            <p:cNvPr id="64" name="Rectangle 63"/>
            <p:cNvSpPr/>
            <p:nvPr>
              <p:custDataLst>
                <p:tags r:id="rId35"/>
              </p:custDataLst>
            </p:nvPr>
          </p:nvSpPr>
          <p:spPr>
            <a:xfrm>
              <a:off x="6681512" y="1541033"/>
              <a:ext cx="2880000" cy="1440000"/>
            </a:xfrm>
            <a:prstGeom prst="rect">
              <a:avLst/>
            </a:prstGeom>
            <a:solidFill>
              <a:schemeClr val="bg1">
                <a:lumMod val="95000"/>
              </a:schemeClr>
            </a:solidFill>
            <a:ln>
              <a:solidFill>
                <a:schemeClr val="bg1">
                  <a:lumMod val="65000"/>
                </a:schemeClr>
              </a:solidFill>
              <a:prstDash val="sysDash"/>
            </a:ln>
            <a:effectLst/>
          </p:spPr>
          <p:style>
            <a:lnRef idx="1">
              <a:schemeClr val="accent6"/>
            </a:lnRef>
            <a:fillRef idx="2">
              <a:schemeClr val="accent6"/>
            </a:fillRef>
            <a:effectRef idx="1">
              <a:schemeClr val="accent6"/>
            </a:effectRef>
            <a:fontRef idx="minor">
              <a:schemeClr val="dk1"/>
            </a:fontRef>
          </p:style>
          <p:txBody>
            <a:bodyPr lIns="160588" tIns="29112" rIns="58223" bIns="29112" rtlCol="0" anchor="ctr"/>
            <a:lstStyle/>
            <a:p>
              <a:pPr defTabSz="931658" fontAlgn="base">
                <a:spcBef>
                  <a:spcPct val="0"/>
                </a:spcBef>
                <a:spcAft>
                  <a:spcPct val="0"/>
                </a:spcAft>
              </a:pPr>
              <a:r>
                <a:rPr lang="es-ES" sz="900" dirty="0">
                  <a:solidFill>
                    <a:srgbClr val="002060"/>
                  </a:solidFill>
                </a:rPr>
                <a:t>6</a:t>
              </a:r>
            </a:p>
          </p:txBody>
        </p:sp>
        <p:sp>
          <p:nvSpPr>
            <p:cNvPr id="72" name="TextBox 71"/>
            <p:cNvSpPr txBox="1"/>
            <p:nvPr>
              <p:custDataLst>
                <p:tags r:id="rId36"/>
              </p:custDataLst>
            </p:nvPr>
          </p:nvSpPr>
          <p:spPr>
            <a:xfrm>
              <a:off x="7023155" y="1595103"/>
              <a:ext cx="2538357" cy="1391183"/>
            </a:xfrm>
            <a:prstGeom prst="rect">
              <a:avLst/>
            </a:prstGeom>
            <a:noFill/>
          </p:spPr>
          <p:txBody>
            <a:bodyPr wrap="square" lIns="58242" tIns="29121" rIns="0" bIns="29121" rtlCol="0">
              <a:spAutoFit/>
            </a:bodyPr>
            <a:lstStyle/>
            <a:p>
              <a:pPr defTabSz="931658" fontAlgn="base">
                <a:spcBef>
                  <a:spcPct val="0"/>
                </a:spcBef>
                <a:spcAft>
                  <a:spcPts val="300"/>
                </a:spcAft>
              </a:pPr>
              <a:r>
                <a:rPr lang="es-ES" sz="1000" b="1" i="1" dirty="0">
                  <a:solidFill>
                    <a:srgbClr val="002060"/>
                  </a:solidFill>
                  <a:cs typeface="Arial" pitchFamily="34" charset="0"/>
                </a:rPr>
                <a:t>Estrategia 1: </a:t>
              </a:r>
              <a:r>
                <a:rPr lang="es-ES" sz="1000" b="1" dirty="0">
                  <a:solidFill>
                    <a:srgbClr val="002776"/>
                  </a:solidFill>
                </a:rPr>
                <a:t>Liderazgo (organización efectiva y respetada) </a:t>
              </a:r>
            </a:p>
            <a:p>
              <a:pPr defTabSz="931658" fontAlgn="base">
                <a:spcBef>
                  <a:spcPct val="0"/>
                </a:spcBef>
                <a:spcAft>
                  <a:spcPts val="300"/>
                </a:spcAft>
              </a:pPr>
              <a:r>
                <a:rPr lang="es-ES" sz="900" dirty="0">
                  <a:solidFill>
                    <a:srgbClr val="002060"/>
                  </a:solidFill>
                  <a:cs typeface="Arial" pitchFamily="34" charset="0"/>
                </a:rPr>
                <a:t>Orientada al liderazgo político, técnico (capacitación), así como a la ampliación  multisectorial, para lograr una organización efectiva y respetada</a:t>
              </a:r>
            </a:p>
          </p:txBody>
        </p:sp>
      </p:grpSp>
      <p:grpSp>
        <p:nvGrpSpPr>
          <p:cNvPr id="4" name="Group 3"/>
          <p:cNvGrpSpPr/>
          <p:nvPr/>
        </p:nvGrpSpPr>
        <p:grpSpPr>
          <a:xfrm>
            <a:off x="7281664" y="2831902"/>
            <a:ext cx="2279844" cy="1133987"/>
            <a:chOff x="6681512" y="3169173"/>
            <a:chExt cx="2880000" cy="1446599"/>
          </a:xfrm>
        </p:grpSpPr>
        <p:sp>
          <p:nvSpPr>
            <p:cNvPr id="65" name="Rectangle 64"/>
            <p:cNvSpPr/>
            <p:nvPr>
              <p:custDataLst>
                <p:tags r:id="rId33"/>
              </p:custDataLst>
            </p:nvPr>
          </p:nvSpPr>
          <p:spPr>
            <a:xfrm>
              <a:off x="6681512" y="3169173"/>
              <a:ext cx="2880000" cy="1440000"/>
            </a:xfrm>
            <a:prstGeom prst="rect">
              <a:avLst/>
            </a:prstGeom>
            <a:solidFill>
              <a:schemeClr val="bg1">
                <a:lumMod val="95000"/>
              </a:schemeClr>
            </a:solidFill>
            <a:ln>
              <a:solidFill>
                <a:schemeClr val="bg1">
                  <a:lumMod val="65000"/>
                </a:schemeClr>
              </a:solidFill>
              <a:prstDash val="sysDash"/>
            </a:ln>
            <a:effectLst/>
          </p:spPr>
          <p:style>
            <a:lnRef idx="1">
              <a:schemeClr val="accent1"/>
            </a:lnRef>
            <a:fillRef idx="2">
              <a:schemeClr val="accent1"/>
            </a:fillRef>
            <a:effectRef idx="1">
              <a:schemeClr val="accent1"/>
            </a:effectRef>
            <a:fontRef idx="minor">
              <a:schemeClr val="dk1"/>
            </a:fontRef>
          </p:style>
          <p:txBody>
            <a:bodyPr lIns="160588" tIns="29112" rIns="58223" bIns="29112" rtlCol="0" anchor="ctr"/>
            <a:lstStyle/>
            <a:p>
              <a:pPr defTabSz="931658" fontAlgn="base">
                <a:spcBef>
                  <a:spcPct val="0"/>
                </a:spcBef>
                <a:spcAft>
                  <a:spcPct val="0"/>
                </a:spcAft>
              </a:pPr>
              <a:r>
                <a:rPr lang="es-ES" sz="900" dirty="0">
                  <a:solidFill>
                    <a:srgbClr val="002060"/>
                  </a:solidFill>
                </a:rPr>
                <a:t>3</a:t>
              </a:r>
            </a:p>
          </p:txBody>
        </p:sp>
        <p:sp>
          <p:nvSpPr>
            <p:cNvPr id="123" name="TextBox 122"/>
            <p:cNvSpPr txBox="1"/>
            <p:nvPr>
              <p:custDataLst>
                <p:tags r:id="rId34"/>
              </p:custDataLst>
            </p:nvPr>
          </p:nvSpPr>
          <p:spPr>
            <a:xfrm>
              <a:off x="7023155" y="3196016"/>
              <a:ext cx="2538357" cy="1419756"/>
            </a:xfrm>
            <a:prstGeom prst="rect">
              <a:avLst/>
            </a:prstGeom>
            <a:noFill/>
          </p:spPr>
          <p:txBody>
            <a:bodyPr wrap="square" lIns="58242" tIns="29121" rIns="0" bIns="29121" rtlCol="0">
              <a:spAutoFit/>
            </a:bodyPr>
            <a:lstStyle/>
            <a:p>
              <a:pPr defTabSz="931658" fontAlgn="base">
                <a:spcBef>
                  <a:spcPct val="0"/>
                </a:spcBef>
                <a:spcAft>
                  <a:spcPts val="300"/>
                </a:spcAft>
              </a:pPr>
              <a:r>
                <a:rPr lang="es-ES" sz="1000" b="1" i="1" dirty="0">
                  <a:solidFill>
                    <a:srgbClr val="002060"/>
                  </a:solidFill>
                  <a:cs typeface="Arial" pitchFamily="34" charset="0"/>
                </a:rPr>
                <a:t>Estrategia 2: </a:t>
              </a:r>
              <a:r>
                <a:rPr lang="es-ES" sz="1000" b="1" dirty="0">
                  <a:solidFill>
                    <a:srgbClr val="002060"/>
                  </a:solidFill>
                  <a:cs typeface="Arial" pitchFamily="34" charset="0"/>
                </a:rPr>
                <a:t>Generación de capacidades del Sistema de RICE Quito</a:t>
              </a:r>
            </a:p>
            <a:p>
              <a:pPr defTabSz="931658" fontAlgn="base">
                <a:spcBef>
                  <a:spcPct val="0"/>
                </a:spcBef>
                <a:spcAft>
                  <a:spcPts val="300"/>
                </a:spcAft>
              </a:pPr>
              <a:r>
                <a:rPr lang="es-ES" sz="900" dirty="0">
                  <a:solidFill>
                    <a:srgbClr val="002060"/>
                  </a:solidFill>
                  <a:cs typeface="Arial" pitchFamily="34" charset="0"/>
                </a:rPr>
                <a:t>Propone establecer un acuerdo para la operación del CC e impulsar un programa de profesionalización desarrollo del talento en el sector</a:t>
              </a:r>
            </a:p>
          </p:txBody>
        </p:sp>
      </p:grpSp>
      <p:grpSp>
        <p:nvGrpSpPr>
          <p:cNvPr id="70" name="Group 69"/>
          <p:cNvGrpSpPr/>
          <p:nvPr/>
        </p:nvGrpSpPr>
        <p:grpSpPr>
          <a:xfrm>
            <a:off x="7281664" y="4076387"/>
            <a:ext cx="2279844" cy="1152000"/>
            <a:chOff x="6681512" y="1541033"/>
            <a:chExt cx="2880000" cy="1440000"/>
          </a:xfrm>
        </p:grpSpPr>
        <p:sp>
          <p:nvSpPr>
            <p:cNvPr id="84" name="Rectangle 83"/>
            <p:cNvSpPr/>
            <p:nvPr>
              <p:custDataLst>
                <p:tags r:id="rId31"/>
              </p:custDataLst>
            </p:nvPr>
          </p:nvSpPr>
          <p:spPr>
            <a:xfrm>
              <a:off x="6681512" y="1541033"/>
              <a:ext cx="2880000" cy="1440000"/>
            </a:xfrm>
            <a:prstGeom prst="rect">
              <a:avLst/>
            </a:prstGeom>
            <a:solidFill>
              <a:schemeClr val="bg1">
                <a:lumMod val="95000"/>
              </a:schemeClr>
            </a:solidFill>
            <a:ln>
              <a:solidFill>
                <a:schemeClr val="bg1">
                  <a:lumMod val="65000"/>
                </a:schemeClr>
              </a:solidFill>
              <a:prstDash val="sysDash"/>
            </a:ln>
            <a:effectLst/>
          </p:spPr>
          <p:style>
            <a:lnRef idx="1">
              <a:schemeClr val="accent6"/>
            </a:lnRef>
            <a:fillRef idx="2">
              <a:schemeClr val="accent6"/>
            </a:fillRef>
            <a:effectRef idx="1">
              <a:schemeClr val="accent6"/>
            </a:effectRef>
            <a:fontRef idx="minor">
              <a:schemeClr val="dk1"/>
            </a:fontRef>
          </p:style>
          <p:txBody>
            <a:bodyPr lIns="160588" tIns="29112" rIns="58223" bIns="29112" rtlCol="0" anchor="ctr"/>
            <a:lstStyle/>
            <a:p>
              <a:pPr defTabSz="931658" fontAlgn="base">
                <a:spcBef>
                  <a:spcPct val="0"/>
                </a:spcBef>
                <a:spcAft>
                  <a:spcPct val="0"/>
                </a:spcAft>
              </a:pPr>
              <a:r>
                <a:rPr lang="es-ES" sz="900" dirty="0">
                  <a:solidFill>
                    <a:srgbClr val="002060"/>
                  </a:solidFill>
                </a:rPr>
                <a:t>3</a:t>
              </a:r>
            </a:p>
          </p:txBody>
        </p:sp>
        <p:sp>
          <p:nvSpPr>
            <p:cNvPr id="85" name="TextBox 84"/>
            <p:cNvSpPr txBox="1"/>
            <p:nvPr>
              <p:custDataLst>
                <p:tags r:id="rId32"/>
              </p:custDataLst>
            </p:nvPr>
          </p:nvSpPr>
          <p:spPr>
            <a:xfrm>
              <a:off x="7023155" y="1728302"/>
              <a:ext cx="2538357" cy="1198822"/>
            </a:xfrm>
            <a:prstGeom prst="rect">
              <a:avLst/>
            </a:prstGeom>
            <a:noFill/>
          </p:spPr>
          <p:txBody>
            <a:bodyPr wrap="square" lIns="58242" tIns="29121" rIns="0" bIns="29121" rtlCol="0">
              <a:spAutoFit/>
            </a:bodyPr>
            <a:lstStyle/>
            <a:p>
              <a:pPr defTabSz="931658" fontAlgn="base">
                <a:spcBef>
                  <a:spcPct val="0"/>
                </a:spcBef>
                <a:spcAft>
                  <a:spcPts val="300"/>
                </a:spcAft>
              </a:pPr>
              <a:r>
                <a:rPr lang="es-ES" sz="1000" b="1" i="1" dirty="0">
                  <a:solidFill>
                    <a:srgbClr val="002060"/>
                  </a:solidFill>
                  <a:cs typeface="Arial" pitchFamily="34" charset="0"/>
                </a:rPr>
                <a:t>Estrategia 3: </a:t>
              </a:r>
              <a:r>
                <a:rPr lang="es-ES" sz="1000" b="1" dirty="0">
                  <a:solidFill>
                    <a:srgbClr val="002776"/>
                  </a:solidFill>
                </a:rPr>
                <a:t>Marketing especializado RICE</a:t>
              </a:r>
            </a:p>
            <a:p>
              <a:pPr defTabSz="931658" fontAlgn="base">
                <a:spcBef>
                  <a:spcPct val="0"/>
                </a:spcBef>
                <a:spcAft>
                  <a:spcPts val="300"/>
                </a:spcAft>
              </a:pPr>
              <a:r>
                <a:rPr lang="es-ES" sz="900" dirty="0">
                  <a:solidFill>
                    <a:srgbClr val="002060"/>
                  </a:solidFill>
                  <a:cs typeface="Arial" pitchFamily="34" charset="0"/>
                </a:rPr>
                <a:t>Orientada al desarrollo de un plan de promoción y atracción de eventos internacionales a Quito, con un posicionamiento especializado</a:t>
              </a:r>
            </a:p>
          </p:txBody>
        </p:sp>
      </p:grpSp>
      <p:grpSp>
        <p:nvGrpSpPr>
          <p:cNvPr id="89" name="Group 88"/>
          <p:cNvGrpSpPr/>
          <p:nvPr/>
        </p:nvGrpSpPr>
        <p:grpSpPr>
          <a:xfrm>
            <a:off x="7281664" y="5344057"/>
            <a:ext cx="2279844" cy="1152000"/>
            <a:chOff x="6681512" y="3169173"/>
            <a:chExt cx="2880000" cy="1440000"/>
          </a:xfrm>
        </p:grpSpPr>
        <p:sp>
          <p:nvSpPr>
            <p:cNvPr id="90" name="Rectangle 89"/>
            <p:cNvSpPr/>
            <p:nvPr>
              <p:custDataLst>
                <p:tags r:id="rId29"/>
              </p:custDataLst>
            </p:nvPr>
          </p:nvSpPr>
          <p:spPr>
            <a:xfrm>
              <a:off x="6681512" y="3169173"/>
              <a:ext cx="2880000" cy="1440000"/>
            </a:xfrm>
            <a:prstGeom prst="rect">
              <a:avLst/>
            </a:prstGeom>
            <a:solidFill>
              <a:schemeClr val="bg1">
                <a:lumMod val="95000"/>
              </a:schemeClr>
            </a:solidFill>
            <a:ln>
              <a:solidFill>
                <a:schemeClr val="bg1">
                  <a:lumMod val="65000"/>
                </a:schemeClr>
              </a:solidFill>
              <a:prstDash val="sysDash"/>
            </a:ln>
            <a:effectLst/>
          </p:spPr>
          <p:style>
            <a:lnRef idx="1">
              <a:schemeClr val="accent1"/>
            </a:lnRef>
            <a:fillRef idx="2">
              <a:schemeClr val="accent1"/>
            </a:fillRef>
            <a:effectRef idx="1">
              <a:schemeClr val="accent1"/>
            </a:effectRef>
            <a:fontRef idx="minor">
              <a:schemeClr val="dk1"/>
            </a:fontRef>
          </p:style>
          <p:txBody>
            <a:bodyPr lIns="160588" tIns="29112" rIns="58223" bIns="29112" rtlCol="0" anchor="ctr"/>
            <a:lstStyle/>
            <a:p>
              <a:pPr defTabSz="931658" fontAlgn="base">
                <a:spcBef>
                  <a:spcPct val="0"/>
                </a:spcBef>
                <a:spcAft>
                  <a:spcPct val="0"/>
                </a:spcAft>
              </a:pPr>
              <a:r>
                <a:rPr lang="es-ES" sz="900" dirty="0">
                  <a:solidFill>
                    <a:srgbClr val="002060"/>
                  </a:solidFill>
                </a:rPr>
                <a:t>1</a:t>
              </a:r>
            </a:p>
          </p:txBody>
        </p:sp>
        <p:sp>
          <p:nvSpPr>
            <p:cNvPr id="91" name="TextBox 90"/>
            <p:cNvSpPr txBox="1"/>
            <p:nvPr>
              <p:custDataLst>
                <p:tags r:id="rId30"/>
              </p:custDataLst>
            </p:nvPr>
          </p:nvSpPr>
          <p:spPr>
            <a:xfrm>
              <a:off x="7023155" y="3475652"/>
              <a:ext cx="2538357" cy="852573"/>
            </a:xfrm>
            <a:prstGeom prst="rect">
              <a:avLst/>
            </a:prstGeom>
            <a:noFill/>
          </p:spPr>
          <p:txBody>
            <a:bodyPr wrap="square" lIns="58242" tIns="29121" rIns="0" bIns="29121" rtlCol="0">
              <a:spAutoFit/>
            </a:bodyPr>
            <a:lstStyle/>
            <a:p>
              <a:pPr defTabSz="931658" fontAlgn="base">
                <a:spcBef>
                  <a:spcPct val="0"/>
                </a:spcBef>
                <a:spcAft>
                  <a:spcPts val="300"/>
                </a:spcAft>
              </a:pPr>
              <a:r>
                <a:rPr lang="es-ES" sz="1000" b="1" i="1" dirty="0">
                  <a:solidFill>
                    <a:srgbClr val="002060"/>
                  </a:solidFill>
                  <a:cs typeface="Arial" pitchFamily="34" charset="0"/>
                </a:rPr>
                <a:t>Estrategia 4: </a:t>
              </a:r>
              <a:r>
                <a:rPr lang="es-ES" sz="1000" b="1" dirty="0">
                  <a:solidFill>
                    <a:srgbClr val="002060"/>
                  </a:solidFill>
                  <a:cs typeface="Arial" pitchFamily="34" charset="0"/>
                </a:rPr>
                <a:t>Involucramiento comunitario</a:t>
              </a:r>
            </a:p>
            <a:p>
              <a:pPr defTabSz="931658" fontAlgn="base">
                <a:spcBef>
                  <a:spcPct val="0"/>
                </a:spcBef>
                <a:spcAft>
                  <a:spcPts val="300"/>
                </a:spcAft>
              </a:pPr>
              <a:r>
                <a:rPr lang="es-ES" sz="900" dirty="0">
                  <a:solidFill>
                    <a:srgbClr val="002060"/>
                  </a:solidFill>
                  <a:cs typeface="Arial" pitchFamily="34" charset="0"/>
                </a:rPr>
                <a:t>Persigue la involucración de actores clave de la industria de reuniones</a:t>
              </a:r>
            </a:p>
          </p:txBody>
        </p:sp>
      </p:grpSp>
      <p:sp>
        <p:nvSpPr>
          <p:cNvPr id="96" name="Rectangle 57"/>
          <p:cNvSpPr>
            <a:spLocks noChangeArrowheads="1"/>
          </p:cNvSpPr>
          <p:nvPr>
            <p:custDataLst>
              <p:tags r:id="rId15"/>
            </p:custDataLst>
          </p:nvPr>
        </p:nvSpPr>
        <p:spPr bwMode="auto">
          <a:xfrm>
            <a:off x="488504" y="4067633"/>
            <a:ext cx="863172" cy="765679"/>
          </a:xfrm>
          <a:prstGeom prst="rect">
            <a:avLst/>
          </a:prstGeom>
          <a:solidFill>
            <a:schemeClr val="accent3">
              <a:lumMod val="20000"/>
              <a:lumOff val="80000"/>
            </a:schemeClr>
          </a:solidFill>
          <a:ln w="12700">
            <a:noFill/>
            <a:miter lim="800000"/>
            <a:headEnd type="none" w="sm" len="sm"/>
            <a:tailEnd type="none" w="sm" len="sm"/>
          </a:ln>
          <a:effectLst/>
        </p:spPr>
        <p:txBody>
          <a:bodyPr wrap="square" lIns="35995" tIns="359950" rIns="35995" bIns="45840" anchor="ctr"/>
          <a:lstStyle/>
          <a:p>
            <a:pPr indent="-58626" algn="ctr" defTabSz="931658" eaLnBrk="0" fontAlgn="b" hangingPunct="0">
              <a:spcBef>
                <a:spcPct val="0"/>
              </a:spcBef>
              <a:spcAft>
                <a:spcPct val="0"/>
              </a:spcAft>
            </a:pPr>
            <a:r>
              <a:rPr lang="es-ES" sz="900" dirty="0">
                <a:solidFill>
                  <a:srgbClr val="00A1DE"/>
                </a:solidFill>
                <a:cs typeface="Arial" pitchFamily="34" charset="0"/>
              </a:rPr>
              <a:t>Marketing online</a:t>
            </a:r>
          </a:p>
        </p:txBody>
      </p:sp>
      <p:sp>
        <p:nvSpPr>
          <p:cNvPr id="97" name="Rectangle 57"/>
          <p:cNvSpPr>
            <a:spLocks noChangeArrowheads="1"/>
          </p:cNvSpPr>
          <p:nvPr>
            <p:custDataLst>
              <p:tags r:id="rId16"/>
            </p:custDataLst>
          </p:nvPr>
        </p:nvSpPr>
        <p:spPr bwMode="auto">
          <a:xfrm>
            <a:off x="488504" y="4899009"/>
            <a:ext cx="863172" cy="765679"/>
          </a:xfrm>
          <a:prstGeom prst="rect">
            <a:avLst/>
          </a:prstGeom>
          <a:solidFill>
            <a:schemeClr val="accent3">
              <a:lumMod val="20000"/>
              <a:lumOff val="80000"/>
            </a:schemeClr>
          </a:solidFill>
          <a:ln w="12700">
            <a:noFill/>
            <a:miter lim="800000"/>
            <a:headEnd type="none" w="sm" len="sm"/>
            <a:tailEnd type="none" w="sm" len="sm"/>
          </a:ln>
          <a:effectLst/>
        </p:spPr>
        <p:txBody>
          <a:bodyPr wrap="square" lIns="35995" tIns="359950" rIns="35995" bIns="45840" anchor="ctr"/>
          <a:lstStyle/>
          <a:p>
            <a:pPr indent="-58626" algn="ctr" defTabSz="931658" eaLnBrk="0" fontAlgn="b" hangingPunct="0">
              <a:spcBef>
                <a:spcPct val="0"/>
              </a:spcBef>
              <a:spcAft>
                <a:spcPct val="0"/>
              </a:spcAft>
            </a:pPr>
            <a:r>
              <a:rPr lang="es-ES" altLang="ja-JP" sz="900" dirty="0">
                <a:solidFill>
                  <a:srgbClr val="00A1DE"/>
                </a:solidFill>
                <a:cs typeface="Arial" pitchFamily="34" charset="0"/>
              </a:rPr>
              <a:t>Producto, desarrollo e inversiones</a:t>
            </a:r>
          </a:p>
        </p:txBody>
      </p:sp>
      <p:sp>
        <p:nvSpPr>
          <p:cNvPr id="98" name="Rectangle 57"/>
          <p:cNvSpPr>
            <a:spLocks noChangeArrowheads="1"/>
          </p:cNvSpPr>
          <p:nvPr>
            <p:custDataLst>
              <p:tags r:id="rId17"/>
            </p:custDataLst>
          </p:nvPr>
        </p:nvSpPr>
        <p:spPr bwMode="auto">
          <a:xfrm>
            <a:off x="488504" y="5730383"/>
            <a:ext cx="863172" cy="765679"/>
          </a:xfrm>
          <a:prstGeom prst="rect">
            <a:avLst/>
          </a:prstGeom>
          <a:solidFill>
            <a:schemeClr val="accent3">
              <a:lumMod val="20000"/>
              <a:lumOff val="80000"/>
            </a:schemeClr>
          </a:solidFill>
          <a:ln w="12700">
            <a:noFill/>
            <a:miter lim="800000"/>
            <a:headEnd type="none" w="sm" len="sm"/>
            <a:tailEnd type="none" w="sm" len="sm"/>
          </a:ln>
          <a:effectLst/>
        </p:spPr>
        <p:txBody>
          <a:bodyPr wrap="square" lIns="35995" tIns="359950" rIns="35995" bIns="45840" anchor="ctr"/>
          <a:lstStyle/>
          <a:p>
            <a:pPr indent="-58626" algn="ctr" defTabSz="931658" eaLnBrk="0" fontAlgn="b" hangingPunct="0">
              <a:spcBef>
                <a:spcPct val="0"/>
              </a:spcBef>
              <a:spcAft>
                <a:spcPct val="0"/>
              </a:spcAft>
            </a:pPr>
            <a:r>
              <a:rPr lang="es-ES" altLang="ja-JP" sz="900" dirty="0">
                <a:solidFill>
                  <a:srgbClr val="00A1DE"/>
                </a:solidFill>
                <a:cs typeface="Arial" pitchFamily="34" charset="0"/>
              </a:rPr>
              <a:t>Mercadeo y promoción</a:t>
            </a:r>
          </a:p>
        </p:txBody>
      </p:sp>
      <p:grpSp>
        <p:nvGrpSpPr>
          <p:cNvPr id="111" name="Group 282"/>
          <p:cNvGrpSpPr/>
          <p:nvPr/>
        </p:nvGrpSpPr>
        <p:grpSpPr>
          <a:xfrm>
            <a:off x="704533" y="5779428"/>
            <a:ext cx="360040" cy="337129"/>
            <a:chOff x="644491" y="4719572"/>
            <a:chExt cx="226243" cy="211846"/>
          </a:xfrm>
          <a:solidFill>
            <a:schemeClr val="bg1"/>
          </a:solidFill>
        </p:grpSpPr>
        <p:sp>
          <p:nvSpPr>
            <p:cNvPr id="112" name="Freeform 133"/>
            <p:cNvSpPr>
              <a:spLocks noEditPoints="1"/>
            </p:cNvSpPr>
            <p:nvPr/>
          </p:nvSpPr>
          <p:spPr bwMode="auto">
            <a:xfrm>
              <a:off x="644491" y="4731912"/>
              <a:ext cx="158371" cy="199506"/>
            </a:xfrm>
            <a:custGeom>
              <a:avLst/>
              <a:gdLst>
                <a:gd name="T0" fmla="*/ 48 w 84"/>
                <a:gd name="T1" fmla="*/ 24 h 105"/>
                <a:gd name="T2" fmla="*/ 44 w 84"/>
                <a:gd name="T3" fmla="*/ 24 h 105"/>
                <a:gd name="T4" fmla="*/ 12 w 84"/>
                <a:gd name="T5" fmla="*/ 24 h 105"/>
                <a:gd name="T6" fmla="*/ 0 w 84"/>
                <a:gd name="T7" fmla="*/ 40 h 105"/>
                <a:gd name="T8" fmla="*/ 12 w 84"/>
                <a:gd name="T9" fmla="*/ 56 h 105"/>
                <a:gd name="T10" fmla="*/ 20 w 84"/>
                <a:gd name="T11" fmla="*/ 56 h 105"/>
                <a:gd name="T12" fmla="*/ 21 w 84"/>
                <a:gd name="T13" fmla="*/ 58 h 105"/>
                <a:gd name="T14" fmla="*/ 34 w 84"/>
                <a:gd name="T15" fmla="*/ 96 h 105"/>
                <a:gd name="T16" fmla="*/ 47 w 84"/>
                <a:gd name="T17" fmla="*/ 103 h 105"/>
                <a:gd name="T18" fmla="*/ 52 w 84"/>
                <a:gd name="T19" fmla="*/ 90 h 105"/>
                <a:gd name="T20" fmla="*/ 40 w 84"/>
                <a:gd name="T21" fmla="*/ 56 h 105"/>
                <a:gd name="T22" fmla="*/ 44 w 84"/>
                <a:gd name="T23" fmla="*/ 56 h 105"/>
                <a:gd name="T24" fmla="*/ 48 w 84"/>
                <a:gd name="T25" fmla="*/ 56 h 105"/>
                <a:gd name="T26" fmla="*/ 84 w 84"/>
                <a:gd name="T27" fmla="*/ 80 h 105"/>
                <a:gd name="T28" fmla="*/ 76 w 84"/>
                <a:gd name="T29" fmla="*/ 44 h 105"/>
                <a:gd name="T30" fmla="*/ 84 w 84"/>
                <a:gd name="T31" fmla="*/ 0 h 105"/>
                <a:gd name="T32" fmla="*/ 48 w 84"/>
                <a:gd name="T33" fmla="*/ 24 h 105"/>
                <a:gd name="T34" fmla="*/ 16 w 84"/>
                <a:gd name="T35" fmla="*/ 48 h 105"/>
                <a:gd name="T36" fmla="*/ 8 w 84"/>
                <a:gd name="T37" fmla="*/ 40 h 105"/>
                <a:gd name="T38" fmla="*/ 16 w 84"/>
                <a:gd name="T39" fmla="*/ 32 h 105"/>
                <a:gd name="T40" fmla="*/ 16 w 84"/>
                <a:gd name="T41" fmla="*/ 4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 h="105">
                  <a:moveTo>
                    <a:pt x="48" y="24"/>
                  </a:moveTo>
                  <a:cubicBezTo>
                    <a:pt x="48" y="24"/>
                    <a:pt x="45" y="24"/>
                    <a:pt x="44" y="24"/>
                  </a:cubicBezTo>
                  <a:cubicBezTo>
                    <a:pt x="30" y="24"/>
                    <a:pt x="12" y="24"/>
                    <a:pt x="12" y="24"/>
                  </a:cubicBezTo>
                  <a:cubicBezTo>
                    <a:pt x="5" y="24"/>
                    <a:pt x="0" y="31"/>
                    <a:pt x="0" y="40"/>
                  </a:cubicBezTo>
                  <a:cubicBezTo>
                    <a:pt x="0" y="49"/>
                    <a:pt x="5" y="56"/>
                    <a:pt x="12" y="56"/>
                  </a:cubicBezTo>
                  <a:cubicBezTo>
                    <a:pt x="20" y="56"/>
                    <a:pt x="20" y="56"/>
                    <a:pt x="20" y="56"/>
                  </a:cubicBezTo>
                  <a:cubicBezTo>
                    <a:pt x="20" y="56"/>
                    <a:pt x="21" y="58"/>
                    <a:pt x="21" y="58"/>
                  </a:cubicBezTo>
                  <a:cubicBezTo>
                    <a:pt x="34" y="96"/>
                    <a:pt x="34" y="96"/>
                    <a:pt x="34" y="96"/>
                  </a:cubicBezTo>
                  <a:cubicBezTo>
                    <a:pt x="36" y="102"/>
                    <a:pt x="42" y="105"/>
                    <a:pt x="47" y="103"/>
                  </a:cubicBezTo>
                  <a:cubicBezTo>
                    <a:pt x="52" y="101"/>
                    <a:pt x="54" y="96"/>
                    <a:pt x="52" y="90"/>
                  </a:cubicBezTo>
                  <a:cubicBezTo>
                    <a:pt x="40" y="56"/>
                    <a:pt x="40" y="56"/>
                    <a:pt x="40" y="56"/>
                  </a:cubicBezTo>
                  <a:cubicBezTo>
                    <a:pt x="44" y="56"/>
                    <a:pt x="44" y="56"/>
                    <a:pt x="44" y="56"/>
                  </a:cubicBezTo>
                  <a:cubicBezTo>
                    <a:pt x="48" y="56"/>
                    <a:pt x="48" y="56"/>
                    <a:pt x="48" y="56"/>
                  </a:cubicBezTo>
                  <a:cubicBezTo>
                    <a:pt x="60" y="57"/>
                    <a:pt x="75" y="74"/>
                    <a:pt x="84" y="80"/>
                  </a:cubicBezTo>
                  <a:cubicBezTo>
                    <a:pt x="81" y="70"/>
                    <a:pt x="76" y="57"/>
                    <a:pt x="76" y="44"/>
                  </a:cubicBezTo>
                  <a:cubicBezTo>
                    <a:pt x="76" y="28"/>
                    <a:pt x="80" y="10"/>
                    <a:pt x="84" y="0"/>
                  </a:cubicBezTo>
                  <a:cubicBezTo>
                    <a:pt x="75" y="6"/>
                    <a:pt x="61" y="22"/>
                    <a:pt x="48" y="24"/>
                  </a:cubicBezTo>
                  <a:close/>
                  <a:moveTo>
                    <a:pt x="16" y="48"/>
                  </a:moveTo>
                  <a:cubicBezTo>
                    <a:pt x="12" y="48"/>
                    <a:pt x="8" y="44"/>
                    <a:pt x="8" y="40"/>
                  </a:cubicBezTo>
                  <a:cubicBezTo>
                    <a:pt x="8" y="35"/>
                    <a:pt x="12" y="32"/>
                    <a:pt x="16" y="32"/>
                  </a:cubicBezTo>
                  <a:lnTo>
                    <a:pt x="16"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_tradnl">
                <a:solidFill>
                  <a:srgbClr val="002776"/>
                </a:solidFill>
              </a:endParaRPr>
            </a:p>
          </p:txBody>
        </p:sp>
        <p:sp>
          <p:nvSpPr>
            <p:cNvPr id="113" name="Freeform 134"/>
            <p:cNvSpPr>
              <a:spLocks/>
            </p:cNvSpPr>
            <p:nvPr/>
          </p:nvSpPr>
          <p:spPr bwMode="auto">
            <a:xfrm>
              <a:off x="813145" y="4719572"/>
              <a:ext cx="57589" cy="183052"/>
            </a:xfrm>
            <a:custGeom>
              <a:avLst/>
              <a:gdLst>
                <a:gd name="T0" fmla="*/ 15 w 31"/>
                <a:gd name="T1" fmla="*/ 0 h 97"/>
                <a:gd name="T2" fmla="*/ 0 w 31"/>
                <a:gd name="T3" fmla="*/ 34 h 97"/>
                <a:gd name="T4" fmla="*/ 2 w 31"/>
                <a:gd name="T5" fmla="*/ 33 h 97"/>
                <a:gd name="T6" fmla="*/ 15 w 31"/>
                <a:gd name="T7" fmla="*/ 49 h 97"/>
                <a:gd name="T8" fmla="*/ 2 w 31"/>
                <a:gd name="T9" fmla="*/ 64 h 97"/>
                <a:gd name="T10" fmla="*/ 0 w 31"/>
                <a:gd name="T11" fmla="*/ 64 h 97"/>
                <a:gd name="T12" fmla="*/ 15 w 31"/>
                <a:gd name="T13" fmla="*/ 97 h 97"/>
                <a:gd name="T14" fmla="*/ 31 w 31"/>
                <a:gd name="T15" fmla="*/ 49 h 97"/>
                <a:gd name="T16" fmla="*/ 15 w 31"/>
                <a:gd name="T1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97">
                  <a:moveTo>
                    <a:pt x="15" y="0"/>
                  </a:moveTo>
                  <a:cubicBezTo>
                    <a:pt x="8" y="0"/>
                    <a:pt x="2" y="14"/>
                    <a:pt x="0" y="34"/>
                  </a:cubicBezTo>
                  <a:cubicBezTo>
                    <a:pt x="1" y="33"/>
                    <a:pt x="1" y="33"/>
                    <a:pt x="2" y="33"/>
                  </a:cubicBezTo>
                  <a:cubicBezTo>
                    <a:pt x="9" y="33"/>
                    <a:pt x="15" y="40"/>
                    <a:pt x="15" y="49"/>
                  </a:cubicBezTo>
                  <a:cubicBezTo>
                    <a:pt x="15" y="57"/>
                    <a:pt x="9" y="64"/>
                    <a:pt x="2" y="64"/>
                  </a:cubicBezTo>
                  <a:cubicBezTo>
                    <a:pt x="1" y="64"/>
                    <a:pt x="1" y="64"/>
                    <a:pt x="0" y="64"/>
                  </a:cubicBezTo>
                  <a:cubicBezTo>
                    <a:pt x="2" y="83"/>
                    <a:pt x="8" y="97"/>
                    <a:pt x="15" y="97"/>
                  </a:cubicBezTo>
                  <a:cubicBezTo>
                    <a:pt x="24" y="97"/>
                    <a:pt x="31" y="75"/>
                    <a:pt x="31" y="49"/>
                  </a:cubicBezTo>
                  <a:cubicBezTo>
                    <a:pt x="31" y="22"/>
                    <a:pt x="24" y="0"/>
                    <a:pt x="1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_tradnl">
                <a:solidFill>
                  <a:srgbClr val="002776"/>
                </a:solidFill>
              </a:endParaRPr>
            </a:p>
          </p:txBody>
        </p:sp>
      </p:grpSp>
      <p:sp>
        <p:nvSpPr>
          <p:cNvPr id="114" name="Freeform 26"/>
          <p:cNvSpPr>
            <a:spLocks noEditPoints="1"/>
          </p:cNvSpPr>
          <p:nvPr/>
        </p:nvSpPr>
        <p:spPr bwMode="auto">
          <a:xfrm>
            <a:off x="738667" y="4115366"/>
            <a:ext cx="286650" cy="358314"/>
          </a:xfrm>
          <a:custGeom>
            <a:avLst/>
            <a:gdLst>
              <a:gd name="T0" fmla="*/ 32 w 100"/>
              <a:gd name="T1" fmla="*/ 118 h 125"/>
              <a:gd name="T2" fmla="*/ 54 w 100"/>
              <a:gd name="T3" fmla="*/ 118 h 125"/>
              <a:gd name="T4" fmla="*/ 34 w 100"/>
              <a:gd name="T5" fmla="*/ 113 h 125"/>
              <a:gd name="T6" fmla="*/ 94 w 100"/>
              <a:gd name="T7" fmla="*/ 56 h 125"/>
              <a:gd name="T8" fmla="*/ 57 w 100"/>
              <a:gd name="T9" fmla="*/ 76 h 125"/>
              <a:gd name="T10" fmla="*/ 54 w 100"/>
              <a:gd name="T11" fmla="*/ 66 h 125"/>
              <a:gd name="T12" fmla="*/ 51 w 100"/>
              <a:gd name="T13" fmla="*/ 57 h 125"/>
              <a:gd name="T14" fmla="*/ 49 w 100"/>
              <a:gd name="T15" fmla="*/ 56 h 125"/>
              <a:gd name="T16" fmla="*/ 45 w 100"/>
              <a:gd name="T17" fmla="*/ 49 h 125"/>
              <a:gd name="T18" fmla="*/ 41 w 100"/>
              <a:gd name="T19" fmla="*/ 52 h 125"/>
              <a:gd name="T20" fmla="*/ 46 w 100"/>
              <a:gd name="T21" fmla="*/ 73 h 125"/>
              <a:gd name="T22" fmla="*/ 57 w 100"/>
              <a:gd name="T23" fmla="*/ 82 h 125"/>
              <a:gd name="T24" fmla="*/ 65 w 100"/>
              <a:gd name="T25" fmla="*/ 35 h 125"/>
              <a:gd name="T26" fmla="*/ 57 w 100"/>
              <a:gd name="T27" fmla="*/ 42 h 125"/>
              <a:gd name="T28" fmla="*/ 52 w 100"/>
              <a:gd name="T29" fmla="*/ 48 h 125"/>
              <a:gd name="T30" fmla="*/ 49 w 100"/>
              <a:gd name="T31" fmla="*/ 45 h 125"/>
              <a:gd name="T32" fmla="*/ 48 w 100"/>
              <a:gd name="T33" fmla="*/ 49 h 125"/>
              <a:gd name="T34" fmla="*/ 51 w 100"/>
              <a:gd name="T35" fmla="*/ 51 h 125"/>
              <a:gd name="T36" fmla="*/ 54 w 100"/>
              <a:gd name="T37" fmla="*/ 54 h 125"/>
              <a:gd name="T38" fmla="*/ 68 w 100"/>
              <a:gd name="T39" fmla="*/ 60 h 125"/>
              <a:gd name="T40" fmla="*/ 69 w 100"/>
              <a:gd name="T41" fmla="*/ 66 h 125"/>
              <a:gd name="T42" fmla="*/ 60 w 100"/>
              <a:gd name="T43" fmla="*/ 79 h 125"/>
              <a:gd name="T44" fmla="*/ 68 w 100"/>
              <a:gd name="T45" fmla="*/ 83 h 125"/>
              <a:gd name="T46" fmla="*/ 86 w 100"/>
              <a:gd name="T47" fmla="*/ 76 h 125"/>
              <a:gd name="T48" fmla="*/ 94 w 100"/>
              <a:gd name="T49" fmla="*/ 57 h 125"/>
              <a:gd name="T50" fmla="*/ 91 w 100"/>
              <a:gd name="T51" fmla="*/ 66 h 125"/>
              <a:gd name="T52" fmla="*/ 85 w 100"/>
              <a:gd name="T53" fmla="*/ 71 h 125"/>
              <a:gd name="T54" fmla="*/ 83 w 100"/>
              <a:gd name="T55" fmla="*/ 57 h 125"/>
              <a:gd name="T56" fmla="*/ 74 w 100"/>
              <a:gd name="T57" fmla="*/ 52 h 125"/>
              <a:gd name="T58" fmla="*/ 74 w 100"/>
              <a:gd name="T59" fmla="*/ 48 h 125"/>
              <a:gd name="T60" fmla="*/ 77 w 100"/>
              <a:gd name="T61" fmla="*/ 45 h 125"/>
              <a:gd name="T62" fmla="*/ 83 w 100"/>
              <a:gd name="T63" fmla="*/ 45 h 125"/>
              <a:gd name="T64" fmla="*/ 89 w 100"/>
              <a:gd name="T65" fmla="*/ 43 h 125"/>
              <a:gd name="T66" fmla="*/ 83 w 100"/>
              <a:gd name="T67" fmla="*/ 43 h 125"/>
              <a:gd name="T68" fmla="*/ 79 w 100"/>
              <a:gd name="T69" fmla="*/ 42 h 125"/>
              <a:gd name="T70" fmla="*/ 76 w 100"/>
              <a:gd name="T71" fmla="*/ 42 h 125"/>
              <a:gd name="T72" fmla="*/ 76 w 100"/>
              <a:gd name="T73" fmla="*/ 40 h 125"/>
              <a:gd name="T74" fmla="*/ 80 w 100"/>
              <a:gd name="T75" fmla="*/ 34 h 125"/>
              <a:gd name="T76" fmla="*/ 65 w 100"/>
              <a:gd name="T77" fmla="*/ 31 h 125"/>
              <a:gd name="T78" fmla="*/ 62 w 100"/>
              <a:gd name="T79" fmla="*/ 25 h 125"/>
              <a:gd name="T80" fmla="*/ 41 w 100"/>
              <a:gd name="T81" fmla="*/ 39 h 125"/>
              <a:gd name="T82" fmla="*/ 35 w 100"/>
              <a:gd name="T83" fmla="*/ 63 h 125"/>
              <a:gd name="T84" fmla="*/ 49 w 100"/>
              <a:gd name="T85" fmla="*/ 85 h 125"/>
              <a:gd name="T86" fmla="*/ 74 w 100"/>
              <a:gd name="T87" fmla="*/ 90 h 125"/>
              <a:gd name="T88" fmla="*/ 96 w 100"/>
              <a:gd name="T89" fmla="*/ 76 h 125"/>
              <a:gd name="T90" fmla="*/ 100 w 100"/>
              <a:gd name="T91" fmla="*/ 51 h 125"/>
              <a:gd name="T92" fmla="*/ 86 w 100"/>
              <a:gd name="T93" fmla="*/ 31 h 125"/>
              <a:gd name="T94" fmla="*/ 68 w 100"/>
              <a:gd name="T95" fmla="*/ 25 h 125"/>
              <a:gd name="T96" fmla="*/ 85 w 100"/>
              <a:gd name="T97" fmla="*/ 6 h 125"/>
              <a:gd name="T98" fmla="*/ 12 w 100"/>
              <a:gd name="T99" fmla="*/ 11 h 125"/>
              <a:gd name="T100" fmla="*/ 85 w 100"/>
              <a:gd name="T101" fmla="*/ 94 h 125"/>
              <a:gd name="T102" fmla="*/ 4 w 100"/>
              <a:gd name="T103" fmla="*/ 125 h 125"/>
              <a:gd name="T104" fmla="*/ 0 w 100"/>
              <a:gd name="T105" fmla="*/ 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0" h="125">
                <a:moveTo>
                  <a:pt x="34" y="113"/>
                </a:moveTo>
                <a:lnTo>
                  <a:pt x="34" y="113"/>
                </a:lnTo>
                <a:lnTo>
                  <a:pt x="32" y="114"/>
                </a:lnTo>
                <a:lnTo>
                  <a:pt x="32" y="118"/>
                </a:lnTo>
                <a:lnTo>
                  <a:pt x="32" y="118"/>
                </a:lnTo>
                <a:lnTo>
                  <a:pt x="34" y="119"/>
                </a:lnTo>
                <a:lnTo>
                  <a:pt x="52" y="119"/>
                </a:lnTo>
                <a:lnTo>
                  <a:pt x="52" y="119"/>
                </a:lnTo>
                <a:lnTo>
                  <a:pt x="52" y="118"/>
                </a:lnTo>
                <a:lnTo>
                  <a:pt x="54" y="118"/>
                </a:lnTo>
                <a:lnTo>
                  <a:pt x="54" y="114"/>
                </a:lnTo>
                <a:lnTo>
                  <a:pt x="54" y="114"/>
                </a:lnTo>
                <a:lnTo>
                  <a:pt x="52" y="113"/>
                </a:lnTo>
                <a:lnTo>
                  <a:pt x="34" y="113"/>
                </a:lnTo>
                <a:lnTo>
                  <a:pt x="34" y="113"/>
                </a:lnTo>
                <a:close/>
                <a:moveTo>
                  <a:pt x="94" y="56"/>
                </a:moveTo>
                <a:lnTo>
                  <a:pt x="94" y="56"/>
                </a:lnTo>
                <a:lnTo>
                  <a:pt x="94" y="56"/>
                </a:lnTo>
                <a:lnTo>
                  <a:pt x="94" y="56"/>
                </a:lnTo>
                <a:lnTo>
                  <a:pt x="94" y="56"/>
                </a:lnTo>
                <a:close/>
                <a:moveTo>
                  <a:pt x="57" y="82"/>
                </a:moveTo>
                <a:lnTo>
                  <a:pt x="57" y="82"/>
                </a:lnTo>
                <a:lnTo>
                  <a:pt x="57" y="80"/>
                </a:lnTo>
                <a:lnTo>
                  <a:pt x="57" y="80"/>
                </a:lnTo>
                <a:lnTo>
                  <a:pt x="57" y="76"/>
                </a:lnTo>
                <a:lnTo>
                  <a:pt x="57" y="76"/>
                </a:lnTo>
                <a:lnTo>
                  <a:pt x="55" y="71"/>
                </a:lnTo>
                <a:lnTo>
                  <a:pt x="55" y="71"/>
                </a:lnTo>
                <a:lnTo>
                  <a:pt x="55" y="68"/>
                </a:lnTo>
                <a:lnTo>
                  <a:pt x="54" y="66"/>
                </a:lnTo>
                <a:lnTo>
                  <a:pt x="54" y="66"/>
                </a:lnTo>
                <a:lnTo>
                  <a:pt x="51" y="63"/>
                </a:lnTo>
                <a:lnTo>
                  <a:pt x="51" y="63"/>
                </a:lnTo>
                <a:lnTo>
                  <a:pt x="51" y="60"/>
                </a:lnTo>
                <a:lnTo>
                  <a:pt x="51" y="57"/>
                </a:lnTo>
                <a:lnTo>
                  <a:pt x="51" y="57"/>
                </a:lnTo>
                <a:lnTo>
                  <a:pt x="51" y="56"/>
                </a:lnTo>
                <a:lnTo>
                  <a:pt x="51" y="56"/>
                </a:lnTo>
                <a:lnTo>
                  <a:pt x="49" y="56"/>
                </a:lnTo>
                <a:lnTo>
                  <a:pt x="49" y="56"/>
                </a:lnTo>
                <a:lnTo>
                  <a:pt x="48" y="54"/>
                </a:lnTo>
                <a:lnTo>
                  <a:pt x="48" y="54"/>
                </a:lnTo>
                <a:lnTo>
                  <a:pt x="46" y="51"/>
                </a:lnTo>
                <a:lnTo>
                  <a:pt x="46" y="51"/>
                </a:lnTo>
                <a:lnTo>
                  <a:pt x="45" y="49"/>
                </a:lnTo>
                <a:lnTo>
                  <a:pt x="45" y="49"/>
                </a:lnTo>
                <a:lnTo>
                  <a:pt x="45" y="49"/>
                </a:lnTo>
                <a:lnTo>
                  <a:pt x="43" y="48"/>
                </a:lnTo>
                <a:lnTo>
                  <a:pt x="43" y="48"/>
                </a:lnTo>
                <a:lnTo>
                  <a:pt x="41" y="52"/>
                </a:lnTo>
                <a:lnTo>
                  <a:pt x="41" y="57"/>
                </a:lnTo>
                <a:lnTo>
                  <a:pt x="41" y="57"/>
                </a:lnTo>
                <a:lnTo>
                  <a:pt x="41" y="63"/>
                </a:lnTo>
                <a:lnTo>
                  <a:pt x="43" y="68"/>
                </a:lnTo>
                <a:lnTo>
                  <a:pt x="46" y="73"/>
                </a:lnTo>
                <a:lnTo>
                  <a:pt x="49" y="76"/>
                </a:lnTo>
                <a:lnTo>
                  <a:pt x="49" y="76"/>
                </a:lnTo>
                <a:lnTo>
                  <a:pt x="57" y="82"/>
                </a:lnTo>
                <a:lnTo>
                  <a:pt x="57" y="82"/>
                </a:lnTo>
                <a:lnTo>
                  <a:pt x="57" y="82"/>
                </a:lnTo>
                <a:close/>
                <a:moveTo>
                  <a:pt x="65" y="31"/>
                </a:moveTo>
                <a:lnTo>
                  <a:pt x="65" y="31"/>
                </a:lnTo>
                <a:lnTo>
                  <a:pt x="65" y="34"/>
                </a:lnTo>
                <a:lnTo>
                  <a:pt x="65" y="34"/>
                </a:lnTo>
                <a:lnTo>
                  <a:pt x="65" y="35"/>
                </a:lnTo>
                <a:lnTo>
                  <a:pt x="63" y="37"/>
                </a:lnTo>
                <a:lnTo>
                  <a:pt x="63" y="37"/>
                </a:lnTo>
                <a:lnTo>
                  <a:pt x="60" y="39"/>
                </a:lnTo>
                <a:lnTo>
                  <a:pt x="60" y="39"/>
                </a:lnTo>
                <a:lnTo>
                  <a:pt x="57" y="42"/>
                </a:lnTo>
                <a:lnTo>
                  <a:pt x="55" y="45"/>
                </a:lnTo>
                <a:lnTo>
                  <a:pt x="55" y="45"/>
                </a:lnTo>
                <a:lnTo>
                  <a:pt x="54" y="46"/>
                </a:lnTo>
                <a:lnTo>
                  <a:pt x="52" y="48"/>
                </a:lnTo>
                <a:lnTo>
                  <a:pt x="52" y="48"/>
                </a:lnTo>
                <a:lnTo>
                  <a:pt x="52" y="46"/>
                </a:lnTo>
                <a:lnTo>
                  <a:pt x="51" y="45"/>
                </a:lnTo>
                <a:lnTo>
                  <a:pt x="49" y="45"/>
                </a:lnTo>
                <a:lnTo>
                  <a:pt x="49" y="45"/>
                </a:lnTo>
                <a:lnTo>
                  <a:pt x="49" y="45"/>
                </a:lnTo>
                <a:lnTo>
                  <a:pt x="48" y="46"/>
                </a:lnTo>
                <a:lnTo>
                  <a:pt x="46" y="49"/>
                </a:lnTo>
                <a:lnTo>
                  <a:pt x="46" y="49"/>
                </a:lnTo>
                <a:lnTo>
                  <a:pt x="48" y="49"/>
                </a:lnTo>
                <a:lnTo>
                  <a:pt x="48" y="49"/>
                </a:lnTo>
                <a:lnTo>
                  <a:pt x="51" y="49"/>
                </a:lnTo>
                <a:lnTo>
                  <a:pt x="51" y="49"/>
                </a:lnTo>
                <a:lnTo>
                  <a:pt x="51" y="49"/>
                </a:lnTo>
                <a:lnTo>
                  <a:pt x="51" y="51"/>
                </a:lnTo>
                <a:lnTo>
                  <a:pt x="51" y="51"/>
                </a:lnTo>
                <a:lnTo>
                  <a:pt x="51" y="54"/>
                </a:lnTo>
                <a:lnTo>
                  <a:pt x="51" y="54"/>
                </a:lnTo>
                <a:lnTo>
                  <a:pt x="52" y="56"/>
                </a:lnTo>
                <a:lnTo>
                  <a:pt x="52" y="56"/>
                </a:lnTo>
                <a:lnTo>
                  <a:pt x="54" y="54"/>
                </a:lnTo>
                <a:lnTo>
                  <a:pt x="55" y="54"/>
                </a:lnTo>
                <a:lnTo>
                  <a:pt x="55" y="54"/>
                </a:lnTo>
                <a:lnTo>
                  <a:pt x="63" y="57"/>
                </a:lnTo>
                <a:lnTo>
                  <a:pt x="63" y="57"/>
                </a:lnTo>
                <a:lnTo>
                  <a:pt x="68" y="60"/>
                </a:lnTo>
                <a:lnTo>
                  <a:pt x="68" y="60"/>
                </a:lnTo>
                <a:lnTo>
                  <a:pt x="69" y="62"/>
                </a:lnTo>
                <a:lnTo>
                  <a:pt x="71" y="63"/>
                </a:lnTo>
                <a:lnTo>
                  <a:pt x="71" y="63"/>
                </a:lnTo>
                <a:lnTo>
                  <a:pt x="69" y="66"/>
                </a:lnTo>
                <a:lnTo>
                  <a:pt x="69" y="66"/>
                </a:lnTo>
                <a:lnTo>
                  <a:pt x="66" y="71"/>
                </a:lnTo>
                <a:lnTo>
                  <a:pt x="63" y="76"/>
                </a:lnTo>
                <a:lnTo>
                  <a:pt x="63" y="76"/>
                </a:lnTo>
                <a:lnTo>
                  <a:pt x="60" y="79"/>
                </a:lnTo>
                <a:lnTo>
                  <a:pt x="60" y="79"/>
                </a:lnTo>
                <a:lnTo>
                  <a:pt x="58" y="82"/>
                </a:lnTo>
                <a:lnTo>
                  <a:pt x="58" y="82"/>
                </a:lnTo>
                <a:lnTo>
                  <a:pt x="68" y="83"/>
                </a:lnTo>
                <a:lnTo>
                  <a:pt x="68" y="83"/>
                </a:lnTo>
                <a:lnTo>
                  <a:pt x="74" y="83"/>
                </a:lnTo>
                <a:lnTo>
                  <a:pt x="79" y="82"/>
                </a:lnTo>
                <a:lnTo>
                  <a:pt x="83" y="79"/>
                </a:lnTo>
                <a:lnTo>
                  <a:pt x="86" y="76"/>
                </a:lnTo>
                <a:lnTo>
                  <a:pt x="86" y="76"/>
                </a:lnTo>
                <a:lnTo>
                  <a:pt x="89" y="73"/>
                </a:lnTo>
                <a:lnTo>
                  <a:pt x="93" y="68"/>
                </a:lnTo>
                <a:lnTo>
                  <a:pt x="94" y="63"/>
                </a:lnTo>
                <a:lnTo>
                  <a:pt x="94" y="57"/>
                </a:lnTo>
                <a:lnTo>
                  <a:pt x="94" y="57"/>
                </a:lnTo>
                <a:lnTo>
                  <a:pt x="94" y="56"/>
                </a:lnTo>
                <a:lnTo>
                  <a:pt x="94" y="56"/>
                </a:lnTo>
                <a:lnTo>
                  <a:pt x="93" y="62"/>
                </a:lnTo>
                <a:lnTo>
                  <a:pt x="91" y="66"/>
                </a:lnTo>
                <a:lnTo>
                  <a:pt x="91" y="66"/>
                </a:lnTo>
                <a:lnTo>
                  <a:pt x="89" y="71"/>
                </a:lnTo>
                <a:lnTo>
                  <a:pt x="88" y="73"/>
                </a:lnTo>
                <a:lnTo>
                  <a:pt x="86" y="74"/>
                </a:lnTo>
                <a:lnTo>
                  <a:pt x="86" y="74"/>
                </a:lnTo>
                <a:lnTo>
                  <a:pt x="85" y="71"/>
                </a:lnTo>
                <a:lnTo>
                  <a:pt x="85" y="68"/>
                </a:lnTo>
                <a:lnTo>
                  <a:pt x="85" y="60"/>
                </a:lnTo>
                <a:lnTo>
                  <a:pt x="85" y="60"/>
                </a:lnTo>
                <a:lnTo>
                  <a:pt x="83" y="59"/>
                </a:lnTo>
                <a:lnTo>
                  <a:pt x="83" y="57"/>
                </a:lnTo>
                <a:lnTo>
                  <a:pt x="83" y="57"/>
                </a:lnTo>
                <a:lnTo>
                  <a:pt x="80" y="57"/>
                </a:lnTo>
                <a:lnTo>
                  <a:pt x="76" y="57"/>
                </a:lnTo>
                <a:lnTo>
                  <a:pt x="76" y="57"/>
                </a:lnTo>
                <a:lnTo>
                  <a:pt x="74" y="52"/>
                </a:lnTo>
                <a:lnTo>
                  <a:pt x="74" y="52"/>
                </a:lnTo>
                <a:lnTo>
                  <a:pt x="74" y="51"/>
                </a:lnTo>
                <a:lnTo>
                  <a:pt x="74" y="51"/>
                </a:lnTo>
                <a:lnTo>
                  <a:pt x="74" y="49"/>
                </a:lnTo>
                <a:lnTo>
                  <a:pt x="74" y="48"/>
                </a:lnTo>
                <a:lnTo>
                  <a:pt x="74" y="48"/>
                </a:lnTo>
                <a:lnTo>
                  <a:pt x="76" y="46"/>
                </a:lnTo>
                <a:lnTo>
                  <a:pt x="76" y="46"/>
                </a:lnTo>
                <a:lnTo>
                  <a:pt x="77" y="45"/>
                </a:lnTo>
                <a:lnTo>
                  <a:pt x="77" y="45"/>
                </a:lnTo>
                <a:lnTo>
                  <a:pt x="79" y="43"/>
                </a:lnTo>
                <a:lnTo>
                  <a:pt x="79" y="43"/>
                </a:lnTo>
                <a:lnTo>
                  <a:pt x="82" y="43"/>
                </a:lnTo>
                <a:lnTo>
                  <a:pt x="82" y="43"/>
                </a:lnTo>
                <a:lnTo>
                  <a:pt x="83" y="45"/>
                </a:lnTo>
                <a:lnTo>
                  <a:pt x="83" y="45"/>
                </a:lnTo>
                <a:lnTo>
                  <a:pt x="91" y="45"/>
                </a:lnTo>
                <a:lnTo>
                  <a:pt x="91" y="45"/>
                </a:lnTo>
                <a:lnTo>
                  <a:pt x="89" y="43"/>
                </a:lnTo>
                <a:lnTo>
                  <a:pt x="89" y="43"/>
                </a:lnTo>
                <a:lnTo>
                  <a:pt x="88" y="43"/>
                </a:lnTo>
                <a:lnTo>
                  <a:pt x="88" y="43"/>
                </a:lnTo>
                <a:lnTo>
                  <a:pt x="86" y="43"/>
                </a:lnTo>
                <a:lnTo>
                  <a:pt x="86" y="43"/>
                </a:lnTo>
                <a:lnTo>
                  <a:pt x="83" y="43"/>
                </a:lnTo>
                <a:lnTo>
                  <a:pt x="83" y="43"/>
                </a:lnTo>
                <a:lnTo>
                  <a:pt x="80" y="40"/>
                </a:lnTo>
                <a:lnTo>
                  <a:pt x="80" y="40"/>
                </a:lnTo>
                <a:lnTo>
                  <a:pt x="80" y="40"/>
                </a:lnTo>
                <a:lnTo>
                  <a:pt x="79" y="42"/>
                </a:lnTo>
                <a:lnTo>
                  <a:pt x="79" y="42"/>
                </a:lnTo>
                <a:lnTo>
                  <a:pt x="77" y="43"/>
                </a:lnTo>
                <a:lnTo>
                  <a:pt x="77" y="43"/>
                </a:lnTo>
                <a:lnTo>
                  <a:pt x="77" y="43"/>
                </a:lnTo>
                <a:lnTo>
                  <a:pt x="76" y="42"/>
                </a:lnTo>
                <a:lnTo>
                  <a:pt x="76" y="40"/>
                </a:lnTo>
                <a:lnTo>
                  <a:pt x="76" y="40"/>
                </a:lnTo>
                <a:lnTo>
                  <a:pt x="76" y="40"/>
                </a:lnTo>
                <a:lnTo>
                  <a:pt x="76" y="40"/>
                </a:lnTo>
                <a:lnTo>
                  <a:pt x="76" y="40"/>
                </a:lnTo>
                <a:lnTo>
                  <a:pt x="77" y="39"/>
                </a:lnTo>
                <a:lnTo>
                  <a:pt x="77" y="39"/>
                </a:lnTo>
                <a:lnTo>
                  <a:pt x="79" y="37"/>
                </a:lnTo>
                <a:lnTo>
                  <a:pt x="79" y="37"/>
                </a:lnTo>
                <a:lnTo>
                  <a:pt x="80" y="34"/>
                </a:lnTo>
                <a:lnTo>
                  <a:pt x="80" y="34"/>
                </a:lnTo>
                <a:lnTo>
                  <a:pt x="74" y="32"/>
                </a:lnTo>
                <a:lnTo>
                  <a:pt x="68" y="31"/>
                </a:lnTo>
                <a:lnTo>
                  <a:pt x="68" y="31"/>
                </a:lnTo>
                <a:lnTo>
                  <a:pt x="65" y="31"/>
                </a:lnTo>
                <a:lnTo>
                  <a:pt x="65" y="31"/>
                </a:lnTo>
                <a:lnTo>
                  <a:pt x="65" y="31"/>
                </a:lnTo>
                <a:close/>
                <a:moveTo>
                  <a:pt x="68" y="25"/>
                </a:moveTo>
                <a:lnTo>
                  <a:pt x="68" y="25"/>
                </a:lnTo>
                <a:lnTo>
                  <a:pt x="62" y="25"/>
                </a:lnTo>
                <a:lnTo>
                  <a:pt x="55" y="28"/>
                </a:lnTo>
                <a:lnTo>
                  <a:pt x="49" y="31"/>
                </a:lnTo>
                <a:lnTo>
                  <a:pt x="45" y="34"/>
                </a:lnTo>
                <a:lnTo>
                  <a:pt x="45" y="34"/>
                </a:lnTo>
                <a:lnTo>
                  <a:pt x="41" y="39"/>
                </a:lnTo>
                <a:lnTo>
                  <a:pt x="38" y="45"/>
                </a:lnTo>
                <a:lnTo>
                  <a:pt x="35" y="51"/>
                </a:lnTo>
                <a:lnTo>
                  <a:pt x="35" y="57"/>
                </a:lnTo>
                <a:lnTo>
                  <a:pt x="35" y="57"/>
                </a:lnTo>
                <a:lnTo>
                  <a:pt x="35" y="63"/>
                </a:lnTo>
                <a:lnTo>
                  <a:pt x="38" y="70"/>
                </a:lnTo>
                <a:lnTo>
                  <a:pt x="41" y="76"/>
                </a:lnTo>
                <a:lnTo>
                  <a:pt x="45" y="80"/>
                </a:lnTo>
                <a:lnTo>
                  <a:pt x="45" y="80"/>
                </a:lnTo>
                <a:lnTo>
                  <a:pt x="49" y="85"/>
                </a:lnTo>
                <a:lnTo>
                  <a:pt x="55" y="88"/>
                </a:lnTo>
                <a:lnTo>
                  <a:pt x="62" y="90"/>
                </a:lnTo>
                <a:lnTo>
                  <a:pt x="68" y="90"/>
                </a:lnTo>
                <a:lnTo>
                  <a:pt x="68" y="90"/>
                </a:lnTo>
                <a:lnTo>
                  <a:pt x="74" y="90"/>
                </a:lnTo>
                <a:lnTo>
                  <a:pt x="80" y="88"/>
                </a:lnTo>
                <a:lnTo>
                  <a:pt x="86" y="85"/>
                </a:lnTo>
                <a:lnTo>
                  <a:pt x="91" y="80"/>
                </a:lnTo>
                <a:lnTo>
                  <a:pt x="91" y="80"/>
                </a:lnTo>
                <a:lnTo>
                  <a:pt x="96" y="76"/>
                </a:lnTo>
                <a:lnTo>
                  <a:pt x="99" y="70"/>
                </a:lnTo>
                <a:lnTo>
                  <a:pt x="100" y="63"/>
                </a:lnTo>
                <a:lnTo>
                  <a:pt x="100" y="57"/>
                </a:lnTo>
                <a:lnTo>
                  <a:pt x="100" y="57"/>
                </a:lnTo>
                <a:lnTo>
                  <a:pt x="100" y="51"/>
                </a:lnTo>
                <a:lnTo>
                  <a:pt x="99" y="45"/>
                </a:lnTo>
                <a:lnTo>
                  <a:pt x="96" y="39"/>
                </a:lnTo>
                <a:lnTo>
                  <a:pt x="91" y="34"/>
                </a:lnTo>
                <a:lnTo>
                  <a:pt x="91" y="34"/>
                </a:lnTo>
                <a:lnTo>
                  <a:pt x="86" y="31"/>
                </a:lnTo>
                <a:lnTo>
                  <a:pt x="80" y="28"/>
                </a:lnTo>
                <a:lnTo>
                  <a:pt x="74" y="25"/>
                </a:lnTo>
                <a:lnTo>
                  <a:pt x="68" y="25"/>
                </a:lnTo>
                <a:lnTo>
                  <a:pt x="68" y="25"/>
                </a:lnTo>
                <a:lnTo>
                  <a:pt x="68" y="25"/>
                </a:lnTo>
                <a:close/>
                <a:moveTo>
                  <a:pt x="4" y="0"/>
                </a:moveTo>
                <a:lnTo>
                  <a:pt x="80" y="0"/>
                </a:lnTo>
                <a:lnTo>
                  <a:pt x="80" y="0"/>
                </a:lnTo>
                <a:lnTo>
                  <a:pt x="83" y="1"/>
                </a:lnTo>
                <a:lnTo>
                  <a:pt x="85" y="6"/>
                </a:lnTo>
                <a:lnTo>
                  <a:pt x="85" y="22"/>
                </a:lnTo>
                <a:lnTo>
                  <a:pt x="85" y="22"/>
                </a:lnTo>
                <a:lnTo>
                  <a:pt x="74" y="18"/>
                </a:lnTo>
                <a:lnTo>
                  <a:pt x="74" y="11"/>
                </a:lnTo>
                <a:lnTo>
                  <a:pt x="12" y="11"/>
                </a:lnTo>
                <a:lnTo>
                  <a:pt x="12" y="105"/>
                </a:lnTo>
                <a:lnTo>
                  <a:pt x="74" y="105"/>
                </a:lnTo>
                <a:lnTo>
                  <a:pt x="74" y="97"/>
                </a:lnTo>
                <a:lnTo>
                  <a:pt x="74" y="97"/>
                </a:lnTo>
                <a:lnTo>
                  <a:pt x="85" y="94"/>
                </a:lnTo>
                <a:lnTo>
                  <a:pt x="85" y="121"/>
                </a:lnTo>
                <a:lnTo>
                  <a:pt x="85" y="121"/>
                </a:lnTo>
                <a:lnTo>
                  <a:pt x="83" y="124"/>
                </a:lnTo>
                <a:lnTo>
                  <a:pt x="80" y="125"/>
                </a:lnTo>
                <a:lnTo>
                  <a:pt x="4" y="125"/>
                </a:lnTo>
                <a:lnTo>
                  <a:pt x="4" y="125"/>
                </a:lnTo>
                <a:lnTo>
                  <a:pt x="1" y="124"/>
                </a:lnTo>
                <a:lnTo>
                  <a:pt x="0" y="121"/>
                </a:lnTo>
                <a:lnTo>
                  <a:pt x="0" y="6"/>
                </a:lnTo>
                <a:lnTo>
                  <a:pt x="0" y="6"/>
                </a:lnTo>
                <a:lnTo>
                  <a:pt x="1" y="1"/>
                </a:lnTo>
                <a:lnTo>
                  <a:pt x="4" y="0"/>
                </a:lnTo>
                <a:lnTo>
                  <a:pt x="4" y="0"/>
                </a:lnTo>
                <a:close/>
              </a:path>
            </a:pathLst>
          </a:custGeom>
          <a:solidFill>
            <a:schemeClr val="bg1"/>
          </a:solidFill>
          <a:ln>
            <a:noFill/>
          </a:ln>
          <a:extLst/>
        </p:spPr>
        <p:txBody>
          <a:bodyPr vert="horz" wrap="square" lIns="91428" tIns="45715" rIns="91428" bIns="45715" numCol="1" anchor="t" anchorCtr="0" compatLnSpc="1">
            <a:prstTxWarp prst="textNoShape">
              <a:avLst/>
            </a:prstTxWarp>
          </a:bodyPr>
          <a:lstStyle/>
          <a:p>
            <a:endParaRPr lang="es-ES" dirty="0">
              <a:solidFill>
                <a:srgbClr val="002776"/>
              </a:solidFill>
            </a:endParaRPr>
          </a:p>
        </p:txBody>
      </p:sp>
      <p:sp>
        <p:nvSpPr>
          <p:cNvPr id="115" name="Freeform 114"/>
          <p:cNvSpPr>
            <a:spLocks noEditPoints="1"/>
          </p:cNvSpPr>
          <p:nvPr/>
        </p:nvSpPr>
        <p:spPr bwMode="auto">
          <a:xfrm>
            <a:off x="738667" y="4945072"/>
            <a:ext cx="280039" cy="274806"/>
          </a:xfrm>
          <a:custGeom>
            <a:avLst/>
            <a:gdLst>
              <a:gd name="T0" fmla="*/ 46 w 107"/>
              <a:gd name="T1" fmla="*/ 74 h 105"/>
              <a:gd name="T2" fmla="*/ 53 w 107"/>
              <a:gd name="T3" fmla="*/ 91 h 105"/>
              <a:gd name="T4" fmla="*/ 42 w 107"/>
              <a:gd name="T5" fmla="*/ 103 h 105"/>
              <a:gd name="T6" fmla="*/ 5 w 107"/>
              <a:gd name="T7" fmla="*/ 100 h 105"/>
              <a:gd name="T8" fmla="*/ 9 w 107"/>
              <a:gd name="T9" fmla="*/ 80 h 105"/>
              <a:gd name="T10" fmla="*/ 2 w 107"/>
              <a:gd name="T11" fmla="*/ 66 h 105"/>
              <a:gd name="T12" fmla="*/ 9 w 107"/>
              <a:gd name="T13" fmla="*/ 60 h 105"/>
              <a:gd name="T14" fmla="*/ 2 w 107"/>
              <a:gd name="T15" fmla="*/ 46 h 105"/>
              <a:gd name="T16" fmla="*/ 3 w 107"/>
              <a:gd name="T17" fmla="*/ 31 h 105"/>
              <a:gd name="T18" fmla="*/ 43 w 107"/>
              <a:gd name="T19" fmla="*/ 32 h 105"/>
              <a:gd name="T20" fmla="*/ 46 w 107"/>
              <a:gd name="T21" fmla="*/ 46 h 105"/>
              <a:gd name="T22" fmla="*/ 54 w 107"/>
              <a:gd name="T23" fmla="*/ 60 h 105"/>
              <a:gd name="T24" fmla="*/ 82 w 107"/>
              <a:gd name="T25" fmla="*/ 0 h 105"/>
              <a:gd name="T26" fmla="*/ 60 w 107"/>
              <a:gd name="T27" fmla="*/ 15 h 105"/>
              <a:gd name="T28" fmla="*/ 56 w 107"/>
              <a:gd name="T29" fmla="*/ 18 h 105"/>
              <a:gd name="T30" fmla="*/ 54 w 107"/>
              <a:gd name="T31" fmla="*/ 34 h 105"/>
              <a:gd name="T32" fmla="*/ 59 w 107"/>
              <a:gd name="T33" fmla="*/ 38 h 105"/>
              <a:gd name="T34" fmla="*/ 62 w 107"/>
              <a:gd name="T35" fmla="*/ 54 h 105"/>
              <a:gd name="T36" fmla="*/ 67 w 107"/>
              <a:gd name="T37" fmla="*/ 68 h 105"/>
              <a:gd name="T38" fmla="*/ 64 w 107"/>
              <a:gd name="T39" fmla="*/ 83 h 105"/>
              <a:gd name="T40" fmla="*/ 60 w 107"/>
              <a:gd name="T41" fmla="*/ 97 h 105"/>
              <a:gd name="T42" fmla="*/ 98 w 107"/>
              <a:gd name="T43" fmla="*/ 102 h 105"/>
              <a:gd name="T44" fmla="*/ 104 w 107"/>
              <a:gd name="T45" fmla="*/ 86 h 105"/>
              <a:gd name="T46" fmla="*/ 107 w 107"/>
              <a:gd name="T47" fmla="*/ 71 h 105"/>
              <a:gd name="T48" fmla="*/ 105 w 107"/>
              <a:gd name="T49" fmla="*/ 65 h 105"/>
              <a:gd name="T50" fmla="*/ 102 w 107"/>
              <a:gd name="T51" fmla="*/ 49 h 105"/>
              <a:gd name="T52" fmla="*/ 96 w 107"/>
              <a:gd name="T53" fmla="*/ 34 h 105"/>
              <a:gd name="T54" fmla="*/ 98 w 107"/>
              <a:gd name="T55" fmla="*/ 21 h 105"/>
              <a:gd name="T56" fmla="*/ 102 w 107"/>
              <a:gd name="T57" fmla="*/ 17 h 105"/>
              <a:gd name="T58" fmla="*/ 96 w 107"/>
              <a:gd name="T59" fmla="*/ 1 h 105"/>
              <a:gd name="T60" fmla="*/ 91 w 107"/>
              <a:gd name="T61" fmla="*/ 21 h 105"/>
              <a:gd name="T62" fmla="*/ 57 w 107"/>
              <a:gd name="T63" fmla="*/ 21 h 105"/>
              <a:gd name="T64" fmla="*/ 87 w 107"/>
              <a:gd name="T65" fmla="*/ 20 h 105"/>
              <a:gd name="T66" fmla="*/ 82 w 107"/>
              <a:gd name="T67" fmla="*/ 7 h 105"/>
              <a:gd name="T68" fmla="*/ 82 w 107"/>
              <a:gd name="T69" fmla="*/ 3 h 105"/>
              <a:gd name="T70" fmla="*/ 98 w 107"/>
              <a:gd name="T71" fmla="*/ 38 h 105"/>
              <a:gd name="T72" fmla="*/ 65 w 107"/>
              <a:gd name="T73" fmla="*/ 38 h 105"/>
              <a:gd name="T74" fmla="*/ 87 w 107"/>
              <a:gd name="T75" fmla="*/ 37 h 105"/>
              <a:gd name="T76" fmla="*/ 96 w 107"/>
              <a:gd name="T77" fmla="*/ 55 h 105"/>
              <a:gd name="T78" fmla="*/ 70 w 107"/>
              <a:gd name="T79" fmla="*/ 54 h 105"/>
              <a:gd name="T80" fmla="*/ 93 w 107"/>
              <a:gd name="T81" fmla="*/ 69 h 105"/>
              <a:gd name="T82" fmla="*/ 85 w 107"/>
              <a:gd name="T83" fmla="*/ 73 h 105"/>
              <a:gd name="T84" fmla="*/ 74 w 107"/>
              <a:gd name="T85" fmla="*/ 69 h 105"/>
              <a:gd name="T86" fmla="*/ 96 w 107"/>
              <a:gd name="T87" fmla="*/ 86 h 105"/>
              <a:gd name="T88" fmla="*/ 70 w 107"/>
              <a:gd name="T89" fmla="*/ 88 h 105"/>
              <a:gd name="T90" fmla="*/ 85 w 107"/>
              <a:gd name="T91" fmla="*/ 86 h 105"/>
              <a:gd name="T92" fmla="*/ 11 w 107"/>
              <a:gd name="T93" fmla="*/ 90 h 105"/>
              <a:gd name="T94" fmla="*/ 37 w 107"/>
              <a:gd name="T95" fmla="*/ 80 h 105"/>
              <a:gd name="T96" fmla="*/ 45 w 107"/>
              <a:gd name="T97" fmla="*/ 77 h 105"/>
              <a:gd name="T98" fmla="*/ 22 w 107"/>
              <a:gd name="T99" fmla="*/ 49 h 105"/>
              <a:gd name="T100" fmla="*/ 31 w 107"/>
              <a:gd name="T101" fmla="*/ 51 h 105"/>
              <a:gd name="T102" fmla="*/ 37 w 107"/>
              <a:gd name="T103" fmla="*/ 48 h 105"/>
              <a:gd name="T104" fmla="*/ 5 w 107"/>
              <a:gd name="T105" fmla="*/ 34 h 105"/>
              <a:gd name="T106" fmla="*/ 39 w 107"/>
              <a:gd name="T107" fmla="*/ 34 h 105"/>
              <a:gd name="T108" fmla="*/ 17 w 107"/>
              <a:gd name="T109" fmla="*/ 65 h 105"/>
              <a:gd name="T110" fmla="*/ 23 w 107"/>
              <a:gd name="T111" fmla="*/ 6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7" h="105">
                <a:moveTo>
                  <a:pt x="45" y="65"/>
                </a:moveTo>
                <a:lnTo>
                  <a:pt x="45" y="65"/>
                </a:lnTo>
                <a:lnTo>
                  <a:pt x="45" y="65"/>
                </a:lnTo>
                <a:lnTo>
                  <a:pt x="45" y="66"/>
                </a:lnTo>
                <a:lnTo>
                  <a:pt x="45" y="74"/>
                </a:lnTo>
                <a:lnTo>
                  <a:pt x="45" y="74"/>
                </a:lnTo>
                <a:lnTo>
                  <a:pt x="46" y="74"/>
                </a:lnTo>
                <a:lnTo>
                  <a:pt x="46" y="74"/>
                </a:lnTo>
                <a:lnTo>
                  <a:pt x="51" y="76"/>
                </a:lnTo>
                <a:lnTo>
                  <a:pt x="53" y="77"/>
                </a:lnTo>
                <a:lnTo>
                  <a:pt x="53" y="77"/>
                </a:lnTo>
                <a:lnTo>
                  <a:pt x="54" y="79"/>
                </a:lnTo>
                <a:lnTo>
                  <a:pt x="54" y="79"/>
                </a:lnTo>
                <a:lnTo>
                  <a:pt x="54" y="88"/>
                </a:lnTo>
                <a:lnTo>
                  <a:pt x="54" y="88"/>
                </a:lnTo>
                <a:lnTo>
                  <a:pt x="53" y="91"/>
                </a:lnTo>
                <a:lnTo>
                  <a:pt x="53" y="91"/>
                </a:lnTo>
                <a:lnTo>
                  <a:pt x="50" y="93"/>
                </a:lnTo>
                <a:lnTo>
                  <a:pt x="50" y="100"/>
                </a:lnTo>
                <a:lnTo>
                  <a:pt x="50" y="100"/>
                </a:lnTo>
                <a:lnTo>
                  <a:pt x="48" y="102"/>
                </a:lnTo>
                <a:lnTo>
                  <a:pt x="48" y="102"/>
                </a:lnTo>
                <a:lnTo>
                  <a:pt x="42" y="103"/>
                </a:lnTo>
                <a:lnTo>
                  <a:pt x="42" y="103"/>
                </a:lnTo>
                <a:lnTo>
                  <a:pt x="26" y="105"/>
                </a:lnTo>
                <a:lnTo>
                  <a:pt x="26" y="105"/>
                </a:lnTo>
                <a:lnTo>
                  <a:pt x="12" y="103"/>
                </a:lnTo>
                <a:lnTo>
                  <a:pt x="12" y="103"/>
                </a:lnTo>
                <a:lnTo>
                  <a:pt x="8" y="103"/>
                </a:lnTo>
                <a:lnTo>
                  <a:pt x="6" y="102"/>
                </a:lnTo>
                <a:lnTo>
                  <a:pt x="6" y="102"/>
                </a:lnTo>
                <a:lnTo>
                  <a:pt x="5" y="100"/>
                </a:lnTo>
                <a:lnTo>
                  <a:pt x="5" y="100"/>
                </a:lnTo>
                <a:lnTo>
                  <a:pt x="5" y="90"/>
                </a:lnTo>
                <a:lnTo>
                  <a:pt x="5" y="90"/>
                </a:lnTo>
                <a:lnTo>
                  <a:pt x="6" y="88"/>
                </a:lnTo>
                <a:lnTo>
                  <a:pt x="6" y="88"/>
                </a:lnTo>
                <a:lnTo>
                  <a:pt x="9" y="86"/>
                </a:lnTo>
                <a:lnTo>
                  <a:pt x="9" y="80"/>
                </a:lnTo>
                <a:lnTo>
                  <a:pt x="9" y="80"/>
                </a:lnTo>
                <a:lnTo>
                  <a:pt x="9" y="80"/>
                </a:lnTo>
                <a:lnTo>
                  <a:pt x="9" y="80"/>
                </a:lnTo>
                <a:lnTo>
                  <a:pt x="2" y="77"/>
                </a:lnTo>
                <a:lnTo>
                  <a:pt x="2" y="77"/>
                </a:lnTo>
                <a:lnTo>
                  <a:pt x="2" y="76"/>
                </a:lnTo>
                <a:lnTo>
                  <a:pt x="2" y="76"/>
                </a:lnTo>
                <a:lnTo>
                  <a:pt x="2" y="66"/>
                </a:lnTo>
                <a:lnTo>
                  <a:pt x="2" y="66"/>
                </a:lnTo>
                <a:lnTo>
                  <a:pt x="2" y="65"/>
                </a:lnTo>
                <a:lnTo>
                  <a:pt x="2" y="65"/>
                </a:lnTo>
                <a:lnTo>
                  <a:pt x="5" y="63"/>
                </a:lnTo>
                <a:lnTo>
                  <a:pt x="9" y="62"/>
                </a:lnTo>
                <a:lnTo>
                  <a:pt x="9" y="62"/>
                </a:lnTo>
                <a:lnTo>
                  <a:pt x="11" y="62"/>
                </a:lnTo>
                <a:lnTo>
                  <a:pt x="11" y="62"/>
                </a:lnTo>
                <a:lnTo>
                  <a:pt x="9" y="60"/>
                </a:lnTo>
                <a:lnTo>
                  <a:pt x="9" y="60"/>
                </a:lnTo>
                <a:lnTo>
                  <a:pt x="9" y="51"/>
                </a:lnTo>
                <a:lnTo>
                  <a:pt x="9" y="51"/>
                </a:lnTo>
                <a:lnTo>
                  <a:pt x="11" y="48"/>
                </a:lnTo>
                <a:lnTo>
                  <a:pt x="11" y="48"/>
                </a:lnTo>
                <a:lnTo>
                  <a:pt x="8" y="48"/>
                </a:lnTo>
                <a:lnTo>
                  <a:pt x="8" y="48"/>
                </a:lnTo>
                <a:lnTo>
                  <a:pt x="2" y="46"/>
                </a:lnTo>
                <a:lnTo>
                  <a:pt x="2" y="46"/>
                </a:lnTo>
                <a:lnTo>
                  <a:pt x="0" y="43"/>
                </a:lnTo>
                <a:lnTo>
                  <a:pt x="0" y="43"/>
                </a:lnTo>
                <a:lnTo>
                  <a:pt x="0" y="34"/>
                </a:lnTo>
                <a:lnTo>
                  <a:pt x="0" y="34"/>
                </a:lnTo>
                <a:lnTo>
                  <a:pt x="2" y="32"/>
                </a:lnTo>
                <a:lnTo>
                  <a:pt x="2" y="32"/>
                </a:lnTo>
                <a:lnTo>
                  <a:pt x="3" y="31"/>
                </a:lnTo>
                <a:lnTo>
                  <a:pt x="8" y="29"/>
                </a:lnTo>
                <a:lnTo>
                  <a:pt x="8" y="29"/>
                </a:lnTo>
                <a:lnTo>
                  <a:pt x="22" y="29"/>
                </a:lnTo>
                <a:lnTo>
                  <a:pt x="22" y="29"/>
                </a:lnTo>
                <a:lnTo>
                  <a:pt x="37" y="29"/>
                </a:lnTo>
                <a:lnTo>
                  <a:pt x="37" y="29"/>
                </a:lnTo>
                <a:lnTo>
                  <a:pt x="40" y="31"/>
                </a:lnTo>
                <a:lnTo>
                  <a:pt x="43" y="32"/>
                </a:lnTo>
                <a:lnTo>
                  <a:pt x="43" y="32"/>
                </a:lnTo>
                <a:lnTo>
                  <a:pt x="43" y="34"/>
                </a:lnTo>
                <a:lnTo>
                  <a:pt x="43" y="34"/>
                </a:lnTo>
                <a:lnTo>
                  <a:pt x="43" y="43"/>
                </a:lnTo>
                <a:lnTo>
                  <a:pt x="43" y="43"/>
                </a:lnTo>
                <a:lnTo>
                  <a:pt x="43" y="46"/>
                </a:lnTo>
                <a:lnTo>
                  <a:pt x="43" y="46"/>
                </a:lnTo>
                <a:lnTo>
                  <a:pt x="46" y="46"/>
                </a:lnTo>
                <a:lnTo>
                  <a:pt x="46" y="46"/>
                </a:lnTo>
                <a:lnTo>
                  <a:pt x="50" y="46"/>
                </a:lnTo>
                <a:lnTo>
                  <a:pt x="53" y="48"/>
                </a:lnTo>
                <a:lnTo>
                  <a:pt x="53" y="48"/>
                </a:lnTo>
                <a:lnTo>
                  <a:pt x="54" y="51"/>
                </a:lnTo>
                <a:lnTo>
                  <a:pt x="54" y="51"/>
                </a:lnTo>
                <a:lnTo>
                  <a:pt x="54" y="60"/>
                </a:lnTo>
                <a:lnTo>
                  <a:pt x="54" y="60"/>
                </a:lnTo>
                <a:lnTo>
                  <a:pt x="53" y="62"/>
                </a:lnTo>
                <a:lnTo>
                  <a:pt x="53" y="62"/>
                </a:lnTo>
                <a:lnTo>
                  <a:pt x="46" y="65"/>
                </a:lnTo>
                <a:lnTo>
                  <a:pt x="46" y="65"/>
                </a:lnTo>
                <a:lnTo>
                  <a:pt x="45" y="65"/>
                </a:lnTo>
                <a:lnTo>
                  <a:pt x="45" y="65"/>
                </a:lnTo>
                <a:close/>
                <a:moveTo>
                  <a:pt x="82" y="0"/>
                </a:moveTo>
                <a:lnTo>
                  <a:pt x="82" y="0"/>
                </a:lnTo>
                <a:lnTo>
                  <a:pt x="68" y="1"/>
                </a:lnTo>
                <a:lnTo>
                  <a:pt x="68" y="1"/>
                </a:lnTo>
                <a:lnTo>
                  <a:pt x="64" y="3"/>
                </a:lnTo>
                <a:lnTo>
                  <a:pt x="60" y="4"/>
                </a:lnTo>
                <a:lnTo>
                  <a:pt x="60" y="4"/>
                </a:lnTo>
                <a:lnTo>
                  <a:pt x="60" y="6"/>
                </a:lnTo>
                <a:lnTo>
                  <a:pt x="60" y="6"/>
                </a:lnTo>
                <a:lnTo>
                  <a:pt x="60" y="15"/>
                </a:lnTo>
                <a:lnTo>
                  <a:pt x="60" y="15"/>
                </a:lnTo>
                <a:lnTo>
                  <a:pt x="60" y="17"/>
                </a:lnTo>
                <a:lnTo>
                  <a:pt x="60" y="17"/>
                </a:lnTo>
                <a:lnTo>
                  <a:pt x="62" y="17"/>
                </a:lnTo>
                <a:lnTo>
                  <a:pt x="62" y="17"/>
                </a:lnTo>
                <a:lnTo>
                  <a:pt x="60" y="18"/>
                </a:lnTo>
                <a:lnTo>
                  <a:pt x="60" y="18"/>
                </a:lnTo>
                <a:lnTo>
                  <a:pt x="56" y="18"/>
                </a:lnTo>
                <a:lnTo>
                  <a:pt x="54" y="20"/>
                </a:lnTo>
                <a:lnTo>
                  <a:pt x="54" y="20"/>
                </a:lnTo>
                <a:lnTo>
                  <a:pt x="53" y="21"/>
                </a:lnTo>
                <a:lnTo>
                  <a:pt x="53" y="21"/>
                </a:lnTo>
                <a:lnTo>
                  <a:pt x="53" y="32"/>
                </a:lnTo>
                <a:lnTo>
                  <a:pt x="53" y="32"/>
                </a:lnTo>
                <a:lnTo>
                  <a:pt x="54" y="34"/>
                </a:lnTo>
                <a:lnTo>
                  <a:pt x="54" y="34"/>
                </a:lnTo>
                <a:lnTo>
                  <a:pt x="60" y="35"/>
                </a:lnTo>
                <a:lnTo>
                  <a:pt x="60" y="35"/>
                </a:lnTo>
                <a:lnTo>
                  <a:pt x="60" y="35"/>
                </a:lnTo>
                <a:lnTo>
                  <a:pt x="60" y="35"/>
                </a:lnTo>
                <a:lnTo>
                  <a:pt x="60" y="37"/>
                </a:lnTo>
                <a:lnTo>
                  <a:pt x="60" y="37"/>
                </a:lnTo>
                <a:lnTo>
                  <a:pt x="59" y="38"/>
                </a:lnTo>
                <a:lnTo>
                  <a:pt x="59" y="38"/>
                </a:lnTo>
                <a:lnTo>
                  <a:pt x="59" y="48"/>
                </a:lnTo>
                <a:lnTo>
                  <a:pt x="59" y="48"/>
                </a:lnTo>
                <a:lnTo>
                  <a:pt x="60" y="49"/>
                </a:lnTo>
                <a:lnTo>
                  <a:pt x="60" y="49"/>
                </a:lnTo>
                <a:lnTo>
                  <a:pt x="64" y="52"/>
                </a:lnTo>
                <a:lnTo>
                  <a:pt x="64" y="52"/>
                </a:lnTo>
                <a:lnTo>
                  <a:pt x="62" y="54"/>
                </a:lnTo>
                <a:lnTo>
                  <a:pt x="62" y="54"/>
                </a:lnTo>
                <a:lnTo>
                  <a:pt x="60" y="55"/>
                </a:lnTo>
                <a:lnTo>
                  <a:pt x="60" y="55"/>
                </a:lnTo>
                <a:lnTo>
                  <a:pt x="60" y="65"/>
                </a:lnTo>
                <a:lnTo>
                  <a:pt x="60" y="65"/>
                </a:lnTo>
                <a:lnTo>
                  <a:pt x="62" y="66"/>
                </a:lnTo>
                <a:lnTo>
                  <a:pt x="62" y="66"/>
                </a:lnTo>
                <a:lnTo>
                  <a:pt x="67" y="68"/>
                </a:lnTo>
                <a:lnTo>
                  <a:pt x="67" y="68"/>
                </a:lnTo>
                <a:lnTo>
                  <a:pt x="64" y="69"/>
                </a:lnTo>
                <a:lnTo>
                  <a:pt x="64" y="69"/>
                </a:lnTo>
                <a:lnTo>
                  <a:pt x="64" y="71"/>
                </a:lnTo>
                <a:lnTo>
                  <a:pt x="64" y="71"/>
                </a:lnTo>
                <a:lnTo>
                  <a:pt x="64" y="82"/>
                </a:lnTo>
                <a:lnTo>
                  <a:pt x="64" y="82"/>
                </a:lnTo>
                <a:lnTo>
                  <a:pt x="64" y="83"/>
                </a:lnTo>
                <a:lnTo>
                  <a:pt x="64" y="83"/>
                </a:lnTo>
                <a:lnTo>
                  <a:pt x="65" y="83"/>
                </a:lnTo>
                <a:lnTo>
                  <a:pt x="65" y="83"/>
                </a:lnTo>
                <a:lnTo>
                  <a:pt x="62" y="86"/>
                </a:lnTo>
                <a:lnTo>
                  <a:pt x="62" y="86"/>
                </a:lnTo>
                <a:lnTo>
                  <a:pt x="60" y="88"/>
                </a:lnTo>
                <a:lnTo>
                  <a:pt x="60" y="88"/>
                </a:lnTo>
                <a:lnTo>
                  <a:pt x="60" y="97"/>
                </a:lnTo>
                <a:lnTo>
                  <a:pt x="60" y="97"/>
                </a:lnTo>
                <a:lnTo>
                  <a:pt x="62" y="99"/>
                </a:lnTo>
                <a:lnTo>
                  <a:pt x="62" y="99"/>
                </a:lnTo>
                <a:lnTo>
                  <a:pt x="68" y="102"/>
                </a:lnTo>
                <a:lnTo>
                  <a:pt x="68" y="102"/>
                </a:lnTo>
                <a:lnTo>
                  <a:pt x="82" y="103"/>
                </a:lnTo>
                <a:lnTo>
                  <a:pt x="82" y="103"/>
                </a:lnTo>
                <a:lnTo>
                  <a:pt x="98" y="102"/>
                </a:lnTo>
                <a:lnTo>
                  <a:pt x="98" y="102"/>
                </a:lnTo>
                <a:lnTo>
                  <a:pt x="104" y="99"/>
                </a:lnTo>
                <a:lnTo>
                  <a:pt x="104" y="99"/>
                </a:lnTo>
                <a:lnTo>
                  <a:pt x="105" y="97"/>
                </a:lnTo>
                <a:lnTo>
                  <a:pt x="105" y="97"/>
                </a:lnTo>
                <a:lnTo>
                  <a:pt x="105" y="88"/>
                </a:lnTo>
                <a:lnTo>
                  <a:pt x="105" y="88"/>
                </a:lnTo>
                <a:lnTo>
                  <a:pt x="104" y="86"/>
                </a:lnTo>
                <a:lnTo>
                  <a:pt x="104" y="86"/>
                </a:lnTo>
                <a:lnTo>
                  <a:pt x="102" y="85"/>
                </a:lnTo>
                <a:lnTo>
                  <a:pt x="102" y="85"/>
                </a:lnTo>
                <a:lnTo>
                  <a:pt x="107" y="83"/>
                </a:lnTo>
                <a:lnTo>
                  <a:pt x="107" y="83"/>
                </a:lnTo>
                <a:lnTo>
                  <a:pt x="107" y="82"/>
                </a:lnTo>
                <a:lnTo>
                  <a:pt x="107" y="82"/>
                </a:lnTo>
                <a:lnTo>
                  <a:pt x="107" y="71"/>
                </a:lnTo>
                <a:lnTo>
                  <a:pt x="107" y="71"/>
                </a:lnTo>
                <a:lnTo>
                  <a:pt x="107" y="69"/>
                </a:lnTo>
                <a:lnTo>
                  <a:pt x="107" y="69"/>
                </a:lnTo>
                <a:lnTo>
                  <a:pt x="102" y="68"/>
                </a:lnTo>
                <a:lnTo>
                  <a:pt x="102" y="68"/>
                </a:lnTo>
                <a:lnTo>
                  <a:pt x="104" y="66"/>
                </a:lnTo>
                <a:lnTo>
                  <a:pt x="104" y="66"/>
                </a:lnTo>
                <a:lnTo>
                  <a:pt x="105" y="65"/>
                </a:lnTo>
                <a:lnTo>
                  <a:pt x="105" y="65"/>
                </a:lnTo>
                <a:lnTo>
                  <a:pt x="105" y="55"/>
                </a:lnTo>
                <a:lnTo>
                  <a:pt x="105" y="55"/>
                </a:lnTo>
                <a:lnTo>
                  <a:pt x="104" y="54"/>
                </a:lnTo>
                <a:lnTo>
                  <a:pt x="104" y="54"/>
                </a:lnTo>
                <a:lnTo>
                  <a:pt x="99" y="51"/>
                </a:lnTo>
                <a:lnTo>
                  <a:pt x="99" y="51"/>
                </a:lnTo>
                <a:lnTo>
                  <a:pt x="102" y="49"/>
                </a:lnTo>
                <a:lnTo>
                  <a:pt x="102" y="49"/>
                </a:lnTo>
                <a:lnTo>
                  <a:pt x="104" y="48"/>
                </a:lnTo>
                <a:lnTo>
                  <a:pt x="104" y="48"/>
                </a:lnTo>
                <a:lnTo>
                  <a:pt x="104" y="38"/>
                </a:lnTo>
                <a:lnTo>
                  <a:pt x="104" y="38"/>
                </a:lnTo>
                <a:lnTo>
                  <a:pt x="102" y="37"/>
                </a:lnTo>
                <a:lnTo>
                  <a:pt x="102" y="37"/>
                </a:lnTo>
                <a:lnTo>
                  <a:pt x="96" y="34"/>
                </a:lnTo>
                <a:lnTo>
                  <a:pt x="96" y="34"/>
                </a:lnTo>
                <a:lnTo>
                  <a:pt x="94" y="34"/>
                </a:lnTo>
                <a:lnTo>
                  <a:pt x="94" y="34"/>
                </a:lnTo>
                <a:lnTo>
                  <a:pt x="96" y="34"/>
                </a:lnTo>
                <a:lnTo>
                  <a:pt x="96" y="34"/>
                </a:lnTo>
                <a:lnTo>
                  <a:pt x="98" y="32"/>
                </a:lnTo>
                <a:lnTo>
                  <a:pt x="98" y="32"/>
                </a:lnTo>
                <a:lnTo>
                  <a:pt x="98" y="21"/>
                </a:lnTo>
                <a:lnTo>
                  <a:pt x="98" y="21"/>
                </a:lnTo>
                <a:lnTo>
                  <a:pt x="96" y="20"/>
                </a:lnTo>
                <a:lnTo>
                  <a:pt x="96" y="20"/>
                </a:lnTo>
                <a:lnTo>
                  <a:pt x="94" y="20"/>
                </a:lnTo>
                <a:lnTo>
                  <a:pt x="94" y="20"/>
                </a:lnTo>
                <a:lnTo>
                  <a:pt x="96" y="20"/>
                </a:lnTo>
                <a:lnTo>
                  <a:pt x="96" y="20"/>
                </a:lnTo>
                <a:lnTo>
                  <a:pt x="102" y="17"/>
                </a:lnTo>
                <a:lnTo>
                  <a:pt x="102" y="17"/>
                </a:lnTo>
                <a:lnTo>
                  <a:pt x="104" y="15"/>
                </a:lnTo>
                <a:lnTo>
                  <a:pt x="104" y="15"/>
                </a:lnTo>
                <a:lnTo>
                  <a:pt x="104" y="6"/>
                </a:lnTo>
                <a:lnTo>
                  <a:pt x="104" y="6"/>
                </a:lnTo>
                <a:lnTo>
                  <a:pt x="102" y="4"/>
                </a:lnTo>
                <a:lnTo>
                  <a:pt x="102" y="4"/>
                </a:lnTo>
                <a:lnTo>
                  <a:pt x="101" y="3"/>
                </a:lnTo>
                <a:lnTo>
                  <a:pt x="96" y="1"/>
                </a:lnTo>
                <a:lnTo>
                  <a:pt x="96" y="1"/>
                </a:lnTo>
                <a:lnTo>
                  <a:pt x="82" y="0"/>
                </a:lnTo>
                <a:lnTo>
                  <a:pt x="82" y="0"/>
                </a:lnTo>
                <a:close/>
                <a:moveTo>
                  <a:pt x="87" y="20"/>
                </a:moveTo>
                <a:lnTo>
                  <a:pt x="87" y="20"/>
                </a:lnTo>
                <a:lnTo>
                  <a:pt x="88" y="20"/>
                </a:lnTo>
                <a:lnTo>
                  <a:pt x="88" y="20"/>
                </a:lnTo>
                <a:lnTo>
                  <a:pt x="91" y="21"/>
                </a:lnTo>
                <a:lnTo>
                  <a:pt x="91" y="21"/>
                </a:lnTo>
                <a:lnTo>
                  <a:pt x="88" y="23"/>
                </a:lnTo>
                <a:lnTo>
                  <a:pt x="88" y="23"/>
                </a:lnTo>
                <a:lnTo>
                  <a:pt x="74" y="23"/>
                </a:lnTo>
                <a:lnTo>
                  <a:pt x="74" y="23"/>
                </a:lnTo>
                <a:lnTo>
                  <a:pt x="62" y="23"/>
                </a:lnTo>
                <a:lnTo>
                  <a:pt x="62" y="23"/>
                </a:lnTo>
                <a:lnTo>
                  <a:pt x="57" y="21"/>
                </a:lnTo>
                <a:lnTo>
                  <a:pt x="57" y="21"/>
                </a:lnTo>
                <a:lnTo>
                  <a:pt x="62" y="20"/>
                </a:lnTo>
                <a:lnTo>
                  <a:pt x="62" y="20"/>
                </a:lnTo>
                <a:lnTo>
                  <a:pt x="70" y="20"/>
                </a:lnTo>
                <a:lnTo>
                  <a:pt x="70" y="20"/>
                </a:lnTo>
                <a:lnTo>
                  <a:pt x="82" y="20"/>
                </a:lnTo>
                <a:lnTo>
                  <a:pt x="82" y="20"/>
                </a:lnTo>
                <a:lnTo>
                  <a:pt x="87" y="20"/>
                </a:lnTo>
                <a:lnTo>
                  <a:pt x="87" y="20"/>
                </a:lnTo>
                <a:close/>
                <a:moveTo>
                  <a:pt x="94" y="4"/>
                </a:moveTo>
                <a:lnTo>
                  <a:pt x="94" y="4"/>
                </a:lnTo>
                <a:lnTo>
                  <a:pt x="99" y="4"/>
                </a:lnTo>
                <a:lnTo>
                  <a:pt x="99" y="4"/>
                </a:lnTo>
                <a:lnTo>
                  <a:pt x="94" y="6"/>
                </a:lnTo>
                <a:lnTo>
                  <a:pt x="94" y="6"/>
                </a:lnTo>
                <a:lnTo>
                  <a:pt x="82" y="7"/>
                </a:lnTo>
                <a:lnTo>
                  <a:pt x="82" y="7"/>
                </a:lnTo>
                <a:lnTo>
                  <a:pt x="68" y="6"/>
                </a:lnTo>
                <a:lnTo>
                  <a:pt x="68" y="6"/>
                </a:lnTo>
                <a:lnTo>
                  <a:pt x="65" y="4"/>
                </a:lnTo>
                <a:lnTo>
                  <a:pt x="65" y="4"/>
                </a:lnTo>
                <a:lnTo>
                  <a:pt x="68" y="4"/>
                </a:lnTo>
                <a:lnTo>
                  <a:pt x="68" y="4"/>
                </a:lnTo>
                <a:lnTo>
                  <a:pt x="82" y="3"/>
                </a:lnTo>
                <a:lnTo>
                  <a:pt x="82" y="3"/>
                </a:lnTo>
                <a:lnTo>
                  <a:pt x="94" y="4"/>
                </a:lnTo>
                <a:lnTo>
                  <a:pt x="94" y="4"/>
                </a:lnTo>
                <a:close/>
                <a:moveTo>
                  <a:pt x="87" y="37"/>
                </a:moveTo>
                <a:lnTo>
                  <a:pt x="87" y="37"/>
                </a:lnTo>
                <a:lnTo>
                  <a:pt x="94" y="37"/>
                </a:lnTo>
                <a:lnTo>
                  <a:pt x="94" y="37"/>
                </a:lnTo>
                <a:lnTo>
                  <a:pt x="98" y="38"/>
                </a:lnTo>
                <a:lnTo>
                  <a:pt x="98" y="38"/>
                </a:lnTo>
                <a:lnTo>
                  <a:pt x="94" y="38"/>
                </a:lnTo>
                <a:lnTo>
                  <a:pt x="94" y="38"/>
                </a:lnTo>
                <a:lnTo>
                  <a:pt x="81" y="40"/>
                </a:lnTo>
                <a:lnTo>
                  <a:pt x="81" y="40"/>
                </a:lnTo>
                <a:lnTo>
                  <a:pt x="68" y="38"/>
                </a:lnTo>
                <a:lnTo>
                  <a:pt x="68" y="38"/>
                </a:lnTo>
                <a:lnTo>
                  <a:pt x="65" y="38"/>
                </a:lnTo>
                <a:lnTo>
                  <a:pt x="65" y="38"/>
                </a:lnTo>
                <a:lnTo>
                  <a:pt x="68" y="37"/>
                </a:lnTo>
                <a:lnTo>
                  <a:pt x="68" y="37"/>
                </a:lnTo>
                <a:lnTo>
                  <a:pt x="70" y="37"/>
                </a:lnTo>
                <a:lnTo>
                  <a:pt x="70" y="37"/>
                </a:lnTo>
                <a:lnTo>
                  <a:pt x="74" y="37"/>
                </a:lnTo>
                <a:lnTo>
                  <a:pt x="74" y="37"/>
                </a:lnTo>
                <a:lnTo>
                  <a:pt x="87" y="37"/>
                </a:lnTo>
                <a:lnTo>
                  <a:pt x="87" y="37"/>
                </a:lnTo>
                <a:close/>
                <a:moveTo>
                  <a:pt x="91" y="52"/>
                </a:moveTo>
                <a:lnTo>
                  <a:pt x="91" y="52"/>
                </a:lnTo>
                <a:lnTo>
                  <a:pt x="96" y="54"/>
                </a:lnTo>
                <a:lnTo>
                  <a:pt x="96" y="54"/>
                </a:lnTo>
                <a:lnTo>
                  <a:pt x="99" y="54"/>
                </a:lnTo>
                <a:lnTo>
                  <a:pt x="99" y="54"/>
                </a:lnTo>
                <a:lnTo>
                  <a:pt x="96" y="55"/>
                </a:lnTo>
                <a:lnTo>
                  <a:pt x="96" y="55"/>
                </a:lnTo>
                <a:lnTo>
                  <a:pt x="82" y="57"/>
                </a:lnTo>
                <a:lnTo>
                  <a:pt x="82" y="57"/>
                </a:lnTo>
                <a:lnTo>
                  <a:pt x="70" y="55"/>
                </a:lnTo>
                <a:lnTo>
                  <a:pt x="70" y="55"/>
                </a:lnTo>
                <a:lnTo>
                  <a:pt x="65" y="54"/>
                </a:lnTo>
                <a:lnTo>
                  <a:pt x="65" y="54"/>
                </a:lnTo>
                <a:lnTo>
                  <a:pt x="70" y="54"/>
                </a:lnTo>
                <a:lnTo>
                  <a:pt x="70" y="54"/>
                </a:lnTo>
                <a:lnTo>
                  <a:pt x="73" y="52"/>
                </a:lnTo>
                <a:lnTo>
                  <a:pt x="73" y="52"/>
                </a:lnTo>
                <a:lnTo>
                  <a:pt x="81" y="54"/>
                </a:lnTo>
                <a:lnTo>
                  <a:pt x="81" y="54"/>
                </a:lnTo>
                <a:lnTo>
                  <a:pt x="91" y="52"/>
                </a:lnTo>
                <a:lnTo>
                  <a:pt x="91" y="52"/>
                </a:lnTo>
                <a:close/>
                <a:moveTo>
                  <a:pt x="93" y="69"/>
                </a:moveTo>
                <a:lnTo>
                  <a:pt x="93" y="69"/>
                </a:lnTo>
                <a:lnTo>
                  <a:pt x="99" y="69"/>
                </a:lnTo>
                <a:lnTo>
                  <a:pt x="99" y="69"/>
                </a:lnTo>
                <a:lnTo>
                  <a:pt x="102" y="71"/>
                </a:lnTo>
                <a:lnTo>
                  <a:pt x="102" y="71"/>
                </a:lnTo>
                <a:lnTo>
                  <a:pt x="99" y="73"/>
                </a:lnTo>
                <a:lnTo>
                  <a:pt x="99" y="73"/>
                </a:lnTo>
                <a:lnTo>
                  <a:pt x="85" y="73"/>
                </a:lnTo>
                <a:lnTo>
                  <a:pt x="85" y="73"/>
                </a:lnTo>
                <a:lnTo>
                  <a:pt x="71" y="73"/>
                </a:lnTo>
                <a:lnTo>
                  <a:pt x="71" y="73"/>
                </a:lnTo>
                <a:lnTo>
                  <a:pt x="68" y="71"/>
                </a:lnTo>
                <a:lnTo>
                  <a:pt x="68" y="71"/>
                </a:lnTo>
                <a:lnTo>
                  <a:pt x="71" y="69"/>
                </a:lnTo>
                <a:lnTo>
                  <a:pt x="71" y="69"/>
                </a:lnTo>
                <a:lnTo>
                  <a:pt x="74" y="69"/>
                </a:lnTo>
                <a:lnTo>
                  <a:pt x="74" y="69"/>
                </a:lnTo>
                <a:lnTo>
                  <a:pt x="82" y="69"/>
                </a:lnTo>
                <a:lnTo>
                  <a:pt x="82" y="69"/>
                </a:lnTo>
                <a:lnTo>
                  <a:pt x="93" y="69"/>
                </a:lnTo>
                <a:lnTo>
                  <a:pt x="93" y="69"/>
                </a:lnTo>
                <a:close/>
                <a:moveTo>
                  <a:pt x="94" y="86"/>
                </a:moveTo>
                <a:lnTo>
                  <a:pt x="94" y="86"/>
                </a:lnTo>
                <a:lnTo>
                  <a:pt x="96" y="86"/>
                </a:lnTo>
                <a:lnTo>
                  <a:pt x="96" y="86"/>
                </a:lnTo>
                <a:lnTo>
                  <a:pt x="99" y="88"/>
                </a:lnTo>
                <a:lnTo>
                  <a:pt x="99" y="88"/>
                </a:lnTo>
                <a:lnTo>
                  <a:pt x="96" y="88"/>
                </a:lnTo>
                <a:lnTo>
                  <a:pt x="96" y="88"/>
                </a:lnTo>
                <a:lnTo>
                  <a:pt x="82" y="90"/>
                </a:lnTo>
                <a:lnTo>
                  <a:pt x="82" y="90"/>
                </a:lnTo>
                <a:lnTo>
                  <a:pt x="70" y="88"/>
                </a:lnTo>
                <a:lnTo>
                  <a:pt x="70" y="88"/>
                </a:lnTo>
                <a:lnTo>
                  <a:pt x="65" y="88"/>
                </a:lnTo>
                <a:lnTo>
                  <a:pt x="65" y="88"/>
                </a:lnTo>
                <a:lnTo>
                  <a:pt x="70" y="86"/>
                </a:lnTo>
                <a:lnTo>
                  <a:pt x="70" y="86"/>
                </a:lnTo>
                <a:lnTo>
                  <a:pt x="74" y="86"/>
                </a:lnTo>
                <a:lnTo>
                  <a:pt x="74" y="86"/>
                </a:lnTo>
                <a:lnTo>
                  <a:pt x="85" y="86"/>
                </a:lnTo>
                <a:lnTo>
                  <a:pt x="85" y="86"/>
                </a:lnTo>
                <a:lnTo>
                  <a:pt x="94" y="86"/>
                </a:lnTo>
                <a:lnTo>
                  <a:pt x="94" y="86"/>
                </a:lnTo>
                <a:close/>
                <a:moveTo>
                  <a:pt x="11" y="90"/>
                </a:moveTo>
                <a:lnTo>
                  <a:pt x="11" y="90"/>
                </a:lnTo>
                <a:lnTo>
                  <a:pt x="11" y="90"/>
                </a:lnTo>
                <a:lnTo>
                  <a:pt x="11" y="90"/>
                </a:lnTo>
                <a:lnTo>
                  <a:pt x="11" y="90"/>
                </a:lnTo>
                <a:lnTo>
                  <a:pt x="11" y="90"/>
                </a:lnTo>
                <a:lnTo>
                  <a:pt x="11" y="90"/>
                </a:lnTo>
                <a:lnTo>
                  <a:pt x="11" y="90"/>
                </a:lnTo>
                <a:close/>
                <a:moveTo>
                  <a:pt x="45" y="77"/>
                </a:moveTo>
                <a:lnTo>
                  <a:pt x="45" y="77"/>
                </a:lnTo>
                <a:lnTo>
                  <a:pt x="45" y="77"/>
                </a:lnTo>
                <a:lnTo>
                  <a:pt x="37" y="80"/>
                </a:lnTo>
                <a:lnTo>
                  <a:pt x="37" y="80"/>
                </a:lnTo>
                <a:lnTo>
                  <a:pt x="37" y="80"/>
                </a:lnTo>
                <a:lnTo>
                  <a:pt x="37" y="80"/>
                </a:lnTo>
                <a:lnTo>
                  <a:pt x="45" y="79"/>
                </a:lnTo>
                <a:lnTo>
                  <a:pt x="45" y="79"/>
                </a:lnTo>
                <a:lnTo>
                  <a:pt x="50" y="79"/>
                </a:lnTo>
                <a:lnTo>
                  <a:pt x="50" y="79"/>
                </a:lnTo>
                <a:lnTo>
                  <a:pt x="45" y="77"/>
                </a:lnTo>
                <a:lnTo>
                  <a:pt x="45" y="77"/>
                </a:lnTo>
                <a:lnTo>
                  <a:pt x="45" y="77"/>
                </a:lnTo>
                <a:lnTo>
                  <a:pt x="45" y="77"/>
                </a:lnTo>
                <a:close/>
                <a:moveTo>
                  <a:pt x="37" y="48"/>
                </a:moveTo>
                <a:lnTo>
                  <a:pt x="37" y="48"/>
                </a:lnTo>
                <a:lnTo>
                  <a:pt x="37" y="48"/>
                </a:lnTo>
                <a:lnTo>
                  <a:pt x="37" y="48"/>
                </a:lnTo>
                <a:lnTo>
                  <a:pt x="22" y="49"/>
                </a:lnTo>
                <a:lnTo>
                  <a:pt x="22" y="49"/>
                </a:lnTo>
                <a:lnTo>
                  <a:pt x="17" y="49"/>
                </a:lnTo>
                <a:lnTo>
                  <a:pt x="17" y="49"/>
                </a:lnTo>
                <a:lnTo>
                  <a:pt x="14" y="49"/>
                </a:lnTo>
                <a:lnTo>
                  <a:pt x="14" y="49"/>
                </a:lnTo>
                <a:lnTo>
                  <a:pt x="19" y="51"/>
                </a:lnTo>
                <a:lnTo>
                  <a:pt x="19" y="51"/>
                </a:lnTo>
                <a:lnTo>
                  <a:pt x="31" y="51"/>
                </a:lnTo>
                <a:lnTo>
                  <a:pt x="31" y="51"/>
                </a:lnTo>
                <a:lnTo>
                  <a:pt x="45" y="51"/>
                </a:lnTo>
                <a:lnTo>
                  <a:pt x="45" y="51"/>
                </a:lnTo>
                <a:lnTo>
                  <a:pt x="48" y="49"/>
                </a:lnTo>
                <a:lnTo>
                  <a:pt x="48" y="49"/>
                </a:lnTo>
                <a:lnTo>
                  <a:pt x="45" y="49"/>
                </a:lnTo>
                <a:lnTo>
                  <a:pt x="45" y="49"/>
                </a:lnTo>
                <a:lnTo>
                  <a:pt x="37" y="48"/>
                </a:lnTo>
                <a:lnTo>
                  <a:pt x="37" y="48"/>
                </a:lnTo>
                <a:close/>
                <a:moveTo>
                  <a:pt x="36" y="32"/>
                </a:moveTo>
                <a:lnTo>
                  <a:pt x="36" y="32"/>
                </a:lnTo>
                <a:lnTo>
                  <a:pt x="22" y="32"/>
                </a:lnTo>
                <a:lnTo>
                  <a:pt x="22" y="32"/>
                </a:lnTo>
                <a:lnTo>
                  <a:pt x="9" y="32"/>
                </a:lnTo>
                <a:lnTo>
                  <a:pt x="9" y="32"/>
                </a:lnTo>
                <a:lnTo>
                  <a:pt x="5" y="34"/>
                </a:lnTo>
                <a:lnTo>
                  <a:pt x="5" y="34"/>
                </a:lnTo>
                <a:lnTo>
                  <a:pt x="9" y="34"/>
                </a:lnTo>
                <a:lnTo>
                  <a:pt x="9" y="34"/>
                </a:lnTo>
                <a:lnTo>
                  <a:pt x="22" y="35"/>
                </a:lnTo>
                <a:lnTo>
                  <a:pt x="22" y="35"/>
                </a:lnTo>
                <a:lnTo>
                  <a:pt x="36" y="34"/>
                </a:lnTo>
                <a:lnTo>
                  <a:pt x="36" y="34"/>
                </a:lnTo>
                <a:lnTo>
                  <a:pt x="39" y="34"/>
                </a:lnTo>
                <a:lnTo>
                  <a:pt x="39" y="34"/>
                </a:lnTo>
                <a:lnTo>
                  <a:pt x="36" y="32"/>
                </a:lnTo>
                <a:lnTo>
                  <a:pt x="36" y="32"/>
                </a:lnTo>
                <a:close/>
                <a:moveTo>
                  <a:pt x="37" y="65"/>
                </a:moveTo>
                <a:lnTo>
                  <a:pt x="37" y="65"/>
                </a:lnTo>
                <a:lnTo>
                  <a:pt x="31" y="65"/>
                </a:lnTo>
                <a:lnTo>
                  <a:pt x="31" y="65"/>
                </a:lnTo>
                <a:lnTo>
                  <a:pt x="17" y="65"/>
                </a:lnTo>
                <a:lnTo>
                  <a:pt x="17" y="65"/>
                </a:lnTo>
                <a:lnTo>
                  <a:pt x="17" y="65"/>
                </a:lnTo>
                <a:lnTo>
                  <a:pt x="9" y="65"/>
                </a:lnTo>
                <a:lnTo>
                  <a:pt x="9" y="65"/>
                </a:lnTo>
                <a:lnTo>
                  <a:pt x="6" y="66"/>
                </a:lnTo>
                <a:lnTo>
                  <a:pt x="6" y="66"/>
                </a:lnTo>
                <a:lnTo>
                  <a:pt x="9" y="66"/>
                </a:lnTo>
                <a:lnTo>
                  <a:pt x="9" y="66"/>
                </a:lnTo>
                <a:lnTo>
                  <a:pt x="23" y="68"/>
                </a:lnTo>
                <a:lnTo>
                  <a:pt x="23" y="68"/>
                </a:lnTo>
                <a:lnTo>
                  <a:pt x="37" y="66"/>
                </a:lnTo>
                <a:lnTo>
                  <a:pt x="37" y="66"/>
                </a:lnTo>
                <a:lnTo>
                  <a:pt x="40" y="66"/>
                </a:lnTo>
                <a:lnTo>
                  <a:pt x="40" y="66"/>
                </a:lnTo>
                <a:lnTo>
                  <a:pt x="37" y="65"/>
                </a:lnTo>
                <a:lnTo>
                  <a:pt x="37" y="65"/>
                </a:lnTo>
                <a:close/>
              </a:path>
            </a:pathLst>
          </a:custGeom>
          <a:solidFill>
            <a:schemeClr val="bg1"/>
          </a:solidFill>
          <a:ln>
            <a:noFill/>
          </a:ln>
          <a:extLst/>
        </p:spPr>
        <p:txBody>
          <a:bodyPr vert="horz" wrap="square" lIns="91428" tIns="45715" rIns="91428" bIns="45715" numCol="1" anchor="t" anchorCtr="0" compatLnSpc="1">
            <a:prstTxWarp prst="textNoShape">
              <a:avLst/>
            </a:prstTxWarp>
          </a:bodyPr>
          <a:lstStyle/>
          <a:p>
            <a:endParaRPr lang="es-ES" dirty="0">
              <a:solidFill>
                <a:srgbClr val="002776"/>
              </a:solidFill>
            </a:endParaRPr>
          </a:p>
        </p:txBody>
      </p:sp>
      <p:cxnSp>
        <p:nvCxnSpPr>
          <p:cNvPr id="117" name="Elbow Connector 116"/>
          <p:cNvCxnSpPr>
            <a:endCxn id="96" idx="1"/>
          </p:cNvCxnSpPr>
          <p:nvPr/>
        </p:nvCxnSpPr>
        <p:spPr>
          <a:xfrm rot="16200000" flipH="1">
            <a:off x="227442" y="4189405"/>
            <a:ext cx="448537" cy="73597"/>
          </a:xfrm>
          <a:prstGeom prst="bentConnector2">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19" name="Elbow Connector 118"/>
          <p:cNvCxnSpPr>
            <a:endCxn id="97" idx="1"/>
          </p:cNvCxnSpPr>
          <p:nvPr/>
        </p:nvCxnSpPr>
        <p:spPr>
          <a:xfrm rot="16200000" flipH="1">
            <a:off x="8035" y="4801380"/>
            <a:ext cx="887340" cy="73597"/>
          </a:xfrm>
          <a:prstGeom prst="bentConnector2">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20" name="Elbow Connector 119"/>
          <p:cNvCxnSpPr>
            <a:endCxn id="98" idx="1"/>
          </p:cNvCxnSpPr>
          <p:nvPr/>
        </p:nvCxnSpPr>
        <p:spPr>
          <a:xfrm rot="16200000" flipH="1">
            <a:off x="23939" y="5648653"/>
            <a:ext cx="855532" cy="73598"/>
          </a:xfrm>
          <a:prstGeom prst="bentConnector2">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03" name="TextBox 102"/>
          <p:cNvSpPr txBox="1"/>
          <p:nvPr>
            <p:custDataLst>
              <p:tags r:id="rId18"/>
            </p:custDataLst>
          </p:nvPr>
        </p:nvSpPr>
        <p:spPr>
          <a:xfrm>
            <a:off x="4073718" y="2289157"/>
            <a:ext cx="1440000" cy="1224000"/>
          </a:xfrm>
          <a:prstGeom prst="rect">
            <a:avLst/>
          </a:prstGeom>
          <a:solidFill>
            <a:schemeClr val="bg1">
              <a:lumMod val="85000"/>
            </a:schemeClr>
          </a:solidFill>
        </p:spPr>
        <p:txBody>
          <a:bodyPr wrap="square" lIns="58237" tIns="29117" rIns="0" bIns="29117" rtlCol="0">
            <a:noAutofit/>
          </a:bodyPr>
          <a:lstStyle/>
          <a:p>
            <a:pPr defTabSz="931658" fontAlgn="base">
              <a:spcAft>
                <a:spcPts val="100"/>
              </a:spcAft>
            </a:pPr>
            <a:r>
              <a:rPr lang="es-ES" sz="900" b="1" dirty="0">
                <a:solidFill>
                  <a:srgbClr val="002060"/>
                </a:solidFill>
                <a:cs typeface="Arial" pitchFamily="34" charset="0"/>
              </a:rPr>
              <a:t>Objetivo 5: </a:t>
            </a:r>
          </a:p>
          <a:p>
            <a:pPr defTabSz="931658" fontAlgn="base">
              <a:spcAft>
                <a:spcPts val="100"/>
              </a:spcAft>
            </a:pPr>
            <a:r>
              <a:rPr lang="es-ES" sz="800" dirty="0">
                <a:solidFill>
                  <a:srgbClr val="002060"/>
                </a:solidFill>
                <a:cs typeface="Arial" pitchFamily="34" charset="0"/>
              </a:rPr>
              <a:t>Emprender un programa de capacitación y fomento al emprendimiento</a:t>
            </a:r>
          </a:p>
        </p:txBody>
      </p:sp>
      <p:sp>
        <p:nvSpPr>
          <p:cNvPr id="104" name="TextBox 103"/>
          <p:cNvSpPr txBox="1"/>
          <p:nvPr>
            <p:custDataLst>
              <p:tags r:id="rId19"/>
            </p:custDataLst>
          </p:nvPr>
        </p:nvSpPr>
        <p:spPr>
          <a:xfrm>
            <a:off x="5601237" y="2289157"/>
            <a:ext cx="1584000" cy="1224000"/>
          </a:xfrm>
          <a:prstGeom prst="rect">
            <a:avLst/>
          </a:prstGeom>
          <a:solidFill>
            <a:schemeClr val="bg1">
              <a:lumMod val="85000"/>
            </a:schemeClr>
          </a:solidFill>
        </p:spPr>
        <p:txBody>
          <a:bodyPr wrap="square" lIns="58237" tIns="29117" rIns="0" bIns="29117" rtlCol="0">
            <a:noAutofit/>
          </a:bodyPr>
          <a:lstStyle/>
          <a:p>
            <a:pPr defTabSz="931658" fontAlgn="base">
              <a:spcAft>
                <a:spcPts val="100"/>
              </a:spcAft>
            </a:pPr>
            <a:r>
              <a:rPr lang="es-ES" sz="900" b="1" dirty="0">
                <a:solidFill>
                  <a:srgbClr val="002060"/>
                </a:solidFill>
                <a:cs typeface="Arial" pitchFamily="34" charset="0"/>
              </a:rPr>
              <a:t>Metas: </a:t>
            </a:r>
          </a:p>
          <a:p>
            <a:pPr marL="95238" indent="-95238" defTabSz="931658" fontAlgn="base">
              <a:spcAft>
                <a:spcPts val="100"/>
              </a:spcAft>
              <a:buFont typeface="Arial" panose="020B0604020202020204" pitchFamily="34" charset="0"/>
              <a:buChar char="−"/>
            </a:pPr>
            <a:r>
              <a:rPr lang="es-ES" sz="700" dirty="0">
                <a:solidFill>
                  <a:srgbClr val="002060"/>
                </a:solidFill>
                <a:cs typeface="Arial" pitchFamily="34" charset="0"/>
              </a:rPr>
              <a:t>Contar en Quito con </a:t>
            </a:r>
            <a:r>
              <a:rPr lang="es-ES" sz="700" dirty="0" err="1">
                <a:solidFill>
                  <a:srgbClr val="002060"/>
                </a:solidFill>
                <a:cs typeface="Arial" pitchFamily="34" charset="0"/>
              </a:rPr>
              <a:t>prof.</a:t>
            </a:r>
            <a:r>
              <a:rPr lang="es-ES" sz="700" dirty="0">
                <a:solidFill>
                  <a:srgbClr val="002060"/>
                </a:solidFill>
                <a:cs typeface="Arial" pitchFamily="34" charset="0"/>
              </a:rPr>
              <a:t> certificados (</a:t>
            </a:r>
            <a:r>
              <a:rPr lang="es-ES" sz="700" dirty="0" err="1">
                <a:solidFill>
                  <a:srgbClr val="002060"/>
                </a:solidFill>
                <a:cs typeface="Arial" pitchFamily="34" charset="0"/>
              </a:rPr>
              <a:t>Convention</a:t>
            </a:r>
            <a:r>
              <a:rPr lang="es-ES" sz="700" dirty="0">
                <a:solidFill>
                  <a:srgbClr val="002060"/>
                </a:solidFill>
                <a:cs typeface="Arial" pitchFamily="34" charset="0"/>
              </a:rPr>
              <a:t> </a:t>
            </a:r>
            <a:r>
              <a:rPr lang="es-ES" sz="700" dirty="0" err="1">
                <a:solidFill>
                  <a:srgbClr val="002060"/>
                </a:solidFill>
                <a:cs typeface="Arial" pitchFamily="34" charset="0"/>
              </a:rPr>
              <a:t>Industry</a:t>
            </a:r>
            <a:r>
              <a:rPr lang="es-ES" sz="700" dirty="0">
                <a:solidFill>
                  <a:srgbClr val="002060"/>
                </a:solidFill>
                <a:cs typeface="Arial" pitchFamily="34" charset="0"/>
              </a:rPr>
              <a:t> Council CMP, CEM, CIS, CMM*): 25 / 2017, 50 /2018, 100 /2019</a:t>
            </a:r>
          </a:p>
          <a:p>
            <a:pPr marL="95238" indent="-95238" defTabSz="931658" fontAlgn="base">
              <a:spcAft>
                <a:spcPts val="100"/>
              </a:spcAft>
              <a:buFont typeface="Arial" panose="020B0604020202020204" pitchFamily="34" charset="0"/>
              <a:buChar char="−"/>
            </a:pPr>
            <a:r>
              <a:rPr lang="es-ES" sz="700" dirty="0">
                <a:solidFill>
                  <a:srgbClr val="002060"/>
                </a:solidFill>
                <a:cs typeface="Arial" pitchFamily="34" charset="0"/>
              </a:rPr>
              <a:t>Registro especializado de empresas RICE en 2017</a:t>
            </a:r>
          </a:p>
          <a:p>
            <a:pPr marL="95238" indent="-95238" defTabSz="931658" fontAlgn="base">
              <a:spcAft>
                <a:spcPts val="100"/>
              </a:spcAft>
              <a:buFont typeface="Arial" panose="020B0604020202020204" pitchFamily="34" charset="0"/>
              <a:buChar char="−"/>
            </a:pPr>
            <a:r>
              <a:rPr lang="es-ES" sz="700" dirty="0">
                <a:solidFill>
                  <a:srgbClr val="002060"/>
                </a:solidFill>
                <a:cs typeface="Arial" pitchFamily="34" charset="0"/>
              </a:rPr>
              <a:t>Al menos 2 nuevas empresas especializadas en RICE (DMC, OPC) al finalizar 2017</a:t>
            </a:r>
          </a:p>
        </p:txBody>
      </p:sp>
      <p:sp>
        <p:nvSpPr>
          <p:cNvPr id="122" name="TextBox 121"/>
          <p:cNvSpPr txBox="1"/>
          <p:nvPr>
            <p:custDataLst>
              <p:tags r:id="rId20"/>
            </p:custDataLst>
          </p:nvPr>
        </p:nvSpPr>
        <p:spPr>
          <a:xfrm>
            <a:off x="4073718" y="5037545"/>
            <a:ext cx="1440000" cy="1458512"/>
          </a:xfrm>
          <a:prstGeom prst="rect">
            <a:avLst/>
          </a:prstGeom>
          <a:solidFill>
            <a:schemeClr val="bg1">
              <a:lumMod val="85000"/>
            </a:schemeClr>
          </a:solidFill>
        </p:spPr>
        <p:txBody>
          <a:bodyPr wrap="square" lIns="58237" tIns="29117" rIns="0" bIns="29117" rtlCol="0">
            <a:noAutofit/>
          </a:bodyPr>
          <a:lstStyle/>
          <a:p>
            <a:pPr defTabSz="931658" fontAlgn="base">
              <a:spcAft>
                <a:spcPts val="100"/>
              </a:spcAft>
            </a:pPr>
            <a:r>
              <a:rPr lang="es-ES" sz="900" b="1" dirty="0">
                <a:solidFill>
                  <a:srgbClr val="002060"/>
                </a:solidFill>
                <a:cs typeface="Arial" pitchFamily="34" charset="0"/>
              </a:rPr>
              <a:t>Objetivo 8: </a:t>
            </a:r>
          </a:p>
          <a:p>
            <a:pPr>
              <a:spcAft>
                <a:spcPts val="100"/>
              </a:spcAft>
            </a:pPr>
            <a:r>
              <a:rPr lang="es-ES" sz="800" dirty="0">
                <a:solidFill>
                  <a:srgbClr val="002060"/>
                </a:solidFill>
                <a:cs typeface="Arial" pitchFamily="34" charset="0"/>
              </a:rPr>
              <a:t>Involucrar a la comunidad a través de la UEN</a:t>
            </a:r>
          </a:p>
        </p:txBody>
      </p:sp>
      <p:sp>
        <p:nvSpPr>
          <p:cNvPr id="124" name="TextBox 123"/>
          <p:cNvSpPr txBox="1"/>
          <p:nvPr>
            <p:custDataLst>
              <p:tags r:id="rId21"/>
            </p:custDataLst>
          </p:nvPr>
        </p:nvSpPr>
        <p:spPr>
          <a:xfrm>
            <a:off x="5601237" y="5037545"/>
            <a:ext cx="1584000" cy="1458512"/>
          </a:xfrm>
          <a:prstGeom prst="rect">
            <a:avLst/>
          </a:prstGeom>
          <a:solidFill>
            <a:schemeClr val="bg1">
              <a:lumMod val="85000"/>
            </a:schemeClr>
          </a:solidFill>
        </p:spPr>
        <p:txBody>
          <a:bodyPr wrap="square" lIns="58237" tIns="29117" rIns="0" bIns="29117" rtlCol="0">
            <a:noAutofit/>
          </a:bodyPr>
          <a:lstStyle/>
          <a:p>
            <a:pPr defTabSz="931658" fontAlgn="base">
              <a:spcAft>
                <a:spcPts val="100"/>
              </a:spcAft>
            </a:pPr>
            <a:r>
              <a:rPr lang="es-ES" sz="900" b="1" dirty="0">
                <a:solidFill>
                  <a:srgbClr val="002060"/>
                </a:solidFill>
                <a:cs typeface="Arial" pitchFamily="34" charset="0"/>
              </a:rPr>
              <a:t>Metas: </a:t>
            </a:r>
          </a:p>
          <a:p>
            <a:pPr marL="95238" indent="-95238" defTabSz="931658" fontAlgn="base">
              <a:spcAft>
                <a:spcPts val="100"/>
              </a:spcAft>
              <a:buFont typeface="Arial" panose="020B0604020202020204" pitchFamily="34" charset="0"/>
              <a:buChar char="−"/>
            </a:pPr>
            <a:r>
              <a:rPr lang="es-ES" sz="700" dirty="0">
                <a:solidFill>
                  <a:srgbClr val="002060"/>
                </a:solidFill>
                <a:cs typeface="Arial" pitchFamily="34" charset="0"/>
              </a:rPr>
              <a:t>Contar con ≥3 productos de perfil RSC en oferta para el mercado internacional de reuniones en el 2018, 5 en 2019 y subsiguientes</a:t>
            </a:r>
          </a:p>
          <a:p>
            <a:pPr marL="95238" indent="-95238" defTabSz="931658" fontAlgn="base">
              <a:spcAft>
                <a:spcPts val="100"/>
              </a:spcAft>
              <a:buFont typeface="Arial" panose="020B0604020202020204" pitchFamily="34" charset="0"/>
              <a:buChar char="−"/>
            </a:pPr>
            <a:r>
              <a:rPr lang="es-ES" sz="700" dirty="0">
                <a:solidFill>
                  <a:srgbClr val="002060"/>
                </a:solidFill>
                <a:cs typeface="Arial" pitchFamily="34" charset="0"/>
              </a:rPr>
              <a:t>Núm. establecimientos que otorguen descuentos /promociones especiales a asistentes a Congresos catalogados como "City -Wide" y que estén registrados ante Quito Turismo </a:t>
            </a:r>
          </a:p>
        </p:txBody>
      </p:sp>
      <p:grpSp>
        <p:nvGrpSpPr>
          <p:cNvPr id="6" name="Group 5"/>
          <p:cNvGrpSpPr/>
          <p:nvPr/>
        </p:nvGrpSpPr>
        <p:grpSpPr>
          <a:xfrm>
            <a:off x="4684382" y="6525345"/>
            <a:ext cx="4157050" cy="335792"/>
            <a:chOff x="4684382" y="6525344"/>
            <a:chExt cx="4157050" cy="335792"/>
          </a:xfrm>
        </p:grpSpPr>
        <p:sp>
          <p:nvSpPr>
            <p:cNvPr id="125" name="Rectangle 124"/>
            <p:cNvSpPr>
              <a:spLocks noChangeArrowheads="1"/>
            </p:cNvSpPr>
            <p:nvPr>
              <p:custDataLst>
                <p:tags r:id="rId23"/>
              </p:custDataLst>
            </p:nvPr>
          </p:nvSpPr>
          <p:spPr bwMode="auto">
            <a:xfrm>
              <a:off x="4684382" y="6658828"/>
              <a:ext cx="189900" cy="68824"/>
            </a:xfrm>
            <a:prstGeom prst="rect">
              <a:avLst/>
            </a:prstGeom>
            <a:solidFill>
              <a:srgbClr val="92D400"/>
            </a:solidFill>
            <a:ln w="12700" algn="ctr">
              <a:noFill/>
              <a:miter lim="800000"/>
              <a:headEnd/>
              <a:tailEnd/>
            </a:ln>
            <a:effectLst/>
          </p:spPr>
          <p:txBody>
            <a:bodyPr lIns="458448" tIns="45845" rIns="91690" bIns="45845" anchor="ctr"/>
            <a:lstStyle/>
            <a:p>
              <a:pPr defTabSz="931658" eaLnBrk="0" fontAlgn="b" hangingPunct="0">
                <a:lnSpc>
                  <a:spcPct val="85000"/>
                </a:lnSpc>
                <a:spcBef>
                  <a:spcPct val="0"/>
                </a:spcBef>
                <a:spcAft>
                  <a:spcPct val="0"/>
                </a:spcAft>
              </a:pPr>
              <a:endParaRPr lang="es-ES" sz="900" dirty="0">
                <a:solidFill>
                  <a:prstClr val="black"/>
                </a:solidFill>
                <a:cs typeface="Arial" pitchFamily="34" charset="0"/>
              </a:endParaRPr>
            </a:p>
          </p:txBody>
        </p:sp>
        <p:sp>
          <p:nvSpPr>
            <p:cNvPr id="126" name="Rectangle 57"/>
            <p:cNvSpPr>
              <a:spLocks noChangeArrowheads="1"/>
            </p:cNvSpPr>
            <p:nvPr>
              <p:custDataLst>
                <p:tags r:id="rId24"/>
              </p:custDataLst>
            </p:nvPr>
          </p:nvSpPr>
          <p:spPr bwMode="auto">
            <a:xfrm>
              <a:off x="5873751" y="6658828"/>
              <a:ext cx="189900" cy="68824"/>
            </a:xfrm>
            <a:prstGeom prst="rect">
              <a:avLst/>
            </a:prstGeom>
            <a:solidFill>
              <a:srgbClr val="7F7F7F"/>
            </a:solidFill>
            <a:ln w="12700" algn="ctr">
              <a:noFill/>
              <a:miter lim="800000"/>
              <a:headEnd/>
              <a:tailEnd/>
            </a:ln>
            <a:effectLst/>
          </p:spPr>
          <p:txBody>
            <a:bodyPr lIns="458448" tIns="45845" rIns="91690" bIns="45845" anchor="ctr"/>
            <a:lstStyle/>
            <a:p>
              <a:pPr defTabSz="931658" eaLnBrk="0" fontAlgn="b" hangingPunct="0">
                <a:lnSpc>
                  <a:spcPct val="85000"/>
                </a:lnSpc>
                <a:spcBef>
                  <a:spcPct val="0"/>
                </a:spcBef>
                <a:spcAft>
                  <a:spcPct val="0"/>
                </a:spcAft>
              </a:pPr>
              <a:endParaRPr lang="es-ES" sz="900" dirty="0">
                <a:solidFill>
                  <a:prstClr val="black"/>
                </a:solidFill>
                <a:cs typeface="Arial" pitchFamily="34" charset="0"/>
              </a:endParaRPr>
            </a:p>
          </p:txBody>
        </p:sp>
        <p:sp>
          <p:nvSpPr>
            <p:cNvPr id="127" name="Rectangle 57"/>
            <p:cNvSpPr>
              <a:spLocks noChangeArrowheads="1"/>
            </p:cNvSpPr>
            <p:nvPr>
              <p:custDataLst>
                <p:tags r:id="rId25"/>
              </p:custDataLst>
            </p:nvPr>
          </p:nvSpPr>
          <p:spPr bwMode="auto">
            <a:xfrm>
              <a:off x="7777635" y="6658828"/>
              <a:ext cx="189900" cy="68824"/>
            </a:xfrm>
            <a:prstGeom prst="rect">
              <a:avLst/>
            </a:prstGeom>
            <a:solidFill>
              <a:schemeClr val="accent3"/>
            </a:solidFill>
            <a:ln w="12700" algn="ctr">
              <a:noFill/>
              <a:miter lim="800000"/>
              <a:headEnd/>
              <a:tailEnd/>
            </a:ln>
            <a:effectLst/>
          </p:spPr>
          <p:txBody>
            <a:bodyPr lIns="458448" tIns="45845" rIns="91690" bIns="45845" anchor="ctr"/>
            <a:lstStyle/>
            <a:p>
              <a:pPr defTabSz="931658" eaLnBrk="0" fontAlgn="b" hangingPunct="0">
                <a:lnSpc>
                  <a:spcPct val="85000"/>
                </a:lnSpc>
                <a:spcBef>
                  <a:spcPct val="0"/>
                </a:spcBef>
                <a:spcAft>
                  <a:spcPct val="0"/>
                </a:spcAft>
              </a:pPr>
              <a:endParaRPr lang="es-ES" sz="900" dirty="0">
                <a:solidFill>
                  <a:prstClr val="black"/>
                </a:solidFill>
                <a:cs typeface="Arial" pitchFamily="34" charset="0"/>
              </a:endParaRPr>
            </a:p>
          </p:txBody>
        </p:sp>
        <p:sp>
          <p:nvSpPr>
            <p:cNvPr id="128" name="TextBox 127"/>
            <p:cNvSpPr txBox="1"/>
            <p:nvPr>
              <p:custDataLst>
                <p:tags r:id="rId26"/>
              </p:custDataLst>
            </p:nvPr>
          </p:nvSpPr>
          <p:spPr>
            <a:xfrm>
              <a:off x="4834351" y="6525344"/>
              <a:ext cx="1126761" cy="335792"/>
            </a:xfrm>
            <a:prstGeom prst="rect">
              <a:avLst/>
            </a:prstGeom>
            <a:noFill/>
            <a:effectLst/>
          </p:spPr>
          <p:txBody>
            <a:bodyPr wrap="square" lIns="58223" tIns="29112" rIns="58223" bIns="29112" rtlCol="0">
              <a:spAutoFit/>
            </a:bodyPr>
            <a:lstStyle/>
            <a:p>
              <a:pPr defTabSz="931658" fontAlgn="base">
                <a:spcBef>
                  <a:spcPct val="0"/>
                </a:spcBef>
                <a:spcAft>
                  <a:spcPct val="0"/>
                </a:spcAft>
              </a:pPr>
              <a:r>
                <a:rPr lang="es-ES" sz="900" dirty="0">
                  <a:solidFill>
                    <a:srgbClr val="002060"/>
                  </a:solidFill>
                  <a:cs typeface="Arial" pitchFamily="34" charset="0"/>
                </a:rPr>
                <a:t>Pilar CONECTIVIDAD</a:t>
              </a:r>
            </a:p>
          </p:txBody>
        </p:sp>
        <p:sp>
          <p:nvSpPr>
            <p:cNvPr id="129" name="TextBox 128"/>
            <p:cNvSpPr txBox="1"/>
            <p:nvPr>
              <p:custDataLst>
                <p:tags r:id="rId27"/>
              </p:custDataLst>
            </p:nvPr>
          </p:nvSpPr>
          <p:spPr>
            <a:xfrm>
              <a:off x="6064757" y="6525344"/>
              <a:ext cx="1696555" cy="335792"/>
            </a:xfrm>
            <a:prstGeom prst="rect">
              <a:avLst/>
            </a:prstGeom>
            <a:noFill/>
            <a:effectLst/>
          </p:spPr>
          <p:txBody>
            <a:bodyPr wrap="square" lIns="58223" tIns="29112" rIns="58223" bIns="29112" rtlCol="0">
              <a:spAutoFit/>
            </a:bodyPr>
            <a:lstStyle/>
            <a:p>
              <a:pPr defTabSz="931658" fontAlgn="base">
                <a:spcBef>
                  <a:spcPct val="0"/>
                </a:spcBef>
                <a:spcAft>
                  <a:spcPct val="0"/>
                </a:spcAft>
              </a:pPr>
              <a:r>
                <a:rPr lang="es-ES" sz="900" dirty="0">
                  <a:solidFill>
                    <a:srgbClr val="002060"/>
                  </a:solidFill>
                  <a:cs typeface="Arial" pitchFamily="34" charset="0"/>
                </a:rPr>
                <a:t>Pilar DESARROLLO PRODUCTO ALTO IMPACTO</a:t>
              </a:r>
            </a:p>
          </p:txBody>
        </p:sp>
        <p:sp>
          <p:nvSpPr>
            <p:cNvPr id="130" name="TextBox 129"/>
            <p:cNvSpPr txBox="1"/>
            <p:nvPr>
              <p:custDataLst>
                <p:tags r:id="rId28"/>
              </p:custDataLst>
            </p:nvPr>
          </p:nvSpPr>
          <p:spPr>
            <a:xfrm>
              <a:off x="7977456" y="6525344"/>
              <a:ext cx="863976" cy="335792"/>
            </a:xfrm>
            <a:prstGeom prst="rect">
              <a:avLst/>
            </a:prstGeom>
            <a:noFill/>
            <a:effectLst/>
          </p:spPr>
          <p:txBody>
            <a:bodyPr wrap="square" lIns="58223" tIns="29112" rIns="58223" bIns="29112" rtlCol="0">
              <a:spAutoFit/>
            </a:bodyPr>
            <a:lstStyle/>
            <a:p>
              <a:pPr defTabSz="931658" fontAlgn="base">
                <a:spcBef>
                  <a:spcPct val="0"/>
                </a:spcBef>
                <a:spcAft>
                  <a:spcPct val="0"/>
                </a:spcAft>
              </a:pPr>
              <a:r>
                <a:rPr lang="es-ES" sz="900" dirty="0">
                  <a:solidFill>
                    <a:srgbClr val="002060"/>
                  </a:solidFill>
                  <a:cs typeface="Arial" pitchFamily="34" charset="0"/>
                </a:rPr>
                <a:t>Pilar MARKETING</a:t>
              </a:r>
            </a:p>
          </p:txBody>
        </p:sp>
      </p:grpSp>
      <p:sp>
        <p:nvSpPr>
          <p:cNvPr id="131" name="TextBox 130"/>
          <p:cNvSpPr txBox="1"/>
          <p:nvPr>
            <p:custDataLst>
              <p:tags r:id="rId22"/>
            </p:custDataLst>
          </p:nvPr>
        </p:nvSpPr>
        <p:spPr>
          <a:xfrm>
            <a:off x="560517" y="6488378"/>
            <a:ext cx="4113949" cy="381948"/>
          </a:xfrm>
          <a:prstGeom prst="rect">
            <a:avLst/>
          </a:prstGeom>
          <a:noFill/>
          <a:effectLst/>
        </p:spPr>
        <p:txBody>
          <a:bodyPr wrap="square" lIns="58215" tIns="29107" rIns="58215" bIns="29107" rtlCol="0">
            <a:spAutoFit/>
          </a:bodyPr>
          <a:lstStyle/>
          <a:p>
            <a:pPr defTabSz="931658" fontAlgn="base">
              <a:spcBef>
                <a:spcPct val="0"/>
              </a:spcBef>
              <a:spcAft>
                <a:spcPct val="0"/>
              </a:spcAft>
            </a:pPr>
            <a:r>
              <a:rPr lang="es-ES" sz="700" i="1" dirty="0">
                <a:solidFill>
                  <a:srgbClr val="002060"/>
                </a:solidFill>
                <a:cs typeface="Arial" pitchFamily="34" charset="0"/>
              </a:rPr>
              <a:t>* </a:t>
            </a:r>
            <a:r>
              <a:rPr lang="es-ES" sz="700" dirty="0"/>
              <a:t>CMP (</a:t>
            </a:r>
            <a:r>
              <a:rPr lang="es-ES" sz="700" dirty="0" err="1"/>
              <a:t>Certified</a:t>
            </a:r>
            <a:r>
              <a:rPr lang="es-ES" sz="700" dirty="0"/>
              <a:t> Meeting Professional), CEM (</a:t>
            </a:r>
            <a:r>
              <a:rPr lang="es-ES" sz="700" dirty="0" err="1"/>
              <a:t>Certified</a:t>
            </a:r>
            <a:r>
              <a:rPr lang="es-ES" sz="700" dirty="0"/>
              <a:t> </a:t>
            </a:r>
            <a:r>
              <a:rPr lang="es-ES" sz="700" dirty="0" err="1"/>
              <a:t>Exhibition</a:t>
            </a:r>
            <a:r>
              <a:rPr lang="es-ES" sz="700" dirty="0"/>
              <a:t> Manager, CIS (</a:t>
            </a:r>
            <a:r>
              <a:rPr lang="es-ES" sz="700" dirty="0" err="1"/>
              <a:t>Certified</a:t>
            </a:r>
            <a:r>
              <a:rPr lang="es-ES" sz="700" dirty="0"/>
              <a:t>  Incentive </a:t>
            </a:r>
            <a:r>
              <a:rPr lang="es-ES" sz="700" dirty="0" err="1"/>
              <a:t>Specialist</a:t>
            </a:r>
            <a:r>
              <a:rPr lang="es-ES" sz="700" dirty="0"/>
              <a:t>), CMM (</a:t>
            </a:r>
            <a:r>
              <a:rPr lang="es-ES" sz="700" dirty="0" err="1"/>
              <a:t>Certification</a:t>
            </a:r>
            <a:r>
              <a:rPr lang="es-ES" sz="700" dirty="0"/>
              <a:t> in Meetings Management)</a:t>
            </a:r>
          </a:p>
          <a:p>
            <a:pPr defTabSz="931658" fontAlgn="base">
              <a:spcBef>
                <a:spcPct val="0"/>
              </a:spcBef>
              <a:spcAft>
                <a:spcPct val="0"/>
              </a:spcAft>
            </a:pPr>
            <a:r>
              <a:rPr lang="es-ES" sz="700" dirty="0"/>
              <a:t>** Congreso que use &gt;3 hoteles, generador de demanda que recaiga en toda la ciudad</a:t>
            </a:r>
          </a:p>
        </p:txBody>
      </p:sp>
    </p:spTree>
    <p:extLst>
      <p:ext uri="{BB962C8B-B14F-4D97-AF65-F5344CB8AC3E}">
        <p14:creationId xmlns:p14="http://schemas.microsoft.com/office/powerpoint/2010/main" val="42521617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TextBox 115"/>
          <p:cNvSpPr txBox="1"/>
          <p:nvPr>
            <p:custDataLst>
              <p:tags r:id="rId1"/>
            </p:custDataLst>
          </p:nvPr>
        </p:nvSpPr>
        <p:spPr>
          <a:xfrm>
            <a:off x="3641670" y="2564904"/>
            <a:ext cx="1440000" cy="2380168"/>
          </a:xfrm>
          <a:prstGeom prst="rect">
            <a:avLst/>
          </a:prstGeom>
          <a:solidFill>
            <a:schemeClr val="accent3">
              <a:lumMod val="20000"/>
              <a:lumOff val="80000"/>
            </a:schemeClr>
          </a:solidFill>
        </p:spPr>
        <p:txBody>
          <a:bodyPr wrap="square" lIns="58237" tIns="29117" rIns="0" bIns="29117" rtlCol="0" anchor="ctr">
            <a:noAutofit/>
          </a:bodyPr>
          <a:lstStyle/>
          <a:p>
            <a:pPr defTabSz="931658" fontAlgn="base">
              <a:spcBef>
                <a:spcPct val="0"/>
              </a:spcBef>
              <a:spcAft>
                <a:spcPts val="300"/>
              </a:spcAft>
            </a:pPr>
            <a:r>
              <a:rPr lang="es-ES" sz="900" b="1" dirty="0">
                <a:solidFill>
                  <a:srgbClr val="002060"/>
                </a:solidFill>
                <a:cs typeface="Arial" pitchFamily="34" charset="0"/>
              </a:rPr>
              <a:t>Objetivo 9: </a:t>
            </a:r>
          </a:p>
          <a:p>
            <a:pPr defTabSz="931658" fontAlgn="base">
              <a:spcBef>
                <a:spcPct val="0"/>
              </a:spcBef>
              <a:spcAft>
                <a:spcPts val="300"/>
              </a:spcAft>
            </a:pPr>
            <a:r>
              <a:rPr lang="es-ES" sz="900" dirty="0">
                <a:solidFill>
                  <a:srgbClr val="002060"/>
                </a:solidFill>
                <a:cs typeface="Arial" pitchFamily="34" charset="0"/>
              </a:rPr>
              <a:t>Alinear objetivos y acciones de marketing entre los departamentos de Quito Turismo involucrados</a:t>
            </a:r>
          </a:p>
        </p:txBody>
      </p:sp>
      <p:sp>
        <p:nvSpPr>
          <p:cNvPr id="118" name="TextBox 117"/>
          <p:cNvSpPr txBox="1"/>
          <p:nvPr>
            <p:custDataLst>
              <p:tags r:id="rId2"/>
            </p:custDataLst>
          </p:nvPr>
        </p:nvSpPr>
        <p:spPr>
          <a:xfrm>
            <a:off x="5169184" y="2564904"/>
            <a:ext cx="1440000" cy="2380168"/>
          </a:xfrm>
          <a:prstGeom prst="rect">
            <a:avLst/>
          </a:prstGeom>
          <a:solidFill>
            <a:schemeClr val="accent3">
              <a:lumMod val="20000"/>
              <a:lumOff val="80000"/>
            </a:schemeClr>
          </a:solidFill>
        </p:spPr>
        <p:txBody>
          <a:bodyPr wrap="square" lIns="58237" tIns="29117" rIns="0" bIns="29117" rtlCol="0" anchor="ctr">
            <a:noAutofit/>
          </a:bodyPr>
          <a:lstStyle/>
          <a:p>
            <a:pPr defTabSz="931658" fontAlgn="base">
              <a:spcBef>
                <a:spcPct val="0"/>
              </a:spcBef>
              <a:spcAft>
                <a:spcPts val="300"/>
              </a:spcAft>
            </a:pPr>
            <a:r>
              <a:rPr lang="es-ES" sz="900" b="1" dirty="0">
                <a:solidFill>
                  <a:srgbClr val="002060"/>
                </a:solidFill>
                <a:cs typeface="Arial" pitchFamily="34" charset="0"/>
              </a:rPr>
              <a:t>Metas: </a:t>
            </a:r>
          </a:p>
          <a:p>
            <a:pPr marL="95238" indent="-95238" defTabSz="931658" fontAlgn="base">
              <a:spcBef>
                <a:spcPct val="0"/>
              </a:spcBef>
              <a:spcAft>
                <a:spcPts val="300"/>
              </a:spcAft>
              <a:buFont typeface="Arial" panose="020B0604020202020204" pitchFamily="34" charset="0"/>
              <a:buChar char="−"/>
            </a:pPr>
            <a:r>
              <a:rPr lang="es-ES" sz="900" dirty="0">
                <a:solidFill>
                  <a:srgbClr val="002060"/>
                </a:solidFill>
                <a:cs typeface="Arial" pitchFamily="34" charset="0"/>
              </a:rPr>
              <a:t>Disponer de un sistema de planificación y monitoreo de acciones de marketing común</a:t>
            </a:r>
          </a:p>
          <a:p>
            <a:pPr marL="95238" indent="-95238" defTabSz="931658" fontAlgn="base">
              <a:spcBef>
                <a:spcPct val="0"/>
              </a:spcBef>
              <a:spcAft>
                <a:spcPts val="300"/>
              </a:spcAft>
              <a:buFont typeface="Arial" panose="020B0604020202020204" pitchFamily="34" charset="0"/>
              <a:buChar char="−"/>
            </a:pPr>
            <a:r>
              <a:rPr lang="es-ES" sz="900" dirty="0">
                <a:solidFill>
                  <a:srgbClr val="002060"/>
                </a:solidFill>
                <a:cs typeface="Arial" pitchFamily="34" charset="0"/>
              </a:rPr>
              <a:t>Mejorar el ROI de las actividades de marketing en un 10% interanual, desde la base 2016 hasta 2021</a:t>
            </a:r>
            <a:endParaRPr lang="es-ES" sz="900" dirty="0">
              <a:solidFill>
                <a:srgbClr val="002776"/>
              </a:solidFill>
              <a:latin typeface="Arial  "/>
            </a:endParaRPr>
          </a:p>
        </p:txBody>
      </p:sp>
      <p:sp>
        <p:nvSpPr>
          <p:cNvPr id="107" name="Rectangle 106"/>
          <p:cNvSpPr/>
          <p:nvPr>
            <p:custDataLst>
              <p:tags r:id="rId3"/>
            </p:custDataLst>
          </p:nvPr>
        </p:nvSpPr>
        <p:spPr>
          <a:xfrm>
            <a:off x="1664232" y="2564908"/>
            <a:ext cx="1868875" cy="2380167"/>
          </a:xfrm>
          <a:prstGeom prst="rect">
            <a:avLst/>
          </a:prstGeom>
          <a:solidFill>
            <a:schemeClr val="accent3"/>
          </a:solidFill>
          <a:ln>
            <a:noFill/>
          </a:ln>
          <a:effectLst/>
        </p:spPr>
        <p:style>
          <a:lnRef idx="1">
            <a:schemeClr val="accent6"/>
          </a:lnRef>
          <a:fillRef idx="2">
            <a:schemeClr val="accent6"/>
          </a:fillRef>
          <a:effectRef idx="1">
            <a:schemeClr val="accent6"/>
          </a:effectRef>
          <a:fontRef idx="minor">
            <a:schemeClr val="dk1"/>
          </a:fontRef>
        </p:style>
        <p:txBody>
          <a:bodyPr lIns="160566" tIns="29107" rIns="58215" bIns="29107" rtlCol="0" anchor="ctr"/>
          <a:lstStyle/>
          <a:p>
            <a:pPr defTabSz="931658" fontAlgn="base">
              <a:spcBef>
                <a:spcPct val="0"/>
              </a:spcBef>
              <a:spcAft>
                <a:spcPts val="600"/>
              </a:spcAft>
            </a:pPr>
            <a:r>
              <a:rPr lang="es-ES" sz="1000" dirty="0">
                <a:solidFill>
                  <a:srgbClr val="FFFFFF"/>
                </a:solidFill>
                <a:cs typeface="Arial" pitchFamily="34" charset="0"/>
              </a:rPr>
              <a:t>Falta de coordinación entre las distintas áreas de Quito Turismo involucradas en acciones de marketing</a:t>
            </a:r>
            <a:endParaRPr lang="es-ES" sz="1000" b="1" dirty="0">
              <a:solidFill>
                <a:srgbClr val="FFFFFF"/>
              </a:solidFill>
            </a:endParaRPr>
          </a:p>
        </p:txBody>
      </p:sp>
      <p:sp>
        <p:nvSpPr>
          <p:cNvPr id="7" name="Title 1"/>
          <p:cNvSpPr txBox="1">
            <a:spLocks/>
          </p:cNvSpPr>
          <p:nvPr/>
        </p:nvSpPr>
        <p:spPr bwMode="auto">
          <a:xfrm>
            <a:off x="414912" y="368493"/>
            <a:ext cx="9217025"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fontAlgn="base">
              <a:spcBef>
                <a:spcPct val="0"/>
              </a:spcBef>
              <a:spcAft>
                <a:spcPct val="0"/>
              </a:spcAft>
            </a:pPr>
            <a:r>
              <a:rPr lang="es-ES" b="1" dirty="0">
                <a:solidFill>
                  <a:srgbClr val="002060"/>
                </a:solidFill>
                <a:cs typeface="Arial" charset="0"/>
              </a:rPr>
              <a:t>Estrategias del Plan Estratégico</a:t>
            </a:r>
            <a:endParaRPr lang="es-ES" b="1" dirty="0" smtClean="0">
              <a:solidFill>
                <a:srgbClr val="002060"/>
              </a:solidFill>
              <a:cs typeface="Arial" charset="0"/>
            </a:endParaRPr>
          </a:p>
          <a:p>
            <a:pPr fontAlgn="base">
              <a:spcBef>
                <a:spcPct val="0"/>
              </a:spcBef>
              <a:spcAft>
                <a:spcPct val="0"/>
              </a:spcAft>
            </a:pPr>
            <a:r>
              <a:rPr lang="es-ES" sz="2000" b="1" dirty="0">
                <a:solidFill>
                  <a:srgbClr val="00B0F0"/>
                </a:solidFill>
                <a:cs typeface="Arial" charset="0"/>
              </a:rPr>
              <a:t>Plan estratégico – Marketing General</a:t>
            </a:r>
            <a:endParaRPr lang="es-ES" sz="1400" i="1" dirty="0">
              <a:solidFill>
                <a:srgbClr val="00B0F0"/>
              </a:solidFill>
              <a:cs typeface="Arial" charset="0"/>
            </a:endParaRPr>
          </a:p>
        </p:txBody>
      </p:sp>
      <p:sp>
        <p:nvSpPr>
          <p:cNvPr id="2" name="Slide Number Placeholder 1"/>
          <p:cNvSpPr>
            <a:spLocks noGrp="1"/>
          </p:cNvSpPr>
          <p:nvPr>
            <p:ph type="sldNum" sz="quarter" idx="10"/>
          </p:nvPr>
        </p:nvSpPr>
        <p:spPr/>
        <p:txBody>
          <a:bodyPr/>
          <a:lstStyle/>
          <a:p>
            <a:fld id="{20A7A354-C5FB-4D1E-BE75-5A939ED93F75}" type="slidenum">
              <a:rPr lang="es-ES" smtClean="0">
                <a:solidFill>
                  <a:srgbClr val="002776"/>
                </a:solidFill>
              </a:rPr>
              <a:pPr/>
              <a:t>21</a:t>
            </a:fld>
            <a:endParaRPr lang="es-ES" dirty="0">
              <a:solidFill>
                <a:srgbClr val="002776"/>
              </a:solidFill>
            </a:endParaRPr>
          </a:p>
        </p:txBody>
      </p:sp>
      <p:cxnSp>
        <p:nvCxnSpPr>
          <p:cNvPr id="54" name="Straight Connector 53"/>
          <p:cNvCxnSpPr/>
          <p:nvPr>
            <p:custDataLst>
              <p:tags r:id="rId4"/>
            </p:custDataLst>
          </p:nvPr>
        </p:nvCxnSpPr>
        <p:spPr>
          <a:xfrm>
            <a:off x="7038211" y="1770728"/>
            <a:ext cx="2517974" cy="0"/>
          </a:xfrm>
          <a:prstGeom prst="line">
            <a:avLst/>
          </a:prstGeom>
          <a:ln w="9525">
            <a:solidFill>
              <a:srgbClr val="002060"/>
            </a:solidFill>
          </a:ln>
          <a:effectLst/>
        </p:spPr>
        <p:style>
          <a:lnRef idx="2">
            <a:schemeClr val="accent1"/>
          </a:lnRef>
          <a:fillRef idx="0">
            <a:schemeClr val="accent1"/>
          </a:fillRef>
          <a:effectRef idx="1">
            <a:schemeClr val="accent1"/>
          </a:effectRef>
          <a:fontRef idx="minor">
            <a:schemeClr val="tx1"/>
          </a:fontRef>
        </p:style>
      </p:cxnSp>
      <p:sp>
        <p:nvSpPr>
          <p:cNvPr id="57" name="Rectangle 56"/>
          <p:cNvSpPr/>
          <p:nvPr>
            <p:custDataLst>
              <p:tags r:id="rId5"/>
            </p:custDataLst>
          </p:nvPr>
        </p:nvSpPr>
        <p:spPr>
          <a:xfrm>
            <a:off x="7569386" y="1598347"/>
            <a:ext cx="1387056" cy="360000"/>
          </a:xfrm>
          <a:prstGeom prst="rect">
            <a:avLst/>
          </a:prstGeom>
          <a:solidFill>
            <a:schemeClr val="bg1"/>
          </a:solidFill>
        </p:spPr>
        <p:txBody>
          <a:bodyPr wrap="square" lIns="58215" tIns="29107" rIns="58215" bIns="29107">
            <a:noAutofit/>
          </a:bodyPr>
          <a:lstStyle/>
          <a:p>
            <a:pPr algn="ctr" defTabSz="931658" fontAlgn="base">
              <a:lnSpc>
                <a:spcPct val="106000"/>
              </a:lnSpc>
              <a:spcBef>
                <a:spcPct val="0"/>
              </a:spcBef>
              <a:spcAft>
                <a:spcPct val="0"/>
              </a:spcAft>
            </a:pPr>
            <a:r>
              <a:rPr lang="es-ES" sz="900" b="1" dirty="0">
                <a:solidFill>
                  <a:srgbClr val="002060"/>
                </a:solidFill>
                <a:cs typeface="Arial" pitchFamily="34" charset="0"/>
              </a:rPr>
              <a:t>Descripción general de las estrategias a seguir</a:t>
            </a:r>
          </a:p>
        </p:txBody>
      </p:sp>
      <p:grpSp>
        <p:nvGrpSpPr>
          <p:cNvPr id="9" name="Group 8"/>
          <p:cNvGrpSpPr/>
          <p:nvPr/>
        </p:nvGrpSpPr>
        <p:grpSpPr>
          <a:xfrm>
            <a:off x="294985" y="1613244"/>
            <a:ext cx="1096934" cy="360000"/>
            <a:chOff x="351848" y="1067632"/>
            <a:chExt cx="983208" cy="360000"/>
          </a:xfrm>
        </p:grpSpPr>
        <p:cxnSp>
          <p:nvCxnSpPr>
            <p:cNvPr id="58" name="Straight Connector 57"/>
            <p:cNvCxnSpPr/>
            <p:nvPr>
              <p:custDataLst>
                <p:tags r:id="rId26"/>
              </p:custDataLst>
            </p:nvPr>
          </p:nvCxnSpPr>
          <p:spPr>
            <a:xfrm>
              <a:off x="351848" y="1247632"/>
              <a:ext cx="983208" cy="0"/>
            </a:xfrm>
            <a:prstGeom prst="line">
              <a:avLst/>
            </a:prstGeom>
            <a:ln w="9525">
              <a:solidFill>
                <a:srgbClr val="002060"/>
              </a:solidFill>
            </a:ln>
            <a:effectLst/>
          </p:spPr>
          <p:style>
            <a:lnRef idx="2">
              <a:schemeClr val="accent1"/>
            </a:lnRef>
            <a:fillRef idx="0">
              <a:schemeClr val="accent1"/>
            </a:fillRef>
            <a:effectRef idx="1">
              <a:schemeClr val="accent1"/>
            </a:effectRef>
            <a:fontRef idx="minor">
              <a:schemeClr val="tx1"/>
            </a:fontRef>
          </p:style>
        </p:cxnSp>
        <p:sp>
          <p:nvSpPr>
            <p:cNvPr id="59" name="Rectangle 58"/>
            <p:cNvSpPr/>
            <p:nvPr>
              <p:custDataLst>
                <p:tags r:id="rId27"/>
              </p:custDataLst>
            </p:nvPr>
          </p:nvSpPr>
          <p:spPr>
            <a:xfrm>
              <a:off x="487277" y="1067632"/>
              <a:ext cx="712348" cy="360000"/>
            </a:xfrm>
            <a:prstGeom prst="rect">
              <a:avLst/>
            </a:prstGeom>
            <a:solidFill>
              <a:schemeClr val="bg1"/>
            </a:solidFill>
          </p:spPr>
          <p:txBody>
            <a:bodyPr wrap="square" lIns="58223" tIns="29112" rIns="58223" bIns="29112">
              <a:noAutofit/>
            </a:bodyPr>
            <a:lstStyle/>
            <a:p>
              <a:pPr algn="ctr" defTabSz="931658" fontAlgn="base">
                <a:lnSpc>
                  <a:spcPct val="106000"/>
                </a:lnSpc>
                <a:spcBef>
                  <a:spcPct val="0"/>
                </a:spcBef>
                <a:spcAft>
                  <a:spcPct val="0"/>
                </a:spcAft>
              </a:pPr>
              <a:r>
                <a:rPr lang="es-ES" sz="900" b="1" dirty="0">
                  <a:solidFill>
                    <a:srgbClr val="002060"/>
                  </a:solidFill>
                  <a:cs typeface="Arial" pitchFamily="34" charset="0"/>
                </a:rPr>
                <a:t>Pilares  estratégicos</a:t>
              </a:r>
            </a:p>
          </p:txBody>
        </p:sp>
      </p:grpSp>
      <p:sp>
        <p:nvSpPr>
          <p:cNvPr id="60" name="Rectangle 59"/>
          <p:cNvSpPr/>
          <p:nvPr>
            <p:custDataLst>
              <p:tags r:id="rId6"/>
            </p:custDataLst>
          </p:nvPr>
        </p:nvSpPr>
        <p:spPr>
          <a:xfrm>
            <a:off x="6690116" y="1570906"/>
            <a:ext cx="576000" cy="360000"/>
          </a:xfrm>
          <a:prstGeom prst="rect">
            <a:avLst/>
          </a:prstGeom>
          <a:solidFill>
            <a:schemeClr val="bg1"/>
          </a:solidFill>
        </p:spPr>
        <p:txBody>
          <a:bodyPr wrap="square" lIns="0" tIns="29107" rIns="0" bIns="29107">
            <a:noAutofit/>
          </a:bodyPr>
          <a:lstStyle/>
          <a:p>
            <a:pPr algn="ctr" defTabSz="931658" fontAlgn="base">
              <a:lnSpc>
                <a:spcPct val="106000"/>
              </a:lnSpc>
              <a:spcBef>
                <a:spcPct val="0"/>
              </a:spcBef>
              <a:spcAft>
                <a:spcPct val="0"/>
              </a:spcAft>
            </a:pPr>
            <a:r>
              <a:rPr lang="es-ES" sz="900" b="1" dirty="0">
                <a:solidFill>
                  <a:srgbClr val="002060"/>
                </a:solidFill>
                <a:cs typeface="Arial" pitchFamily="34" charset="0"/>
              </a:rPr>
              <a:t># </a:t>
            </a:r>
          </a:p>
          <a:p>
            <a:pPr algn="ctr" defTabSz="931658" fontAlgn="base">
              <a:lnSpc>
                <a:spcPct val="106000"/>
              </a:lnSpc>
              <a:spcBef>
                <a:spcPct val="0"/>
              </a:spcBef>
              <a:spcAft>
                <a:spcPct val="0"/>
              </a:spcAft>
            </a:pPr>
            <a:r>
              <a:rPr lang="es-ES" sz="900" b="1" dirty="0">
                <a:solidFill>
                  <a:srgbClr val="002060"/>
                </a:solidFill>
                <a:cs typeface="Arial" pitchFamily="34" charset="0"/>
              </a:rPr>
              <a:t>Proyectos</a:t>
            </a:r>
          </a:p>
        </p:txBody>
      </p:sp>
      <p:sp>
        <p:nvSpPr>
          <p:cNvPr id="66" name="Rectangle 57"/>
          <p:cNvSpPr>
            <a:spLocks noChangeArrowheads="1"/>
          </p:cNvSpPr>
          <p:nvPr>
            <p:custDataLst>
              <p:tags r:id="rId7"/>
            </p:custDataLst>
          </p:nvPr>
        </p:nvSpPr>
        <p:spPr bwMode="auto">
          <a:xfrm>
            <a:off x="344493" y="1989918"/>
            <a:ext cx="1007188" cy="502982"/>
          </a:xfrm>
          <a:prstGeom prst="rect">
            <a:avLst/>
          </a:prstGeom>
          <a:solidFill>
            <a:schemeClr val="accent2">
              <a:lumMod val="40000"/>
              <a:lumOff val="60000"/>
            </a:schemeClr>
          </a:solidFill>
          <a:ln w="12700" algn="ctr">
            <a:noFill/>
            <a:miter lim="800000"/>
            <a:headEnd/>
            <a:tailEnd/>
          </a:ln>
          <a:effectLst/>
        </p:spPr>
        <p:txBody>
          <a:bodyPr wrap="square" lIns="35995" tIns="359950" rIns="35995" bIns="45840" anchor="ctr"/>
          <a:lstStyle/>
          <a:p>
            <a:pPr algn="ctr" defTabSz="931658" eaLnBrk="0" fontAlgn="b" hangingPunct="0">
              <a:lnSpc>
                <a:spcPct val="85000"/>
              </a:lnSpc>
              <a:spcBef>
                <a:spcPct val="0"/>
              </a:spcBef>
              <a:spcAft>
                <a:spcPct val="0"/>
              </a:spcAft>
            </a:pPr>
            <a:r>
              <a:rPr lang="es-ES" sz="900" dirty="0">
                <a:solidFill>
                  <a:srgbClr val="92D400"/>
                </a:solidFill>
                <a:cs typeface="Arial" pitchFamily="34" charset="0"/>
              </a:rPr>
              <a:t>Conectividad</a:t>
            </a:r>
          </a:p>
        </p:txBody>
      </p:sp>
      <p:sp>
        <p:nvSpPr>
          <p:cNvPr id="68" name="Rectangle 57"/>
          <p:cNvSpPr>
            <a:spLocks noChangeArrowheads="1"/>
          </p:cNvSpPr>
          <p:nvPr>
            <p:custDataLst>
              <p:tags r:id="rId8"/>
            </p:custDataLst>
          </p:nvPr>
        </p:nvSpPr>
        <p:spPr bwMode="auto">
          <a:xfrm>
            <a:off x="344493" y="3236257"/>
            <a:ext cx="1007188" cy="765679"/>
          </a:xfrm>
          <a:prstGeom prst="rect">
            <a:avLst/>
          </a:prstGeom>
          <a:solidFill>
            <a:schemeClr val="accent3"/>
          </a:solidFill>
          <a:ln w="12700">
            <a:noFill/>
            <a:miter lim="800000"/>
            <a:headEnd type="none" w="sm" len="sm"/>
            <a:tailEnd type="none" w="sm" len="sm"/>
          </a:ln>
          <a:effectLst>
            <a:outerShdw blurRad="50800" dist="38100" dir="8100000" algn="tr" rotWithShape="0">
              <a:prstClr val="black">
                <a:alpha val="40000"/>
              </a:prstClr>
            </a:outerShdw>
          </a:effectLst>
        </p:spPr>
        <p:txBody>
          <a:bodyPr wrap="square" lIns="35995" tIns="359950" rIns="35995" bIns="45840" anchor="ctr"/>
          <a:lstStyle/>
          <a:p>
            <a:pPr indent="-58626" algn="ctr" defTabSz="931658" eaLnBrk="0" fontAlgn="b" hangingPunct="0">
              <a:spcBef>
                <a:spcPct val="0"/>
              </a:spcBef>
              <a:spcAft>
                <a:spcPct val="0"/>
              </a:spcAft>
            </a:pPr>
            <a:r>
              <a:rPr lang="es-ES" altLang="ja-JP" sz="900" b="1" dirty="0">
                <a:solidFill>
                  <a:srgbClr val="FFFFFF"/>
                </a:solidFill>
                <a:cs typeface="Arial" pitchFamily="34" charset="0"/>
              </a:rPr>
              <a:t>Marketing</a:t>
            </a:r>
          </a:p>
        </p:txBody>
      </p:sp>
      <p:sp>
        <p:nvSpPr>
          <p:cNvPr id="71" name="Right Arrow 70"/>
          <p:cNvSpPr/>
          <p:nvPr>
            <p:custDataLst>
              <p:tags r:id="rId9"/>
            </p:custDataLst>
          </p:nvPr>
        </p:nvSpPr>
        <p:spPr>
          <a:xfrm>
            <a:off x="1396797" y="3422046"/>
            <a:ext cx="167865" cy="394099"/>
          </a:xfrm>
          <a:prstGeom prst="rightArrow">
            <a:avLst/>
          </a:prstGeom>
          <a:solidFill>
            <a:schemeClr val="accent3"/>
          </a:solidFill>
          <a:ln w="12700" algn="ctr">
            <a:noFill/>
            <a:miter lim="800000"/>
            <a:headEnd/>
            <a:tailEnd/>
          </a:ln>
          <a:effectLst/>
        </p:spPr>
        <p:txBody>
          <a:bodyPr lIns="458383" tIns="45840" rIns="91678" bIns="45840" anchor="ctr"/>
          <a:lstStyle/>
          <a:p>
            <a:pPr defTabSz="931658" eaLnBrk="0" fontAlgn="b" hangingPunct="0">
              <a:lnSpc>
                <a:spcPct val="85000"/>
              </a:lnSpc>
              <a:spcBef>
                <a:spcPct val="0"/>
              </a:spcBef>
              <a:spcAft>
                <a:spcPct val="0"/>
              </a:spcAft>
            </a:pPr>
            <a:endParaRPr lang="es-ES" sz="900" dirty="0">
              <a:solidFill>
                <a:srgbClr val="FFFFFF"/>
              </a:solidFill>
              <a:cs typeface="Arial" pitchFamily="34" charset="0"/>
            </a:endParaRPr>
          </a:p>
        </p:txBody>
      </p:sp>
      <p:grpSp>
        <p:nvGrpSpPr>
          <p:cNvPr id="3" name="Group 2"/>
          <p:cNvGrpSpPr/>
          <p:nvPr/>
        </p:nvGrpSpPr>
        <p:grpSpPr>
          <a:xfrm>
            <a:off x="6681517" y="2564904"/>
            <a:ext cx="2880000" cy="2380168"/>
            <a:chOff x="6681512" y="1541033"/>
            <a:chExt cx="2880000" cy="1761501"/>
          </a:xfrm>
        </p:grpSpPr>
        <p:sp>
          <p:nvSpPr>
            <p:cNvPr id="64" name="Rectangle 63"/>
            <p:cNvSpPr/>
            <p:nvPr>
              <p:custDataLst>
                <p:tags r:id="rId24"/>
              </p:custDataLst>
            </p:nvPr>
          </p:nvSpPr>
          <p:spPr>
            <a:xfrm>
              <a:off x="6681512" y="1541033"/>
              <a:ext cx="2880000" cy="1761501"/>
            </a:xfrm>
            <a:prstGeom prst="rect">
              <a:avLst/>
            </a:prstGeom>
            <a:solidFill>
              <a:srgbClr val="EFFAFF"/>
            </a:solidFill>
            <a:ln>
              <a:solidFill>
                <a:schemeClr val="accent3"/>
              </a:solidFill>
              <a:prstDash val="sysDash"/>
            </a:ln>
            <a:effectLst/>
          </p:spPr>
          <p:style>
            <a:lnRef idx="1">
              <a:schemeClr val="accent6"/>
            </a:lnRef>
            <a:fillRef idx="2">
              <a:schemeClr val="accent6"/>
            </a:fillRef>
            <a:effectRef idx="1">
              <a:schemeClr val="accent6"/>
            </a:effectRef>
            <a:fontRef idx="minor">
              <a:schemeClr val="dk1"/>
            </a:fontRef>
          </p:style>
          <p:txBody>
            <a:bodyPr lIns="160588" tIns="29112" rIns="58223" bIns="29112" rtlCol="0" anchor="ctr"/>
            <a:lstStyle/>
            <a:p>
              <a:pPr defTabSz="931658" fontAlgn="base">
                <a:spcBef>
                  <a:spcPct val="0"/>
                </a:spcBef>
                <a:spcAft>
                  <a:spcPct val="0"/>
                </a:spcAft>
              </a:pPr>
              <a:r>
                <a:rPr lang="es-ES" sz="900" dirty="0">
                  <a:solidFill>
                    <a:srgbClr val="002060"/>
                  </a:solidFill>
                </a:rPr>
                <a:t>3</a:t>
              </a:r>
            </a:p>
          </p:txBody>
        </p:sp>
        <p:sp>
          <p:nvSpPr>
            <p:cNvPr id="72" name="TextBox 71"/>
            <p:cNvSpPr txBox="1"/>
            <p:nvPr>
              <p:custDataLst>
                <p:tags r:id="rId25"/>
              </p:custDataLst>
            </p:nvPr>
          </p:nvSpPr>
          <p:spPr>
            <a:xfrm>
              <a:off x="7038211" y="1810771"/>
              <a:ext cx="2523301" cy="1273523"/>
            </a:xfrm>
            <a:prstGeom prst="rect">
              <a:avLst/>
            </a:prstGeom>
            <a:noFill/>
          </p:spPr>
          <p:txBody>
            <a:bodyPr wrap="square" lIns="58242" tIns="29121" rIns="0" bIns="29121" rtlCol="0">
              <a:spAutoFit/>
            </a:bodyPr>
            <a:lstStyle/>
            <a:p>
              <a:pPr defTabSz="931658" fontAlgn="base">
                <a:spcBef>
                  <a:spcPct val="0"/>
                </a:spcBef>
                <a:spcAft>
                  <a:spcPts val="600"/>
                </a:spcAft>
              </a:pPr>
              <a:r>
                <a:rPr lang="es-ES" sz="1000" b="1" i="1" dirty="0">
                  <a:solidFill>
                    <a:srgbClr val="002060"/>
                  </a:solidFill>
                  <a:cs typeface="Arial" pitchFamily="34" charset="0"/>
                </a:rPr>
                <a:t>Estrategia 1: </a:t>
              </a:r>
              <a:r>
                <a:rPr lang="es-ES" sz="1000" b="1" dirty="0">
                  <a:solidFill>
                    <a:srgbClr val="002776"/>
                  </a:solidFill>
                </a:rPr>
                <a:t>Marketing como un proceso integrado, continuo y focalizado desde el producto hasta la venta y fidelización del cliente </a:t>
              </a:r>
            </a:p>
            <a:p>
              <a:pPr defTabSz="931658" fontAlgn="base">
                <a:spcBef>
                  <a:spcPct val="0"/>
                </a:spcBef>
                <a:spcAft>
                  <a:spcPts val="600"/>
                </a:spcAft>
              </a:pPr>
              <a:r>
                <a:rPr lang="es-ES" sz="900" dirty="0">
                  <a:solidFill>
                    <a:srgbClr val="002060"/>
                  </a:solidFill>
                  <a:cs typeface="Arial" pitchFamily="34" charset="0"/>
                </a:rPr>
                <a:t>Busca la integración de todas las acciones de desarrollo de producto, comercialización, promoción (inversiones, de turistas, de RICE*) y distribución bajo una misma perspectiva de generación de resultados de negocio turístico, y alineadas para potenciar el posicionamiento del destino*. </a:t>
              </a:r>
            </a:p>
          </p:txBody>
        </p:sp>
      </p:grpSp>
      <p:grpSp>
        <p:nvGrpSpPr>
          <p:cNvPr id="5" name="Group 4"/>
          <p:cNvGrpSpPr/>
          <p:nvPr/>
        </p:nvGrpSpPr>
        <p:grpSpPr>
          <a:xfrm>
            <a:off x="1636511" y="1622079"/>
            <a:ext cx="1876329" cy="360000"/>
            <a:chOff x="1664226" y="1072957"/>
            <a:chExt cx="2904727" cy="360000"/>
          </a:xfrm>
        </p:grpSpPr>
        <p:cxnSp>
          <p:nvCxnSpPr>
            <p:cNvPr id="101" name="Straight Connector 100"/>
            <p:cNvCxnSpPr/>
            <p:nvPr>
              <p:custDataLst>
                <p:tags r:id="rId22"/>
              </p:custDataLst>
            </p:nvPr>
          </p:nvCxnSpPr>
          <p:spPr>
            <a:xfrm>
              <a:off x="1664226" y="1216194"/>
              <a:ext cx="2904727" cy="0"/>
            </a:xfrm>
            <a:prstGeom prst="line">
              <a:avLst/>
            </a:prstGeom>
            <a:ln w="9525">
              <a:solidFill>
                <a:srgbClr val="002060"/>
              </a:solidFill>
            </a:ln>
            <a:effectLst/>
          </p:spPr>
          <p:style>
            <a:lnRef idx="2">
              <a:schemeClr val="accent1"/>
            </a:lnRef>
            <a:fillRef idx="0">
              <a:schemeClr val="accent1"/>
            </a:fillRef>
            <a:effectRef idx="1">
              <a:schemeClr val="accent1"/>
            </a:effectRef>
            <a:fontRef idx="minor">
              <a:schemeClr val="tx1"/>
            </a:fontRef>
          </p:style>
        </p:cxnSp>
        <p:sp>
          <p:nvSpPr>
            <p:cNvPr id="102" name="Rectangle 101"/>
            <p:cNvSpPr/>
            <p:nvPr>
              <p:custDataLst>
                <p:tags r:id="rId23"/>
              </p:custDataLst>
            </p:nvPr>
          </p:nvSpPr>
          <p:spPr>
            <a:xfrm>
              <a:off x="2711237" y="1072957"/>
              <a:ext cx="1006677" cy="360000"/>
            </a:xfrm>
            <a:prstGeom prst="rect">
              <a:avLst/>
            </a:prstGeom>
            <a:solidFill>
              <a:schemeClr val="bg1"/>
            </a:solidFill>
          </p:spPr>
          <p:txBody>
            <a:bodyPr wrap="square" lIns="58223" tIns="29112" rIns="58223" bIns="29112">
              <a:noAutofit/>
            </a:bodyPr>
            <a:lstStyle/>
            <a:p>
              <a:pPr algn="ctr" defTabSz="931658" fontAlgn="base">
                <a:lnSpc>
                  <a:spcPct val="106000"/>
                </a:lnSpc>
                <a:spcBef>
                  <a:spcPct val="0"/>
                </a:spcBef>
                <a:spcAft>
                  <a:spcPct val="0"/>
                </a:spcAft>
              </a:pPr>
              <a:r>
                <a:rPr lang="es-ES" sz="900" b="1" dirty="0">
                  <a:solidFill>
                    <a:srgbClr val="002060"/>
                  </a:solidFill>
                  <a:cs typeface="Arial" pitchFamily="34" charset="0"/>
                </a:rPr>
                <a:t>Situación actual</a:t>
              </a:r>
            </a:p>
          </p:txBody>
        </p:sp>
      </p:grpSp>
      <p:grpSp>
        <p:nvGrpSpPr>
          <p:cNvPr id="8" name="Group 7"/>
          <p:cNvGrpSpPr/>
          <p:nvPr/>
        </p:nvGrpSpPr>
        <p:grpSpPr>
          <a:xfrm>
            <a:off x="3639434" y="1628840"/>
            <a:ext cx="2930418" cy="360000"/>
            <a:chOff x="4670603" y="1083229"/>
            <a:chExt cx="1899243" cy="360000"/>
          </a:xfrm>
        </p:grpSpPr>
        <p:cxnSp>
          <p:nvCxnSpPr>
            <p:cNvPr id="109" name="Straight Connector 108"/>
            <p:cNvCxnSpPr/>
            <p:nvPr>
              <p:custDataLst>
                <p:tags r:id="rId20"/>
              </p:custDataLst>
            </p:nvPr>
          </p:nvCxnSpPr>
          <p:spPr>
            <a:xfrm>
              <a:off x="4670603" y="1226465"/>
              <a:ext cx="1899243" cy="0"/>
            </a:xfrm>
            <a:prstGeom prst="line">
              <a:avLst/>
            </a:prstGeom>
            <a:ln w="9525">
              <a:solidFill>
                <a:srgbClr val="002060"/>
              </a:solidFill>
            </a:ln>
            <a:effectLst/>
          </p:spPr>
          <p:style>
            <a:lnRef idx="2">
              <a:schemeClr val="accent1"/>
            </a:lnRef>
            <a:fillRef idx="0">
              <a:schemeClr val="accent1"/>
            </a:fillRef>
            <a:effectRef idx="1">
              <a:schemeClr val="accent1"/>
            </a:effectRef>
            <a:fontRef idx="minor">
              <a:schemeClr val="tx1"/>
            </a:fontRef>
          </p:style>
        </p:cxnSp>
        <p:sp>
          <p:nvSpPr>
            <p:cNvPr id="110" name="Rectangle 109"/>
            <p:cNvSpPr/>
            <p:nvPr>
              <p:custDataLst>
                <p:tags r:id="rId21"/>
              </p:custDataLst>
            </p:nvPr>
          </p:nvSpPr>
          <p:spPr>
            <a:xfrm>
              <a:off x="5011051" y="1083229"/>
              <a:ext cx="1192316" cy="360000"/>
            </a:xfrm>
            <a:prstGeom prst="rect">
              <a:avLst/>
            </a:prstGeom>
            <a:solidFill>
              <a:schemeClr val="bg1"/>
            </a:solidFill>
          </p:spPr>
          <p:txBody>
            <a:bodyPr wrap="square" lIns="58223" tIns="29112" rIns="58223" bIns="29112">
              <a:noAutofit/>
            </a:bodyPr>
            <a:lstStyle/>
            <a:p>
              <a:pPr algn="ctr" defTabSz="931658" fontAlgn="base">
                <a:lnSpc>
                  <a:spcPct val="106000"/>
                </a:lnSpc>
                <a:spcBef>
                  <a:spcPct val="0"/>
                </a:spcBef>
                <a:spcAft>
                  <a:spcPct val="0"/>
                </a:spcAft>
              </a:pPr>
              <a:r>
                <a:rPr lang="es-ES" sz="900" b="1" dirty="0">
                  <a:solidFill>
                    <a:srgbClr val="002060"/>
                  </a:solidFill>
                  <a:cs typeface="Arial" pitchFamily="34" charset="0"/>
                </a:rPr>
                <a:t>Objetivos y metas estratégicas</a:t>
              </a:r>
            </a:p>
          </p:txBody>
        </p:sp>
      </p:grpSp>
      <p:sp>
        <p:nvSpPr>
          <p:cNvPr id="36" name="Freeform 11"/>
          <p:cNvSpPr>
            <a:spLocks/>
          </p:cNvSpPr>
          <p:nvPr/>
        </p:nvSpPr>
        <p:spPr bwMode="auto">
          <a:xfrm>
            <a:off x="795846" y="2043709"/>
            <a:ext cx="268722" cy="242864"/>
          </a:xfrm>
          <a:custGeom>
            <a:avLst/>
            <a:gdLst>
              <a:gd name="T0" fmla="*/ 246 w 246"/>
              <a:gd name="T1" fmla="*/ 122 h 244"/>
              <a:gd name="T2" fmla="*/ 246 w 246"/>
              <a:gd name="T3" fmla="*/ 122 h 244"/>
              <a:gd name="T4" fmla="*/ 246 w 246"/>
              <a:gd name="T5" fmla="*/ 122 h 244"/>
              <a:gd name="T6" fmla="*/ 246 w 246"/>
              <a:gd name="T7" fmla="*/ 120 h 244"/>
              <a:gd name="T8" fmla="*/ 230 w 246"/>
              <a:gd name="T9" fmla="*/ 114 h 244"/>
              <a:gd name="T10" fmla="*/ 210 w 246"/>
              <a:gd name="T11" fmla="*/ 110 h 244"/>
              <a:gd name="T12" fmla="*/ 178 w 246"/>
              <a:gd name="T13" fmla="*/ 108 h 244"/>
              <a:gd name="T14" fmla="*/ 164 w 246"/>
              <a:gd name="T15" fmla="*/ 90 h 244"/>
              <a:gd name="T16" fmla="*/ 170 w 246"/>
              <a:gd name="T17" fmla="*/ 82 h 244"/>
              <a:gd name="T18" fmla="*/ 168 w 246"/>
              <a:gd name="T19" fmla="*/ 76 h 244"/>
              <a:gd name="T20" fmla="*/ 162 w 246"/>
              <a:gd name="T21" fmla="*/ 74 h 244"/>
              <a:gd name="T22" fmla="*/ 162 w 246"/>
              <a:gd name="T23" fmla="*/ 74 h 244"/>
              <a:gd name="T24" fmla="*/ 136 w 246"/>
              <a:gd name="T25" fmla="*/ 52 h 244"/>
              <a:gd name="T26" fmla="*/ 136 w 246"/>
              <a:gd name="T27" fmla="*/ 52 h 244"/>
              <a:gd name="T28" fmla="*/ 142 w 246"/>
              <a:gd name="T29" fmla="*/ 50 h 244"/>
              <a:gd name="T30" fmla="*/ 144 w 246"/>
              <a:gd name="T31" fmla="*/ 46 h 244"/>
              <a:gd name="T32" fmla="*/ 138 w 246"/>
              <a:gd name="T33" fmla="*/ 38 h 244"/>
              <a:gd name="T34" fmla="*/ 126 w 246"/>
              <a:gd name="T35" fmla="*/ 38 h 244"/>
              <a:gd name="T36" fmla="*/ 118 w 246"/>
              <a:gd name="T37" fmla="*/ 28 h 244"/>
              <a:gd name="T38" fmla="*/ 104 w 246"/>
              <a:gd name="T39" fmla="*/ 8 h 244"/>
              <a:gd name="T40" fmla="*/ 90 w 246"/>
              <a:gd name="T41" fmla="*/ 0 h 244"/>
              <a:gd name="T42" fmla="*/ 78 w 246"/>
              <a:gd name="T43" fmla="*/ 0 h 244"/>
              <a:gd name="T44" fmla="*/ 100 w 246"/>
              <a:gd name="T45" fmla="*/ 52 h 244"/>
              <a:gd name="T46" fmla="*/ 110 w 246"/>
              <a:gd name="T47" fmla="*/ 74 h 244"/>
              <a:gd name="T48" fmla="*/ 114 w 246"/>
              <a:gd name="T49" fmla="*/ 100 h 244"/>
              <a:gd name="T50" fmla="*/ 114 w 246"/>
              <a:gd name="T51" fmla="*/ 104 h 244"/>
              <a:gd name="T52" fmla="*/ 102 w 246"/>
              <a:gd name="T53" fmla="*/ 110 h 244"/>
              <a:gd name="T54" fmla="*/ 42 w 246"/>
              <a:gd name="T55" fmla="*/ 114 h 244"/>
              <a:gd name="T56" fmla="*/ 18 w 246"/>
              <a:gd name="T57" fmla="*/ 80 h 244"/>
              <a:gd name="T58" fmla="*/ 10 w 246"/>
              <a:gd name="T59" fmla="*/ 118 h 244"/>
              <a:gd name="T60" fmla="*/ 10 w 246"/>
              <a:gd name="T61" fmla="*/ 118 h 244"/>
              <a:gd name="T62" fmla="*/ 6 w 246"/>
              <a:gd name="T63" fmla="*/ 118 h 244"/>
              <a:gd name="T64" fmla="*/ 4 w 246"/>
              <a:gd name="T65" fmla="*/ 122 h 244"/>
              <a:gd name="T66" fmla="*/ 10 w 246"/>
              <a:gd name="T67" fmla="*/ 128 h 244"/>
              <a:gd name="T68" fmla="*/ 10 w 246"/>
              <a:gd name="T69" fmla="*/ 128 h 244"/>
              <a:gd name="T70" fmla="*/ 0 w 246"/>
              <a:gd name="T71" fmla="*/ 166 h 244"/>
              <a:gd name="T72" fmla="*/ 42 w 246"/>
              <a:gd name="T73" fmla="*/ 130 h 244"/>
              <a:gd name="T74" fmla="*/ 94 w 246"/>
              <a:gd name="T75" fmla="*/ 132 h 244"/>
              <a:gd name="T76" fmla="*/ 110 w 246"/>
              <a:gd name="T77" fmla="*/ 136 h 244"/>
              <a:gd name="T78" fmla="*/ 114 w 246"/>
              <a:gd name="T79" fmla="*/ 144 h 244"/>
              <a:gd name="T80" fmla="*/ 114 w 246"/>
              <a:gd name="T81" fmla="*/ 156 h 244"/>
              <a:gd name="T82" fmla="*/ 110 w 246"/>
              <a:gd name="T83" fmla="*/ 170 h 244"/>
              <a:gd name="T84" fmla="*/ 100 w 246"/>
              <a:gd name="T85" fmla="*/ 192 h 244"/>
              <a:gd name="T86" fmla="*/ 90 w 246"/>
              <a:gd name="T87" fmla="*/ 244 h 244"/>
              <a:gd name="T88" fmla="*/ 98 w 246"/>
              <a:gd name="T89" fmla="*/ 242 h 244"/>
              <a:gd name="T90" fmla="*/ 104 w 246"/>
              <a:gd name="T91" fmla="*/ 236 h 244"/>
              <a:gd name="T92" fmla="*/ 126 w 246"/>
              <a:gd name="T93" fmla="*/ 206 h 244"/>
              <a:gd name="T94" fmla="*/ 138 w 246"/>
              <a:gd name="T95" fmla="*/ 206 h 244"/>
              <a:gd name="T96" fmla="*/ 142 w 246"/>
              <a:gd name="T97" fmla="*/ 204 h 244"/>
              <a:gd name="T98" fmla="*/ 144 w 246"/>
              <a:gd name="T99" fmla="*/ 198 h 244"/>
              <a:gd name="T100" fmla="*/ 136 w 246"/>
              <a:gd name="T101" fmla="*/ 192 h 244"/>
              <a:gd name="T102" fmla="*/ 136 w 246"/>
              <a:gd name="T103" fmla="*/ 192 h 244"/>
              <a:gd name="T104" fmla="*/ 164 w 246"/>
              <a:gd name="T105" fmla="*/ 170 h 244"/>
              <a:gd name="T106" fmla="*/ 164 w 246"/>
              <a:gd name="T107" fmla="*/ 170 h 244"/>
              <a:gd name="T108" fmla="*/ 170 w 246"/>
              <a:gd name="T109" fmla="*/ 162 h 244"/>
              <a:gd name="T110" fmla="*/ 168 w 246"/>
              <a:gd name="T111" fmla="*/ 156 h 244"/>
              <a:gd name="T112" fmla="*/ 164 w 246"/>
              <a:gd name="T113" fmla="*/ 154 h 244"/>
              <a:gd name="T114" fmla="*/ 178 w 246"/>
              <a:gd name="T115" fmla="*/ 136 h 244"/>
              <a:gd name="T116" fmla="*/ 230 w 246"/>
              <a:gd name="T117" fmla="*/ 130 h 244"/>
              <a:gd name="T118" fmla="*/ 242 w 246"/>
              <a:gd name="T119" fmla="*/ 126 h 244"/>
              <a:gd name="T120" fmla="*/ 246 w 246"/>
              <a:gd name="T121" fmla="*/ 122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6" h="244">
                <a:moveTo>
                  <a:pt x="246" y="122"/>
                </a:moveTo>
                <a:lnTo>
                  <a:pt x="246" y="122"/>
                </a:lnTo>
                <a:lnTo>
                  <a:pt x="246" y="122"/>
                </a:lnTo>
                <a:lnTo>
                  <a:pt x="246" y="122"/>
                </a:lnTo>
                <a:lnTo>
                  <a:pt x="246" y="122"/>
                </a:lnTo>
                <a:lnTo>
                  <a:pt x="246" y="122"/>
                </a:lnTo>
                <a:lnTo>
                  <a:pt x="246" y="122"/>
                </a:lnTo>
                <a:lnTo>
                  <a:pt x="246" y="120"/>
                </a:lnTo>
                <a:lnTo>
                  <a:pt x="242" y="118"/>
                </a:lnTo>
                <a:lnTo>
                  <a:pt x="230" y="114"/>
                </a:lnTo>
                <a:lnTo>
                  <a:pt x="230" y="114"/>
                </a:lnTo>
                <a:lnTo>
                  <a:pt x="210" y="110"/>
                </a:lnTo>
                <a:lnTo>
                  <a:pt x="178" y="108"/>
                </a:lnTo>
                <a:lnTo>
                  <a:pt x="178" y="108"/>
                </a:lnTo>
                <a:lnTo>
                  <a:pt x="164" y="90"/>
                </a:lnTo>
                <a:lnTo>
                  <a:pt x="164" y="90"/>
                </a:lnTo>
                <a:lnTo>
                  <a:pt x="168" y="86"/>
                </a:lnTo>
                <a:lnTo>
                  <a:pt x="170" y="82"/>
                </a:lnTo>
                <a:lnTo>
                  <a:pt x="170" y="82"/>
                </a:lnTo>
                <a:lnTo>
                  <a:pt x="168" y="76"/>
                </a:lnTo>
                <a:lnTo>
                  <a:pt x="162" y="74"/>
                </a:lnTo>
                <a:lnTo>
                  <a:pt x="162" y="74"/>
                </a:lnTo>
                <a:lnTo>
                  <a:pt x="162" y="74"/>
                </a:lnTo>
                <a:lnTo>
                  <a:pt x="162" y="74"/>
                </a:lnTo>
                <a:lnTo>
                  <a:pt x="152" y="74"/>
                </a:lnTo>
                <a:lnTo>
                  <a:pt x="136" y="52"/>
                </a:lnTo>
                <a:lnTo>
                  <a:pt x="136" y="52"/>
                </a:lnTo>
                <a:lnTo>
                  <a:pt x="136" y="52"/>
                </a:lnTo>
                <a:lnTo>
                  <a:pt x="136" y="52"/>
                </a:lnTo>
                <a:lnTo>
                  <a:pt x="142" y="50"/>
                </a:lnTo>
                <a:lnTo>
                  <a:pt x="144" y="46"/>
                </a:lnTo>
                <a:lnTo>
                  <a:pt x="144" y="46"/>
                </a:lnTo>
                <a:lnTo>
                  <a:pt x="142" y="40"/>
                </a:lnTo>
                <a:lnTo>
                  <a:pt x="138" y="38"/>
                </a:lnTo>
                <a:lnTo>
                  <a:pt x="138" y="38"/>
                </a:lnTo>
                <a:lnTo>
                  <a:pt x="126" y="38"/>
                </a:lnTo>
                <a:lnTo>
                  <a:pt x="118" y="28"/>
                </a:lnTo>
                <a:lnTo>
                  <a:pt x="118" y="28"/>
                </a:lnTo>
                <a:lnTo>
                  <a:pt x="104" y="8"/>
                </a:lnTo>
                <a:lnTo>
                  <a:pt x="104" y="8"/>
                </a:lnTo>
                <a:lnTo>
                  <a:pt x="98" y="2"/>
                </a:lnTo>
                <a:lnTo>
                  <a:pt x="90" y="0"/>
                </a:lnTo>
                <a:lnTo>
                  <a:pt x="78" y="0"/>
                </a:lnTo>
                <a:lnTo>
                  <a:pt x="78" y="0"/>
                </a:lnTo>
                <a:lnTo>
                  <a:pt x="100" y="52"/>
                </a:lnTo>
                <a:lnTo>
                  <a:pt x="100" y="52"/>
                </a:lnTo>
                <a:lnTo>
                  <a:pt x="110" y="74"/>
                </a:lnTo>
                <a:lnTo>
                  <a:pt x="110" y="74"/>
                </a:lnTo>
                <a:lnTo>
                  <a:pt x="114" y="88"/>
                </a:lnTo>
                <a:lnTo>
                  <a:pt x="114" y="100"/>
                </a:lnTo>
                <a:lnTo>
                  <a:pt x="114" y="100"/>
                </a:lnTo>
                <a:lnTo>
                  <a:pt x="114" y="104"/>
                </a:lnTo>
                <a:lnTo>
                  <a:pt x="110" y="108"/>
                </a:lnTo>
                <a:lnTo>
                  <a:pt x="102" y="110"/>
                </a:lnTo>
                <a:lnTo>
                  <a:pt x="94" y="112"/>
                </a:lnTo>
                <a:lnTo>
                  <a:pt x="42" y="114"/>
                </a:lnTo>
                <a:lnTo>
                  <a:pt x="18" y="80"/>
                </a:lnTo>
                <a:lnTo>
                  <a:pt x="18" y="80"/>
                </a:lnTo>
                <a:lnTo>
                  <a:pt x="0" y="78"/>
                </a:lnTo>
                <a:lnTo>
                  <a:pt x="10" y="118"/>
                </a:lnTo>
                <a:lnTo>
                  <a:pt x="10" y="118"/>
                </a:lnTo>
                <a:lnTo>
                  <a:pt x="10" y="118"/>
                </a:lnTo>
                <a:lnTo>
                  <a:pt x="10" y="118"/>
                </a:lnTo>
                <a:lnTo>
                  <a:pt x="6" y="118"/>
                </a:lnTo>
                <a:lnTo>
                  <a:pt x="4" y="122"/>
                </a:lnTo>
                <a:lnTo>
                  <a:pt x="4" y="122"/>
                </a:lnTo>
                <a:lnTo>
                  <a:pt x="6" y="126"/>
                </a:lnTo>
                <a:lnTo>
                  <a:pt x="10" y="128"/>
                </a:lnTo>
                <a:lnTo>
                  <a:pt x="10" y="128"/>
                </a:lnTo>
                <a:lnTo>
                  <a:pt x="10" y="128"/>
                </a:lnTo>
                <a:lnTo>
                  <a:pt x="0" y="166"/>
                </a:lnTo>
                <a:lnTo>
                  <a:pt x="0" y="166"/>
                </a:lnTo>
                <a:lnTo>
                  <a:pt x="18" y="164"/>
                </a:lnTo>
                <a:lnTo>
                  <a:pt x="42" y="130"/>
                </a:lnTo>
                <a:lnTo>
                  <a:pt x="94" y="132"/>
                </a:lnTo>
                <a:lnTo>
                  <a:pt x="94" y="132"/>
                </a:lnTo>
                <a:lnTo>
                  <a:pt x="102" y="134"/>
                </a:lnTo>
                <a:lnTo>
                  <a:pt x="110" y="136"/>
                </a:lnTo>
                <a:lnTo>
                  <a:pt x="114" y="140"/>
                </a:lnTo>
                <a:lnTo>
                  <a:pt x="114" y="144"/>
                </a:lnTo>
                <a:lnTo>
                  <a:pt x="114" y="144"/>
                </a:lnTo>
                <a:lnTo>
                  <a:pt x="114" y="156"/>
                </a:lnTo>
                <a:lnTo>
                  <a:pt x="110" y="170"/>
                </a:lnTo>
                <a:lnTo>
                  <a:pt x="110" y="170"/>
                </a:lnTo>
                <a:lnTo>
                  <a:pt x="100" y="192"/>
                </a:lnTo>
                <a:lnTo>
                  <a:pt x="100" y="192"/>
                </a:lnTo>
                <a:lnTo>
                  <a:pt x="78" y="244"/>
                </a:lnTo>
                <a:lnTo>
                  <a:pt x="90" y="244"/>
                </a:lnTo>
                <a:lnTo>
                  <a:pt x="90" y="244"/>
                </a:lnTo>
                <a:lnTo>
                  <a:pt x="98" y="242"/>
                </a:lnTo>
                <a:lnTo>
                  <a:pt x="104" y="236"/>
                </a:lnTo>
                <a:lnTo>
                  <a:pt x="104" y="236"/>
                </a:lnTo>
                <a:lnTo>
                  <a:pt x="118" y="216"/>
                </a:lnTo>
                <a:lnTo>
                  <a:pt x="126" y="206"/>
                </a:lnTo>
                <a:lnTo>
                  <a:pt x="138" y="206"/>
                </a:lnTo>
                <a:lnTo>
                  <a:pt x="138" y="206"/>
                </a:lnTo>
                <a:lnTo>
                  <a:pt x="138" y="206"/>
                </a:lnTo>
                <a:lnTo>
                  <a:pt x="142" y="204"/>
                </a:lnTo>
                <a:lnTo>
                  <a:pt x="144" y="198"/>
                </a:lnTo>
                <a:lnTo>
                  <a:pt x="144" y="198"/>
                </a:lnTo>
                <a:lnTo>
                  <a:pt x="142" y="194"/>
                </a:lnTo>
                <a:lnTo>
                  <a:pt x="136" y="192"/>
                </a:lnTo>
                <a:lnTo>
                  <a:pt x="136" y="192"/>
                </a:lnTo>
                <a:lnTo>
                  <a:pt x="136" y="192"/>
                </a:lnTo>
                <a:lnTo>
                  <a:pt x="152" y="170"/>
                </a:lnTo>
                <a:lnTo>
                  <a:pt x="164" y="170"/>
                </a:lnTo>
                <a:lnTo>
                  <a:pt x="164" y="170"/>
                </a:lnTo>
                <a:lnTo>
                  <a:pt x="164" y="170"/>
                </a:lnTo>
                <a:lnTo>
                  <a:pt x="168" y="166"/>
                </a:lnTo>
                <a:lnTo>
                  <a:pt x="170" y="162"/>
                </a:lnTo>
                <a:lnTo>
                  <a:pt x="170" y="162"/>
                </a:lnTo>
                <a:lnTo>
                  <a:pt x="168" y="156"/>
                </a:lnTo>
                <a:lnTo>
                  <a:pt x="164" y="154"/>
                </a:lnTo>
                <a:lnTo>
                  <a:pt x="164" y="154"/>
                </a:lnTo>
                <a:lnTo>
                  <a:pt x="178" y="136"/>
                </a:lnTo>
                <a:lnTo>
                  <a:pt x="178" y="136"/>
                </a:lnTo>
                <a:lnTo>
                  <a:pt x="210" y="134"/>
                </a:lnTo>
                <a:lnTo>
                  <a:pt x="230" y="130"/>
                </a:lnTo>
                <a:lnTo>
                  <a:pt x="230" y="130"/>
                </a:lnTo>
                <a:lnTo>
                  <a:pt x="242" y="126"/>
                </a:lnTo>
                <a:lnTo>
                  <a:pt x="246" y="124"/>
                </a:lnTo>
                <a:lnTo>
                  <a:pt x="246" y="122"/>
                </a:lnTo>
                <a:lnTo>
                  <a:pt x="246" y="122"/>
                </a:lnTo>
                <a:close/>
              </a:path>
            </a:pathLst>
          </a:custGeom>
          <a:solidFill>
            <a:schemeClr val="bg1"/>
          </a:solidFill>
          <a:ln>
            <a:noFill/>
          </a:ln>
        </p:spPr>
        <p:txBody>
          <a:bodyPr vert="horz" wrap="square" lIns="91428" tIns="45715" rIns="91428" bIns="45715" numCol="1" anchor="t" anchorCtr="0" compatLnSpc="1">
            <a:prstTxWarp prst="textNoShape">
              <a:avLst/>
            </a:prstTxWarp>
          </a:bodyPr>
          <a:lstStyle/>
          <a:p>
            <a:endParaRPr lang="es-ES" dirty="0">
              <a:solidFill>
                <a:srgbClr val="002776"/>
              </a:solidFill>
            </a:endParaRPr>
          </a:p>
        </p:txBody>
      </p:sp>
      <p:grpSp>
        <p:nvGrpSpPr>
          <p:cNvPr id="45" name="Group 990"/>
          <p:cNvGrpSpPr/>
          <p:nvPr/>
        </p:nvGrpSpPr>
        <p:grpSpPr>
          <a:xfrm>
            <a:off x="670394" y="3322130"/>
            <a:ext cx="363659" cy="363660"/>
            <a:chOff x="8779515" y="6061978"/>
            <a:chExt cx="232413" cy="232414"/>
          </a:xfrm>
          <a:solidFill>
            <a:schemeClr val="bg1"/>
          </a:solidFill>
        </p:grpSpPr>
        <p:sp>
          <p:nvSpPr>
            <p:cNvPr id="46" name="Freeform 459"/>
            <p:cNvSpPr>
              <a:spLocks/>
            </p:cNvSpPr>
            <p:nvPr/>
          </p:nvSpPr>
          <p:spPr bwMode="auto">
            <a:xfrm>
              <a:off x="8870012" y="6082545"/>
              <a:ext cx="41135" cy="34966"/>
            </a:xfrm>
            <a:custGeom>
              <a:avLst/>
              <a:gdLst>
                <a:gd name="T0" fmla="*/ 22 w 22"/>
                <a:gd name="T1" fmla="*/ 6 h 18"/>
                <a:gd name="T2" fmla="*/ 22 w 22"/>
                <a:gd name="T3" fmla="*/ 5 h 18"/>
                <a:gd name="T4" fmla="*/ 21 w 22"/>
                <a:gd name="T5" fmla="*/ 0 h 18"/>
                <a:gd name="T6" fmla="*/ 12 w 22"/>
                <a:gd name="T7" fmla="*/ 0 h 18"/>
                <a:gd name="T8" fmla="*/ 0 w 22"/>
                <a:gd name="T9" fmla="*/ 1 h 18"/>
                <a:gd name="T10" fmla="*/ 2 w 22"/>
                <a:gd name="T11" fmla="*/ 2 h 18"/>
                <a:gd name="T12" fmla="*/ 3 w 22"/>
                <a:gd name="T13" fmla="*/ 3 h 18"/>
                <a:gd name="T14" fmla="*/ 2 w 22"/>
                <a:gd name="T15" fmla="*/ 7 h 18"/>
                <a:gd name="T16" fmla="*/ 1 w 22"/>
                <a:gd name="T17" fmla="*/ 8 h 18"/>
                <a:gd name="T18" fmla="*/ 2 w 22"/>
                <a:gd name="T19" fmla="*/ 11 h 18"/>
                <a:gd name="T20" fmla="*/ 2 w 22"/>
                <a:gd name="T21" fmla="*/ 12 h 18"/>
                <a:gd name="T22" fmla="*/ 4 w 22"/>
                <a:gd name="T23" fmla="*/ 17 h 18"/>
                <a:gd name="T24" fmla="*/ 6 w 22"/>
                <a:gd name="T25" fmla="*/ 18 h 18"/>
                <a:gd name="T26" fmla="*/ 6 w 22"/>
                <a:gd name="T27" fmla="*/ 18 h 18"/>
                <a:gd name="T28" fmla="*/ 7 w 22"/>
                <a:gd name="T29" fmla="*/ 18 h 18"/>
                <a:gd name="T30" fmla="*/ 10 w 22"/>
                <a:gd name="T31" fmla="*/ 14 h 18"/>
                <a:gd name="T32" fmla="*/ 11 w 22"/>
                <a:gd name="T33" fmla="*/ 14 h 18"/>
                <a:gd name="T34" fmla="*/ 14 w 22"/>
                <a:gd name="T35" fmla="*/ 12 h 18"/>
                <a:gd name="T36" fmla="*/ 21 w 22"/>
                <a:gd name="T37" fmla="*/ 7 h 18"/>
                <a:gd name="T38" fmla="*/ 22 w 22"/>
                <a:gd name="T39" fmla="*/ 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18">
                  <a:moveTo>
                    <a:pt x="22" y="6"/>
                  </a:moveTo>
                  <a:cubicBezTo>
                    <a:pt x="22" y="6"/>
                    <a:pt x="22" y="5"/>
                    <a:pt x="22" y="5"/>
                  </a:cubicBezTo>
                  <a:cubicBezTo>
                    <a:pt x="21" y="3"/>
                    <a:pt x="21" y="2"/>
                    <a:pt x="21" y="0"/>
                  </a:cubicBezTo>
                  <a:cubicBezTo>
                    <a:pt x="18" y="0"/>
                    <a:pt x="15" y="0"/>
                    <a:pt x="12" y="0"/>
                  </a:cubicBezTo>
                  <a:cubicBezTo>
                    <a:pt x="8" y="0"/>
                    <a:pt x="4" y="0"/>
                    <a:pt x="0" y="1"/>
                  </a:cubicBezTo>
                  <a:cubicBezTo>
                    <a:pt x="1" y="2"/>
                    <a:pt x="1" y="2"/>
                    <a:pt x="2" y="2"/>
                  </a:cubicBezTo>
                  <a:cubicBezTo>
                    <a:pt x="3" y="2"/>
                    <a:pt x="3" y="3"/>
                    <a:pt x="3" y="3"/>
                  </a:cubicBezTo>
                  <a:cubicBezTo>
                    <a:pt x="4" y="4"/>
                    <a:pt x="3" y="6"/>
                    <a:pt x="2" y="7"/>
                  </a:cubicBezTo>
                  <a:cubicBezTo>
                    <a:pt x="1" y="7"/>
                    <a:pt x="1" y="8"/>
                    <a:pt x="1" y="8"/>
                  </a:cubicBezTo>
                  <a:cubicBezTo>
                    <a:pt x="0" y="9"/>
                    <a:pt x="1" y="10"/>
                    <a:pt x="2" y="11"/>
                  </a:cubicBezTo>
                  <a:cubicBezTo>
                    <a:pt x="2" y="11"/>
                    <a:pt x="2" y="12"/>
                    <a:pt x="2" y="12"/>
                  </a:cubicBezTo>
                  <a:cubicBezTo>
                    <a:pt x="4" y="14"/>
                    <a:pt x="4" y="17"/>
                    <a:pt x="4" y="17"/>
                  </a:cubicBezTo>
                  <a:cubicBezTo>
                    <a:pt x="5" y="18"/>
                    <a:pt x="5" y="18"/>
                    <a:pt x="6" y="18"/>
                  </a:cubicBezTo>
                  <a:cubicBezTo>
                    <a:pt x="6" y="18"/>
                    <a:pt x="6" y="18"/>
                    <a:pt x="6" y="18"/>
                  </a:cubicBezTo>
                  <a:cubicBezTo>
                    <a:pt x="6" y="18"/>
                    <a:pt x="7" y="18"/>
                    <a:pt x="7" y="18"/>
                  </a:cubicBezTo>
                  <a:cubicBezTo>
                    <a:pt x="7" y="18"/>
                    <a:pt x="9" y="16"/>
                    <a:pt x="10" y="14"/>
                  </a:cubicBezTo>
                  <a:cubicBezTo>
                    <a:pt x="11" y="14"/>
                    <a:pt x="11" y="14"/>
                    <a:pt x="11" y="14"/>
                  </a:cubicBezTo>
                  <a:cubicBezTo>
                    <a:pt x="12" y="14"/>
                    <a:pt x="14" y="14"/>
                    <a:pt x="14" y="12"/>
                  </a:cubicBezTo>
                  <a:cubicBezTo>
                    <a:pt x="15" y="10"/>
                    <a:pt x="19" y="8"/>
                    <a:pt x="21" y="7"/>
                  </a:cubicBezTo>
                  <a:cubicBezTo>
                    <a:pt x="22" y="7"/>
                    <a:pt x="22" y="7"/>
                    <a:pt x="2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_tradnl">
                <a:solidFill>
                  <a:srgbClr val="002776"/>
                </a:solidFill>
              </a:endParaRPr>
            </a:p>
          </p:txBody>
        </p:sp>
        <p:sp>
          <p:nvSpPr>
            <p:cNvPr id="47" name="Freeform 460"/>
            <p:cNvSpPr>
              <a:spLocks/>
            </p:cNvSpPr>
            <p:nvPr/>
          </p:nvSpPr>
          <p:spPr bwMode="auto">
            <a:xfrm>
              <a:off x="8802139" y="6090772"/>
              <a:ext cx="94611" cy="168654"/>
            </a:xfrm>
            <a:custGeom>
              <a:avLst/>
              <a:gdLst>
                <a:gd name="T0" fmla="*/ 40 w 50"/>
                <a:gd name="T1" fmla="*/ 61 h 90"/>
                <a:gd name="T2" fmla="*/ 39 w 50"/>
                <a:gd name="T3" fmla="*/ 61 h 90"/>
                <a:gd name="T4" fmla="*/ 35 w 50"/>
                <a:gd name="T5" fmla="*/ 58 h 90"/>
                <a:gd name="T6" fmla="*/ 28 w 50"/>
                <a:gd name="T7" fmla="*/ 53 h 90"/>
                <a:gd name="T8" fmla="*/ 27 w 50"/>
                <a:gd name="T9" fmla="*/ 53 h 90"/>
                <a:gd name="T10" fmla="*/ 21 w 50"/>
                <a:gd name="T11" fmla="*/ 54 h 90"/>
                <a:gd name="T12" fmla="*/ 11 w 50"/>
                <a:gd name="T13" fmla="*/ 48 h 90"/>
                <a:gd name="T14" fmla="*/ 11 w 50"/>
                <a:gd name="T15" fmla="*/ 48 h 90"/>
                <a:gd name="T16" fmla="*/ 10 w 50"/>
                <a:gd name="T17" fmla="*/ 48 h 90"/>
                <a:gd name="T18" fmla="*/ 10 w 50"/>
                <a:gd name="T19" fmla="*/ 48 h 90"/>
                <a:gd name="T20" fmla="*/ 11 w 50"/>
                <a:gd name="T21" fmla="*/ 43 h 90"/>
                <a:gd name="T22" fmla="*/ 13 w 50"/>
                <a:gd name="T23" fmla="*/ 42 h 90"/>
                <a:gd name="T24" fmla="*/ 16 w 50"/>
                <a:gd name="T25" fmla="*/ 43 h 90"/>
                <a:gd name="T26" fmla="*/ 19 w 50"/>
                <a:gd name="T27" fmla="*/ 43 h 90"/>
                <a:gd name="T28" fmla="*/ 23 w 50"/>
                <a:gd name="T29" fmla="*/ 42 h 90"/>
                <a:gd name="T30" fmla="*/ 24 w 50"/>
                <a:gd name="T31" fmla="*/ 37 h 90"/>
                <a:gd name="T32" fmla="*/ 31 w 50"/>
                <a:gd name="T33" fmla="*/ 30 h 90"/>
                <a:gd name="T34" fmla="*/ 38 w 50"/>
                <a:gd name="T35" fmla="*/ 25 h 90"/>
                <a:gd name="T36" fmla="*/ 36 w 50"/>
                <a:gd name="T37" fmla="*/ 16 h 90"/>
                <a:gd name="T38" fmla="*/ 32 w 50"/>
                <a:gd name="T39" fmla="*/ 16 h 90"/>
                <a:gd name="T40" fmla="*/ 28 w 50"/>
                <a:gd name="T41" fmla="*/ 16 h 90"/>
                <a:gd name="T42" fmla="*/ 24 w 50"/>
                <a:gd name="T43" fmla="*/ 16 h 90"/>
                <a:gd name="T44" fmla="*/ 23 w 50"/>
                <a:gd name="T45" fmla="*/ 19 h 90"/>
                <a:gd name="T46" fmla="*/ 22 w 50"/>
                <a:gd name="T47" fmla="*/ 16 h 90"/>
                <a:gd name="T48" fmla="*/ 19 w 50"/>
                <a:gd name="T49" fmla="*/ 16 h 90"/>
                <a:gd name="T50" fmla="*/ 24 w 50"/>
                <a:gd name="T51" fmla="*/ 12 h 90"/>
                <a:gd name="T52" fmla="*/ 26 w 50"/>
                <a:gd name="T53" fmla="*/ 10 h 90"/>
                <a:gd name="T54" fmla="*/ 27 w 50"/>
                <a:gd name="T55" fmla="*/ 10 h 90"/>
                <a:gd name="T56" fmla="*/ 32 w 50"/>
                <a:gd name="T57" fmla="*/ 4 h 90"/>
                <a:gd name="T58" fmla="*/ 27 w 50"/>
                <a:gd name="T59" fmla="*/ 0 h 90"/>
                <a:gd name="T60" fmla="*/ 25 w 50"/>
                <a:gd name="T61" fmla="*/ 2 h 90"/>
                <a:gd name="T62" fmla="*/ 0 w 50"/>
                <a:gd name="T63" fmla="*/ 44 h 90"/>
                <a:gd name="T64" fmla="*/ 0 w 50"/>
                <a:gd name="T65" fmla="*/ 45 h 90"/>
                <a:gd name="T66" fmla="*/ 1 w 50"/>
                <a:gd name="T67" fmla="*/ 51 h 90"/>
                <a:gd name="T68" fmla="*/ 2 w 50"/>
                <a:gd name="T69" fmla="*/ 52 h 90"/>
                <a:gd name="T70" fmla="*/ 3 w 50"/>
                <a:gd name="T71" fmla="*/ 53 h 90"/>
                <a:gd name="T72" fmla="*/ 8 w 50"/>
                <a:gd name="T73" fmla="*/ 55 h 90"/>
                <a:gd name="T74" fmla="*/ 10 w 50"/>
                <a:gd name="T75" fmla="*/ 54 h 90"/>
                <a:gd name="T76" fmla="*/ 17 w 50"/>
                <a:gd name="T77" fmla="*/ 59 h 90"/>
                <a:gd name="T78" fmla="*/ 15 w 50"/>
                <a:gd name="T79" fmla="*/ 69 h 90"/>
                <a:gd name="T80" fmla="*/ 20 w 50"/>
                <a:gd name="T81" fmla="*/ 72 h 90"/>
                <a:gd name="T82" fmla="*/ 22 w 50"/>
                <a:gd name="T83" fmla="*/ 74 h 90"/>
                <a:gd name="T84" fmla="*/ 23 w 50"/>
                <a:gd name="T85" fmla="*/ 82 h 90"/>
                <a:gd name="T86" fmla="*/ 23 w 50"/>
                <a:gd name="T87" fmla="*/ 86 h 90"/>
                <a:gd name="T88" fmla="*/ 33 w 50"/>
                <a:gd name="T89" fmla="*/ 90 h 90"/>
                <a:gd name="T90" fmla="*/ 36 w 50"/>
                <a:gd name="T91" fmla="*/ 83 h 90"/>
                <a:gd name="T92" fmla="*/ 43 w 50"/>
                <a:gd name="T93" fmla="*/ 79 h 90"/>
                <a:gd name="T94" fmla="*/ 44 w 50"/>
                <a:gd name="T95" fmla="*/ 79 h 90"/>
                <a:gd name="T96" fmla="*/ 44 w 50"/>
                <a:gd name="T97" fmla="*/ 78 h 90"/>
                <a:gd name="T98" fmla="*/ 47 w 50"/>
                <a:gd name="T99" fmla="*/ 65 h 90"/>
                <a:gd name="T100" fmla="*/ 40 w 50"/>
                <a:gd name="T101" fmla="*/ 61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0" h="90">
                  <a:moveTo>
                    <a:pt x="40" y="61"/>
                  </a:moveTo>
                  <a:cubicBezTo>
                    <a:pt x="40" y="61"/>
                    <a:pt x="39" y="61"/>
                    <a:pt x="39" y="61"/>
                  </a:cubicBezTo>
                  <a:cubicBezTo>
                    <a:pt x="38" y="61"/>
                    <a:pt x="36" y="59"/>
                    <a:pt x="35" y="58"/>
                  </a:cubicBezTo>
                  <a:cubicBezTo>
                    <a:pt x="33" y="55"/>
                    <a:pt x="31" y="53"/>
                    <a:pt x="28" y="53"/>
                  </a:cubicBezTo>
                  <a:cubicBezTo>
                    <a:pt x="28" y="53"/>
                    <a:pt x="28" y="53"/>
                    <a:pt x="27" y="53"/>
                  </a:cubicBezTo>
                  <a:cubicBezTo>
                    <a:pt x="25" y="53"/>
                    <a:pt x="22" y="54"/>
                    <a:pt x="21" y="54"/>
                  </a:cubicBezTo>
                  <a:cubicBezTo>
                    <a:pt x="19" y="52"/>
                    <a:pt x="15" y="48"/>
                    <a:pt x="11" y="48"/>
                  </a:cubicBezTo>
                  <a:cubicBezTo>
                    <a:pt x="11" y="48"/>
                    <a:pt x="11" y="48"/>
                    <a:pt x="11" y="48"/>
                  </a:cubicBezTo>
                  <a:cubicBezTo>
                    <a:pt x="11" y="48"/>
                    <a:pt x="11" y="48"/>
                    <a:pt x="10" y="48"/>
                  </a:cubicBezTo>
                  <a:cubicBezTo>
                    <a:pt x="10" y="48"/>
                    <a:pt x="10" y="48"/>
                    <a:pt x="10" y="48"/>
                  </a:cubicBezTo>
                  <a:cubicBezTo>
                    <a:pt x="10" y="48"/>
                    <a:pt x="9" y="47"/>
                    <a:pt x="11" y="43"/>
                  </a:cubicBezTo>
                  <a:cubicBezTo>
                    <a:pt x="11" y="43"/>
                    <a:pt x="11" y="42"/>
                    <a:pt x="13" y="42"/>
                  </a:cubicBezTo>
                  <a:cubicBezTo>
                    <a:pt x="13" y="42"/>
                    <a:pt x="14" y="43"/>
                    <a:pt x="16" y="43"/>
                  </a:cubicBezTo>
                  <a:cubicBezTo>
                    <a:pt x="17" y="43"/>
                    <a:pt x="18" y="43"/>
                    <a:pt x="19" y="43"/>
                  </a:cubicBezTo>
                  <a:cubicBezTo>
                    <a:pt x="21" y="43"/>
                    <a:pt x="22" y="43"/>
                    <a:pt x="23" y="42"/>
                  </a:cubicBezTo>
                  <a:cubicBezTo>
                    <a:pt x="24" y="40"/>
                    <a:pt x="25" y="39"/>
                    <a:pt x="24" y="37"/>
                  </a:cubicBezTo>
                  <a:cubicBezTo>
                    <a:pt x="24" y="33"/>
                    <a:pt x="27" y="32"/>
                    <a:pt x="31" y="30"/>
                  </a:cubicBezTo>
                  <a:cubicBezTo>
                    <a:pt x="34" y="29"/>
                    <a:pt x="37" y="28"/>
                    <a:pt x="38" y="25"/>
                  </a:cubicBezTo>
                  <a:cubicBezTo>
                    <a:pt x="40" y="19"/>
                    <a:pt x="37" y="17"/>
                    <a:pt x="36" y="16"/>
                  </a:cubicBezTo>
                  <a:cubicBezTo>
                    <a:pt x="35" y="15"/>
                    <a:pt x="35" y="16"/>
                    <a:pt x="32" y="16"/>
                  </a:cubicBezTo>
                  <a:cubicBezTo>
                    <a:pt x="32" y="16"/>
                    <a:pt x="28" y="16"/>
                    <a:pt x="28" y="16"/>
                  </a:cubicBezTo>
                  <a:cubicBezTo>
                    <a:pt x="25" y="16"/>
                    <a:pt x="25" y="13"/>
                    <a:pt x="24" y="16"/>
                  </a:cubicBezTo>
                  <a:cubicBezTo>
                    <a:pt x="24" y="17"/>
                    <a:pt x="24" y="18"/>
                    <a:pt x="23" y="19"/>
                  </a:cubicBezTo>
                  <a:cubicBezTo>
                    <a:pt x="23" y="18"/>
                    <a:pt x="22" y="17"/>
                    <a:pt x="22" y="16"/>
                  </a:cubicBezTo>
                  <a:cubicBezTo>
                    <a:pt x="21" y="16"/>
                    <a:pt x="20" y="16"/>
                    <a:pt x="19" y="16"/>
                  </a:cubicBezTo>
                  <a:cubicBezTo>
                    <a:pt x="21" y="14"/>
                    <a:pt x="23" y="13"/>
                    <a:pt x="24" y="12"/>
                  </a:cubicBezTo>
                  <a:cubicBezTo>
                    <a:pt x="25" y="11"/>
                    <a:pt x="25" y="10"/>
                    <a:pt x="26" y="10"/>
                  </a:cubicBezTo>
                  <a:cubicBezTo>
                    <a:pt x="26" y="10"/>
                    <a:pt x="26" y="10"/>
                    <a:pt x="27" y="10"/>
                  </a:cubicBezTo>
                  <a:cubicBezTo>
                    <a:pt x="29" y="9"/>
                    <a:pt x="32" y="7"/>
                    <a:pt x="32" y="4"/>
                  </a:cubicBezTo>
                  <a:cubicBezTo>
                    <a:pt x="32" y="2"/>
                    <a:pt x="32" y="1"/>
                    <a:pt x="27" y="0"/>
                  </a:cubicBezTo>
                  <a:cubicBezTo>
                    <a:pt x="27" y="1"/>
                    <a:pt x="26" y="1"/>
                    <a:pt x="25" y="2"/>
                  </a:cubicBezTo>
                  <a:cubicBezTo>
                    <a:pt x="10" y="10"/>
                    <a:pt x="0" y="26"/>
                    <a:pt x="0" y="44"/>
                  </a:cubicBezTo>
                  <a:cubicBezTo>
                    <a:pt x="0" y="44"/>
                    <a:pt x="0" y="44"/>
                    <a:pt x="0" y="45"/>
                  </a:cubicBezTo>
                  <a:cubicBezTo>
                    <a:pt x="1" y="48"/>
                    <a:pt x="1" y="51"/>
                    <a:pt x="1" y="51"/>
                  </a:cubicBezTo>
                  <a:cubicBezTo>
                    <a:pt x="2" y="52"/>
                    <a:pt x="2" y="52"/>
                    <a:pt x="2" y="52"/>
                  </a:cubicBezTo>
                  <a:cubicBezTo>
                    <a:pt x="3" y="53"/>
                    <a:pt x="3" y="53"/>
                    <a:pt x="3" y="53"/>
                  </a:cubicBezTo>
                  <a:cubicBezTo>
                    <a:pt x="4" y="53"/>
                    <a:pt x="7" y="55"/>
                    <a:pt x="8" y="55"/>
                  </a:cubicBezTo>
                  <a:cubicBezTo>
                    <a:pt x="9" y="55"/>
                    <a:pt x="10" y="54"/>
                    <a:pt x="10" y="54"/>
                  </a:cubicBezTo>
                  <a:cubicBezTo>
                    <a:pt x="12" y="55"/>
                    <a:pt x="14" y="57"/>
                    <a:pt x="17" y="59"/>
                  </a:cubicBezTo>
                  <a:cubicBezTo>
                    <a:pt x="16" y="62"/>
                    <a:pt x="14" y="67"/>
                    <a:pt x="15" y="69"/>
                  </a:cubicBezTo>
                  <a:cubicBezTo>
                    <a:pt x="16" y="72"/>
                    <a:pt x="19" y="72"/>
                    <a:pt x="20" y="72"/>
                  </a:cubicBezTo>
                  <a:cubicBezTo>
                    <a:pt x="22" y="72"/>
                    <a:pt x="22" y="73"/>
                    <a:pt x="22" y="74"/>
                  </a:cubicBezTo>
                  <a:cubicBezTo>
                    <a:pt x="23" y="75"/>
                    <a:pt x="23" y="79"/>
                    <a:pt x="23" y="82"/>
                  </a:cubicBezTo>
                  <a:cubicBezTo>
                    <a:pt x="23" y="83"/>
                    <a:pt x="23" y="84"/>
                    <a:pt x="23" y="86"/>
                  </a:cubicBezTo>
                  <a:cubicBezTo>
                    <a:pt x="26" y="88"/>
                    <a:pt x="30" y="89"/>
                    <a:pt x="33" y="90"/>
                  </a:cubicBezTo>
                  <a:cubicBezTo>
                    <a:pt x="35" y="88"/>
                    <a:pt x="36" y="85"/>
                    <a:pt x="36" y="83"/>
                  </a:cubicBezTo>
                  <a:cubicBezTo>
                    <a:pt x="37" y="82"/>
                    <a:pt x="40" y="80"/>
                    <a:pt x="43" y="79"/>
                  </a:cubicBezTo>
                  <a:cubicBezTo>
                    <a:pt x="44" y="79"/>
                    <a:pt x="44" y="79"/>
                    <a:pt x="44" y="79"/>
                  </a:cubicBezTo>
                  <a:cubicBezTo>
                    <a:pt x="44" y="78"/>
                    <a:pt x="44" y="78"/>
                    <a:pt x="44" y="78"/>
                  </a:cubicBezTo>
                  <a:cubicBezTo>
                    <a:pt x="46" y="75"/>
                    <a:pt x="50" y="68"/>
                    <a:pt x="47" y="65"/>
                  </a:cubicBezTo>
                  <a:cubicBezTo>
                    <a:pt x="45" y="62"/>
                    <a:pt x="43" y="61"/>
                    <a:pt x="40"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_tradnl">
                <a:solidFill>
                  <a:srgbClr val="002776"/>
                </a:solidFill>
              </a:endParaRPr>
            </a:p>
          </p:txBody>
        </p:sp>
        <p:sp>
          <p:nvSpPr>
            <p:cNvPr id="48" name="Freeform 461"/>
            <p:cNvSpPr>
              <a:spLocks/>
            </p:cNvSpPr>
            <p:nvPr/>
          </p:nvSpPr>
          <p:spPr bwMode="auto">
            <a:xfrm>
              <a:off x="8923487" y="6189497"/>
              <a:ext cx="88441" cy="104895"/>
            </a:xfrm>
            <a:custGeom>
              <a:avLst/>
              <a:gdLst>
                <a:gd name="T0" fmla="*/ 43 w 43"/>
                <a:gd name="T1" fmla="*/ 25 h 51"/>
                <a:gd name="T2" fmla="*/ 22 w 43"/>
                <a:gd name="T3" fmla="*/ 0 h 51"/>
                <a:gd name="T4" fmla="*/ 0 w 43"/>
                <a:gd name="T5" fmla="*/ 25 h 51"/>
                <a:gd name="T6" fmla="*/ 14 w 43"/>
                <a:gd name="T7" fmla="*/ 25 h 51"/>
                <a:gd name="T8" fmla="*/ 14 w 43"/>
                <a:gd name="T9" fmla="*/ 51 h 51"/>
                <a:gd name="T10" fmla="*/ 29 w 43"/>
                <a:gd name="T11" fmla="*/ 51 h 51"/>
                <a:gd name="T12" fmla="*/ 29 w 43"/>
                <a:gd name="T13" fmla="*/ 25 h 51"/>
                <a:gd name="T14" fmla="*/ 43 w 43"/>
                <a:gd name="T15" fmla="*/ 25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51">
                  <a:moveTo>
                    <a:pt x="43" y="25"/>
                  </a:moveTo>
                  <a:lnTo>
                    <a:pt x="22" y="0"/>
                  </a:lnTo>
                  <a:lnTo>
                    <a:pt x="0" y="25"/>
                  </a:lnTo>
                  <a:lnTo>
                    <a:pt x="14" y="25"/>
                  </a:lnTo>
                  <a:lnTo>
                    <a:pt x="14" y="51"/>
                  </a:lnTo>
                  <a:lnTo>
                    <a:pt x="29" y="51"/>
                  </a:lnTo>
                  <a:lnTo>
                    <a:pt x="29" y="25"/>
                  </a:lnTo>
                  <a:lnTo>
                    <a:pt x="43"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_tradnl">
                <a:solidFill>
                  <a:srgbClr val="002776"/>
                </a:solidFill>
              </a:endParaRPr>
            </a:p>
          </p:txBody>
        </p:sp>
        <p:sp>
          <p:nvSpPr>
            <p:cNvPr id="49" name="Freeform 462"/>
            <p:cNvSpPr>
              <a:spLocks/>
            </p:cNvSpPr>
            <p:nvPr/>
          </p:nvSpPr>
          <p:spPr bwMode="auto">
            <a:xfrm>
              <a:off x="8919374" y="6103113"/>
              <a:ext cx="63760" cy="71987"/>
            </a:xfrm>
            <a:custGeom>
              <a:avLst/>
              <a:gdLst>
                <a:gd name="T0" fmla="*/ 2 w 34"/>
                <a:gd name="T1" fmla="*/ 23 h 39"/>
                <a:gd name="T2" fmla="*/ 2 w 34"/>
                <a:gd name="T3" fmla="*/ 23 h 39"/>
                <a:gd name="T4" fmla="*/ 1 w 34"/>
                <a:gd name="T5" fmla="*/ 26 h 39"/>
                <a:gd name="T6" fmla="*/ 2 w 34"/>
                <a:gd name="T7" fmla="*/ 26 h 39"/>
                <a:gd name="T8" fmla="*/ 6 w 34"/>
                <a:gd name="T9" fmla="*/ 26 h 39"/>
                <a:gd name="T10" fmla="*/ 10 w 34"/>
                <a:gd name="T11" fmla="*/ 26 h 39"/>
                <a:gd name="T12" fmla="*/ 10 w 34"/>
                <a:gd name="T13" fmla="*/ 27 h 39"/>
                <a:gd name="T14" fmla="*/ 12 w 34"/>
                <a:gd name="T15" fmla="*/ 24 h 39"/>
                <a:gd name="T16" fmla="*/ 12 w 34"/>
                <a:gd name="T17" fmla="*/ 24 h 39"/>
                <a:gd name="T18" fmla="*/ 15 w 34"/>
                <a:gd name="T19" fmla="*/ 28 h 39"/>
                <a:gd name="T20" fmla="*/ 17 w 34"/>
                <a:gd name="T21" fmla="*/ 28 h 39"/>
                <a:gd name="T22" fmla="*/ 21 w 34"/>
                <a:gd name="T23" fmla="*/ 27 h 39"/>
                <a:gd name="T24" fmla="*/ 20 w 34"/>
                <a:gd name="T25" fmla="*/ 29 h 39"/>
                <a:gd name="T26" fmla="*/ 20 w 34"/>
                <a:gd name="T27" fmla="*/ 30 h 39"/>
                <a:gd name="T28" fmla="*/ 21 w 34"/>
                <a:gd name="T29" fmla="*/ 30 h 39"/>
                <a:gd name="T30" fmla="*/ 26 w 34"/>
                <a:gd name="T31" fmla="*/ 29 h 39"/>
                <a:gd name="T32" fmla="*/ 28 w 34"/>
                <a:gd name="T33" fmla="*/ 32 h 39"/>
                <a:gd name="T34" fmla="*/ 28 w 34"/>
                <a:gd name="T35" fmla="*/ 32 h 39"/>
                <a:gd name="T36" fmla="*/ 32 w 34"/>
                <a:gd name="T37" fmla="*/ 36 h 39"/>
                <a:gd name="T38" fmla="*/ 34 w 34"/>
                <a:gd name="T39" fmla="*/ 39 h 39"/>
                <a:gd name="T40" fmla="*/ 34 w 34"/>
                <a:gd name="T41" fmla="*/ 38 h 39"/>
                <a:gd name="T42" fmla="*/ 16 w 34"/>
                <a:gd name="T43" fmla="*/ 0 h 39"/>
                <a:gd name="T44" fmla="*/ 11 w 34"/>
                <a:gd name="T45" fmla="*/ 4 h 39"/>
                <a:gd name="T46" fmla="*/ 10 w 34"/>
                <a:gd name="T47" fmla="*/ 5 h 39"/>
                <a:gd name="T48" fmla="*/ 11 w 34"/>
                <a:gd name="T49" fmla="*/ 10 h 39"/>
                <a:gd name="T50" fmla="*/ 12 w 34"/>
                <a:gd name="T51" fmla="*/ 11 h 39"/>
                <a:gd name="T52" fmla="*/ 19 w 34"/>
                <a:gd name="T53" fmla="*/ 4 h 39"/>
                <a:gd name="T54" fmla="*/ 20 w 34"/>
                <a:gd name="T55" fmla="*/ 7 h 39"/>
                <a:gd name="T56" fmla="*/ 18 w 34"/>
                <a:gd name="T57" fmla="*/ 8 h 39"/>
                <a:gd name="T58" fmla="*/ 16 w 34"/>
                <a:gd name="T59" fmla="*/ 10 h 39"/>
                <a:gd name="T60" fmla="*/ 16 w 34"/>
                <a:gd name="T61" fmla="*/ 11 h 39"/>
                <a:gd name="T62" fmla="*/ 9 w 34"/>
                <a:gd name="T63" fmla="*/ 14 h 39"/>
                <a:gd name="T64" fmla="*/ 3 w 34"/>
                <a:gd name="T65" fmla="*/ 9 h 39"/>
                <a:gd name="T66" fmla="*/ 3 w 34"/>
                <a:gd name="T67" fmla="*/ 9 h 39"/>
                <a:gd name="T68" fmla="*/ 1 w 34"/>
                <a:gd name="T69" fmla="*/ 9 h 39"/>
                <a:gd name="T70" fmla="*/ 2 w 34"/>
                <a:gd name="T71" fmla="*/ 16 h 39"/>
                <a:gd name="T72" fmla="*/ 2 w 34"/>
                <a:gd name="T73" fmla="*/ 16 h 39"/>
                <a:gd name="T74" fmla="*/ 5 w 34"/>
                <a:gd name="T75" fmla="*/ 20 h 39"/>
                <a:gd name="T76" fmla="*/ 2 w 34"/>
                <a:gd name="T77" fmla="*/ 2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4" h="39">
                  <a:moveTo>
                    <a:pt x="2" y="23"/>
                  </a:moveTo>
                  <a:cubicBezTo>
                    <a:pt x="2" y="23"/>
                    <a:pt x="2" y="23"/>
                    <a:pt x="2" y="23"/>
                  </a:cubicBezTo>
                  <a:cubicBezTo>
                    <a:pt x="2" y="24"/>
                    <a:pt x="1" y="25"/>
                    <a:pt x="1" y="26"/>
                  </a:cubicBezTo>
                  <a:cubicBezTo>
                    <a:pt x="1" y="27"/>
                    <a:pt x="2" y="27"/>
                    <a:pt x="2" y="26"/>
                  </a:cubicBezTo>
                  <a:cubicBezTo>
                    <a:pt x="1" y="23"/>
                    <a:pt x="5" y="26"/>
                    <a:pt x="6" y="26"/>
                  </a:cubicBezTo>
                  <a:cubicBezTo>
                    <a:pt x="8" y="26"/>
                    <a:pt x="10" y="26"/>
                    <a:pt x="10" y="26"/>
                  </a:cubicBezTo>
                  <a:cubicBezTo>
                    <a:pt x="10" y="26"/>
                    <a:pt x="10" y="26"/>
                    <a:pt x="10" y="27"/>
                  </a:cubicBezTo>
                  <a:cubicBezTo>
                    <a:pt x="10" y="26"/>
                    <a:pt x="11" y="24"/>
                    <a:pt x="12" y="24"/>
                  </a:cubicBezTo>
                  <a:cubicBezTo>
                    <a:pt x="12" y="24"/>
                    <a:pt x="12" y="24"/>
                    <a:pt x="12" y="24"/>
                  </a:cubicBezTo>
                  <a:cubicBezTo>
                    <a:pt x="14" y="25"/>
                    <a:pt x="15" y="27"/>
                    <a:pt x="15" y="28"/>
                  </a:cubicBezTo>
                  <a:cubicBezTo>
                    <a:pt x="16" y="28"/>
                    <a:pt x="16" y="28"/>
                    <a:pt x="17" y="28"/>
                  </a:cubicBezTo>
                  <a:cubicBezTo>
                    <a:pt x="18" y="28"/>
                    <a:pt x="20" y="27"/>
                    <a:pt x="21" y="27"/>
                  </a:cubicBezTo>
                  <a:cubicBezTo>
                    <a:pt x="21" y="27"/>
                    <a:pt x="21" y="28"/>
                    <a:pt x="20" y="29"/>
                  </a:cubicBezTo>
                  <a:cubicBezTo>
                    <a:pt x="20" y="29"/>
                    <a:pt x="20" y="29"/>
                    <a:pt x="20" y="30"/>
                  </a:cubicBezTo>
                  <a:cubicBezTo>
                    <a:pt x="21" y="30"/>
                    <a:pt x="21" y="30"/>
                    <a:pt x="21" y="30"/>
                  </a:cubicBezTo>
                  <a:cubicBezTo>
                    <a:pt x="26" y="29"/>
                    <a:pt x="26" y="29"/>
                    <a:pt x="26" y="29"/>
                  </a:cubicBezTo>
                  <a:cubicBezTo>
                    <a:pt x="27" y="30"/>
                    <a:pt x="29" y="31"/>
                    <a:pt x="28" y="32"/>
                  </a:cubicBezTo>
                  <a:cubicBezTo>
                    <a:pt x="28" y="32"/>
                    <a:pt x="28" y="32"/>
                    <a:pt x="28" y="32"/>
                  </a:cubicBezTo>
                  <a:cubicBezTo>
                    <a:pt x="32" y="36"/>
                    <a:pt x="32" y="36"/>
                    <a:pt x="32" y="36"/>
                  </a:cubicBezTo>
                  <a:cubicBezTo>
                    <a:pt x="34" y="39"/>
                    <a:pt x="34" y="39"/>
                    <a:pt x="34" y="39"/>
                  </a:cubicBezTo>
                  <a:cubicBezTo>
                    <a:pt x="34" y="38"/>
                    <a:pt x="34" y="38"/>
                    <a:pt x="34" y="38"/>
                  </a:cubicBezTo>
                  <a:cubicBezTo>
                    <a:pt x="34" y="22"/>
                    <a:pt x="27" y="8"/>
                    <a:pt x="16" y="0"/>
                  </a:cubicBezTo>
                  <a:cubicBezTo>
                    <a:pt x="14" y="2"/>
                    <a:pt x="11" y="4"/>
                    <a:pt x="11" y="4"/>
                  </a:cubicBezTo>
                  <a:cubicBezTo>
                    <a:pt x="10" y="4"/>
                    <a:pt x="10" y="5"/>
                    <a:pt x="10" y="5"/>
                  </a:cubicBezTo>
                  <a:cubicBezTo>
                    <a:pt x="10" y="5"/>
                    <a:pt x="10" y="7"/>
                    <a:pt x="11" y="10"/>
                  </a:cubicBezTo>
                  <a:cubicBezTo>
                    <a:pt x="11" y="10"/>
                    <a:pt x="12" y="11"/>
                    <a:pt x="12" y="11"/>
                  </a:cubicBezTo>
                  <a:cubicBezTo>
                    <a:pt x="14" y="11"/>
                    <a:pt x="17" y="7"/>
                    <a:pt x="19" y="4"/>
                  </a:cubicBezTo>
                  <a:cubicBezTo>
                    <a:pt x="20" y="5"/>
                    <a:pt x="20" y="6"/>
                    <a:pt x="20" y="7"/>
                  </a:cubicBezTo>
                  <a:cubicBezTo>
                    <a:pt x="20" y="7"/>
                    <a:pt x="19" y="8"/>
                    <a:pt x="18" y="8"/>
                  </a:cubicBezTo>
                  <a:cubicBezTo>
                    <a:pt x="17" y="8"/>
                    <a:pt x="16" y="9"/>
                    <a:pt x="16" y="10"/>
                  </a:cubicBezTo>
                  <a:cubicBezTo>
                    <a:pt x="16" y="10"/>
                    <a:pt x="16" y="11"/>
                    <a:pt x="16" y="11"/>
                  </a:cubicBezTo>
                  <a:cubicBezTo>
                    <a:pt x="16" y="12"/>
                    <a:pt x="12" y="13"/>
                    <a:pt x="9" y="14"/>
                  </a:cubicBezTo>
                  <a:cubicBezTo>
                    <a:pt x="8" y="12"/>
                    <a:pt x="5" y="9"/>
                    <a:pt x="3" y="9"/>
                  </a:cubicBezTo>
                  <a:cubicBezTo>
                    <a:pt x="3" y="9"/>
                    <a:pt x="3" y="9"/>
                    <a:pt x="3" y="9"/>
                  </a:cubicBezTo>
                  <a:cubicBezTo>
                    <a:pt x="2" y="9"/>
                    <a:pt x="2" y="9"/>
                    <a:pt x="1" y="9"/>
                  </a:cubicBezTo>
                  <a:cubicBezTo>
                    <a:pt x="0" y="11"/>
                    <a:pt x="2" y="15"/>
                    <a:pt x="2" y="16"/>
                  </a:cubicBezTo>
                  <a:cubicBezTo>
                    <a:pt x="2" y="16"/>
                    <a:pt x="2" y="16"/>
                    <a:pt x="2" y="16"/>
                  </a:cubicBezTo>
                  <a:cubicBezTo>
                    <a:pt x="2" y="16"/>
                    <a:pt x="5" y="18"/>
                    <a:pt x="5" y="20"/>
                  </a:cubicBezTo>
                  <a:cubicBezTo>
                    <a:pt x="5" y="22"/>
                    <a:pt x="3" y="23"/>
                    <a:pt x="2"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_tradnl">
                <a:solidFill>
                  <a:srgbClr val="002776"/>
                </a:solidFill>
              </a:endParaRPr>
            </a:p>
          </p:txBody>
        </p:sp>
        <p:sp>
          <p:nvSpPr>
            <p:cNvPr id="50" name="Freeform 463"/>
            <p:cNvSpPr>
              <a:spLocks/>
            </p:cNvSpPr>
            <p:nvPr/>
          </p:nvSpPr>
          <p:spPr bwMode="auto">
            <a:xfrm>
              <a:off x="8909091" y="6156589"/>
              <a:ext cx="51420" cy="47306"/>
            </a:xfrm>
            <a:custGeom>
              <a:avLst/>
              <a:gdLst>
                <a:gd name="T0" fmla="*/ 0 w 27"/>
                <a:gd name="T1" fmla="*/ 16 h 25"/>
                <a:gd name="T2" fmla="*/ 4 w 27"/>
                <a:gd name="T3" fmla="*/ 24 h 25"/>
                <a:gd name="T4" fmla="*/ 9 w 27"/>
                <a:gd name="T5" fmla="*/ 25 h 25"/>
                <a:gd name="T6" fmla="*/ 9 w 27"/>
                <a:gd name="T7" fmla="*/ 25 h 25"/>
                <a:gd name="T8" fmla="*/ 25 w 27"/>
                <a:gd name="T9" fmla="*/ 7 h 25"/>
                <a:gd name="T10" fmla="*/ 27 w 27"/>
                <a:gd name="T11" fmla="*/ 5 h 25"/>
                <a:gd name="T12" fmla="*/ 24 w 27"/>
                <a:gd name="T13" fmla="*/ 5 h 25"/>
                <a:gd name="T14" fmla="*/ 19 w 27"/>
                <a:gd name="T15" fmla="*/ 5 h 25"/>
                <a:gd name="T16" fmla="*/ 16 w 27"/>
                <a:gd name="T17" fmla="*/ 2 h 25"/>
                <a:gd name="T18" fmla="*/ 7 w 27"/>
                <a:gd name="T19" fmla="*/ 1 h 25"/>
                <a:gd name="T20" fmla="*/ 5 w 27"/>
                <a:gd name="T21" fmla="*/ 5 h 25"/>
                <a:gd name="T22" fmla="*/ 4 w 27"/>
                <a:gd name="T23" fmla="*/ 7 h 25"/>
                <a:gd name="T24" fmla="*/ 0 w 27"/>
                <a:gd name="T25" fmla="*/ 14 h 25"/>
                <a:gd name="T26" fmla="*/ 0 w 27"/>
                <a:gd name="T27" fmla="*/ 1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25">
                  <a:moveTo>
                    <a:pt x="0" y="16"/>
                  </a:moveTo>
                  <a:cubicBezTo>
                    <a:pt x="0" y="18"/>
                    <a:pt x="0" y="21"/>
                    <a:pt x="4" y="24"/>
                  </a:cubicBezTo>
                  <a:cubicBezTo>
                    <a:pt x="5" y="25"/>
                    <a:pt x="7" y="25"/>
                    <a:pt x="9" y="25"/>
                  </a:cubicBezTo>
                  <a:cubicBezTo>
                    <a:pt x="9" y="25"/>
                    <a:pt x="9" y="25"/>
                    <a:pt x="9" y="25"/>
                  </a:cubicBezTo>
                  <a:cubicBezTo>
                    <a:pt x="25" y="7"/>
                    <a:pt x="25" y="7"/>
                    <a:pt x="25" y="7"/>
                  </a:cubicBezTo>
                  <a:cubicBezTo>
                    <a:pt x="27" y="5"/>
                    <a:pt x="27" y="5"/>
                    <a:pt x="27" y="5"/>
                  </a:cubicBezTo>
                  <a:cubicBezTo>
                    <a:pt x="26" y="5"/>
                    <a:pt x="25" y="5"/>
                    <a:pt x="24" y="5"/>
                  </a:cubicBezTo>
                  <a:cubicBezTo>
                    <a:pt x="19" y="4"/>
                    <a:pt x="19" y="5"/>
                    <a:pt x="19" y="5"/>
                  </a:cubicBezTo>
                  <a:cubicBezTo>
                    <a:pt x="19" y="4"/>
                    <a:pt x="16" y="1"/>
                    <a:pt x="16" y="2"/>
                  </a:cubicBezTo>
                  <a:cubicBezTo>
                    <a:pt x="13" y="2"/>
                    <a:pt x="7" y="0"/>
                    <a:pt x="7" y="1"/>
                  </a:cubicBezTo>
                  <a:cubicBezTo>
                    <a:pt x="7" y="1"/>
                    <a:pt x="6" y="5"/>
                    <a:pt x="5" y="5"/>
                  </a:cubicBezTo>
                  <a:cubicBezTo>
                    <a:pt x="5" y="5"/>
                    <a:pt x="5" y="6"/>
                    <a:pt x="4" y="7"/>
                  </a:cubicBezTo>
                  <a:cubicBezTo>
                    <a:pt x="2" y="10"/>
                    <a:pt x="0" y="12"/>
                    <a:pt x="0" y="14"/>
                  </a:cubicBezTo>
                  <a:cubicBezTo>
                    <a:pt x="1" y="15"/>
                    <a:pt x="1" y="16"/>
                    <a:pt x="0"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_tradnl">
                <a:solidFill>
                  <a:srgbClr val="002776"/>
                </a:solidFill>
              </a:endParaRPr>
            </a:p>
          </p:txBody>
        </p:sp>
        <p:sp>
          <p:nvSpPr>
            <p:cNvPr id="51" name="Freeform 464"/>
            <p:cNvSpPr>
              <a:spLocks/>
            </p:cNvSpPr>
            <p:nvPr/>
          </p:nvSpPr>
          <p:spPr bwMode="auto">
            <a:xfrm>
              <a:off x="8779515" y="6061978"/>
              <a:ext cx="226243" cy="224187"/>
            </a:xfrm>
            <a:custGeom>
              <a:avLst/>
              <a:gdLst>
                <a:gd name="T0" fmla="*/ 84 w 120"/>
                <a:gd name="T1" fmla="*/ 110 h 120"/>
                <a:gd name="T2" fmla="*/ 60 w 120"/>
                <a:gd name="T3" fmla="*/ 116 h 120"/>
                <a:gd name="T4" fmla="*/ 4 w 120"/>
                <a:gd name="T5" fmla="*/ 60 h 120"/>
                <a:gd name="T6" fmla="*/ 60 w 120"/>
                <a:gd name="T7" fmla="*/ 4 h 120"/>
                <a:gd name="T8" fmla="*/ 116 w 120"/>
                <a:gd name="T9" fmla="*/ 60 h 120"/>
                <a:gd name="T10" fmla="*/ 115 w 120"/>
                <a:gd name="T11" fmla="*/ 69 h 120"/>
                <a:gd name="T12" fmla="*/ 118 w 120"/>
                <a:gd name="T13" fmla="*/ 73 h 120"/>
                <a:gd name="T14" fmla="*/ 120 w 120"/>
                <a:gd name="T15" fmla="*/ 60 h 120"/>
                <a:gd name="T16" fmla="*/ 60 w 120"/>
                <a:gd name="T17" fmla="*/ 0 h 120"/>
                <a:gd name="T18" fmla="*/ 0 w 120"/>
                <a:gd name="T19" fmla="*/ 60 h 120"/>
                <a:gd name="T20" fmla="*/ 60 w 120"/>
                <a:gd name="T21" fmla="*/ 120 h 120"/>
                <a:gd name="T22" fmla="*/ 84 w 120"/>
                <a:gd name="T23" fmla="*/ 115 h 120"/>
                <a:gd name="T24" fmla="*/ 84 w 120"/>
                <a:gd name="T25" fmla="*/ 11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0" h="120">
                  <a:moveTo>
                    <a:pt x="84" y="110"/>
                  </a:moveTo>
                  <a:cubicBezTo>
                    <a:pt x="77" y="114"/>
                    <a:pt x="68" y="116"/>
                    <a:pt x="60" y="116"/>
                  </a:cubicBezTo>
                  <a:cubicBezTo>
                    <a:pt x="29" y="116"/>
                    <a:pt x="4" y="91"/>
                    <a:pt x="4" y="60"/>
                  </a:cubicBezTo>
                  <a:cubicBezTo>
                    <a:pt x="4" y="29"/>
                    <a:pt x="29" y="4"/>
                    <a:pt x="60" y="4"/>
                  </a:cubicBezTo>
                  <a:cubicBezTo>
                    <a:pt x="91" y="4"/>
                    <a:pt x="116" y="29"/>
                    <a:pt x="116" y="60"/>
                  </a:cubicBezTo>
                  <a:cubicBezTo>
                    <a:pt x="116" y="63"/>
                    <a:pt x="115" y="66"/>
                    <a:pt x="115" y="69"/>
                  </a:cubicBezTo>
                  <a:cubicBezTo>
                    <a:pt x="118" y="73"/>
                    <a:pt x="118" y="73"/>
                    <a:pt x="118" y="73"/>
                  </a:cubicBezTo>
                  <a:cubicBezTo>
                    <a:pt x="119" y="69"/>
                    <a:pt x="120" y="64"/>
                    <a:pt x="120" y="60"/>
                  </a:cubicBezTo>
                  <a:cubicBezTo>
                    <a:pt x="120" y="27"/>
                    <a:pt x="93" y="0"/>
                    <a:pt x="60" y="0"/>
                  </a:cubicBezTo>
                  <a:cubicBezTo>
                    <a:pt x="27" y="0"/>
                    <a:pt x="0" y="27"/>
                    <a:pt x="0" y="60"/>
                  </a:cubicBezTo>
                  <a:cubicBezTo>
                    <a:pt x="0" y="93"/>
                    <a:pt x="27" y="120"/>
                    <a:pt x="60" y="120"/>
                  </a:cubicBezTo>
                  <a:cubicBezTo>
                    <a:pt x="68" y="120"/>
                    <a:pt x="76" y="118"/>
                    <a:pt x="84" y="115"/>
                  </a:cubicBezTo>
                  <a:lnTo>
                    <a:pt x="84" y="1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_tradnl">
                <a:solidFill>
                  <a:srgbClr val="002776"/>
                </a:solidFill>
              </a:endParaRPr>
            </a:p>
          </p:txBody>
        </p:sp>
      </p:grpSp>
      <p:sp>
        <p:nvSpPr>
          <p:cNvPr id="52" name="Rectangle 57"/>
          <p:cNvSpPr>
            <a:spLocks noChangeArrowheads="1"/>
          </p:cNvSpPr>
          <p:nvPr>
            <p:custDataLst>
              <p:tags r:id="rId10"/>
            </p:custDataLst>
          </p:nvPr>
        </p:nvSpPr>
        <p:spPr bwMode="auto">
          <a:xfrm>
            <a:off x="488504" y="4067633"/>
            <a:ext cx="863172" cy="765679"/>
          </a:xfrm>
          <a:prstGeom prst="rect">
            <a:avLst/>
          </a:prstGeom>
          <a:solidFill>
            <a:schemeClr val="accent3">
              <a:lumMod val="20000"/>
              <a:lumOff val="80000"/>
            </a:schemeClr>
          </a:solidFill>
          <a:ln w="12700">
            <a:noFill/>
            <a:miter lim="800000"/>
            <a:headEnd type="none" w="sm" len="sm"/>
            <a:tailEnd type="none" w="sm" len="sm"/>
          </a:ln>
          <a:effectLst/>
        </p:spPr>
        <p:txBody>
          <a:bodyPr wrap="square" lIns="35995" tIns="359950" rIns="35995" bIns="45840" anchor="ctr"/>
          <a:lstStyle/>
          <a:p>
            <a:pPr indent="-58626" algn="ctr" defTabSz="931658" eaLnBrk="0" fontAlgn="b" hangingPunct="0">
              <a:spcBef>
                <a:spcPct val="0"/>
              </a:spcBef>
              <a:spcAft>
                <a:spcPct val="0"/>
              </a:spcAft>
            </a:pPr>
            <a:r>
              <a:rPr lang="es-ES" sz="900" dirty="0">
                <a:solidFill>
                  <a:srgbClr val="00A1DE"/>
                </a:solidFill>
                <a:cs typeface="Arial" pitchFamily="34" charset="0"/>
              </a:rPr>
              <a:t>Marketing online</a:t>
            </a:r>
          </a:p>
        </p:txBody>
      </p:sp>
      <p:sp>
        <p:nvSpPr>
          <p:cNvPr id="53" name="Rectangle 57"/>
          <p:cNvSpPr>
            <a:spLocks noChangeArrowheads="1"/>
          </p:cNvSpPr>
          <p:nvPr>
            <p:custDataLst>
              <p:tags r:id="rId11"/>
            </p:custDataLst>
          </p:nvPr>
        </p:nvSpPr>
        <p:spPr bwMode="auto">
          <a:xfrm>
            <a:off x="488504" y="4899009"/>
            <a:ext cx="863172" cy="765679"/>
          </a:xfrm>
          <a:prstGeom prst="rect">
            <a:avLst/>
          </a:prstGeom>
          <a:solidFill>
            <a:schemeClr val="accent3">
              <a:lumMod val="20000"/>
              <a:lumOff val="80000"/>
            </a:schemeClr>
          </a:solidFill>
          <a:ln w="12700">
            <a:noFill/>
            <a:miter lim="800000"/>
            <a:headEnd type="none" w="sm" len="sm"/>
            <a:tailEnd type="none" w="sm" len="sm"/>
          </a:ln>
          <a:effectLst/>
        </p:spPr>
        <p:txBody>
          <a:bodyPr wrap="square" lIns="35995" tIns="359950" rIns="35995" bIns="45840" anchor="ctr"/>
          <a:lstStyle/>
          <a:p>
            <a:pPr indent="-58626" algn="ctr" defTabSz="931658" eaLnBrk="0" fontAlgn="b" hangingPunct="0">
              <a:spcBef>
                <a:spcPct val="0"/>
              </a:spcBef>
              <a:spcAft>
                <a:spcPct val="0"/>
              </a:spcAft>
            </a:pPr>
            <a:r>
              <a:rPr lang="es-ES" altLang="ja-JP" sz="900" dirty="0">
                <a:solidFill>
                  <a:srgbClr val="00A1DE"/>
                </a:solidFill>
                <a:cs typeface="Arial" pitchFamily="34" charset="0"/>
              </a:rPr>
              <a:t>Producto, desarrollo e inversiones</a:t>
            </a:r>
          </a:p>
        </p:txBody>
      </p:sp>
      <p:sp>
        <p:nvSpPr>
          <p:cNvPr id="55" name="Rectangle 57"/>
          <p:cNvSpPr>
            <a:spLocks noChangeArrowheads="1"/>
          </p:cNvSpPr>
          <p:nvPr>
            <p:custDataLst>
              <p:tags r:id="rId12"/>
            </p:custDataLst>
          </p:nvPr>
        </p:nvSpPr>
        <p:spPr bwMode="auto">
          <a:xfrm>
            <a:off x="488504" y="5730383"/>
            <a:ext cx="863172" cy="765679"/>
          </a:xfrm>
          <a:prstGeom prst="rect">
            <a:avLst/>
          </a:prstGeom>
          <a:solidFill>
            <a:schemeClr val="accent3">
              <a:lumMod val="20000"/>
              <a:lumOff val="80000"/>
            </a:schemeClr>
          </a:solidFill>
          <a:ln w="12700">
            <a:noFill/>
            <a:miter lim="800000"/>
            <a:headEnd type="none" w="sm" len="sm"/>
            <a:tailEnd type="none" w="sm" len="sm"/>
          </a:ln>
          <a:effectLst/>
        </p:spPr>
        <p:txBody>
          <a:bodyPr wrap="square" lIns="35995" tIns="359950" rIns="35995" bIns="45840" anchor="ctr"/>
          <a:lstStyle/>
          <a:p>
            <a:pPr indent="-58626" algn="ctr" defTabSz="931658" eaLnBrk="0" fontAlgn="b" hangingPunct="0">
              <a:spcBef>
                <a:spcPct val="0"/>
              </a:spcBef>
              <a:spcAft>
                <a:spcPct val="0"/>
              </a:spcAft>
            </a:pPr>
            <a:r>
              <a:rPr lang="es-ES" altLang="ja-JP" sz="900" dirty="0">
                <a:solidFill>
                  <a:srgbClr val="00A1DE"/>
                </a:solidFill>
                <a:cs typeface="Arial" pitchFamily="34" charset="0"/>
              </a:rPr>
              <a:t>Mercadeo y promoción</a:t>
            </a:r>
          </a:p>
        </p:txBody>
      </p:sp>
      <p:grpSp>
        <p:nvGrpSpPr>
          <p:cNvPr id="56" name="Group 282"/>
          <p:cNvGrpSpPr/>
          <p:nvPr/>
        </p:nvGrpSpPr>
        <p:grpSpPr>
          <a:xfrm>
            <a:off x="704533" y="5779428"/>
            <a:ext cx="360040" cy="337129"/>
            <a:chOff x="644491" y="4719572"/>
            <a:chExt cx="226243" cy="211846"/>
          </a:xfrm>
          <a:solidFill>
            <a:schemeClr val="bg1"/>
          </a:solidFill>
        </p:grpSpPr>
        <p:sp>
          <p:nvSpPr>
            <p:cNvPr id="61" name="Freeform 133"/>
            <p:cNvSpPr>
              <a:spLocks noEditPoints="1"/>
            </p:cNvSpPr>
            <p:nvPr/>
          </p:nvSpPr>
          <p:spPr bwMode="auto">
            <a:xfrm>
              <a:off x="644491" y="4731912"/>
              <a:ext cx="158371" cy="199506"/>
            </a:xfrm>
            <a:custGeom>
              <a:avLst/>
              <a:gdLst>
                <a:gd name="T0" fmla="*/ 48 w 84"/>
                <a:gd name="T1" fmla="*/ 24 h 105"/>
                <a:gd name="T2" fmla="*/ 44 w 84"/>
                <a:gd name="T3" fmla="*/ 24 h 105"/>
                <a:gd name="T4" fmla="*/ 12 w 84"/>
                <a:gd name="T5" fmla="*/ 24 h 105"/>
                <a:gd name="T6" fmla="*/ 0 w 84"/>
                <a:gd name="T7" fmla="*/ 40 h 105"/>
                <a:gd name="T8" fmla="*/ 12 w 84"/>
                <a:gd name="T9" fmla="*/ 56 h 105"/>
                <a:gd name="T10" fmla="*/ 20 w 84"/>
                <a:gd name="T11" fmla="*/ 56 h 105"/>
                <a:gd name="T12" fmla="*/ 21 w 84"/>
                <a:gd name="T13" fmla="*/ 58 h 105"/>
                <a:gd name="T14" fmla="*/ 34 w 84"/>
                <a:gd name="T15" fmla="*/ 96 h 105"/>
                <a:gd name="T16" fmla="*/ 47 w 84"/>
                <a:gd name="T17" fmla="*/ 103 h 105"/>
                <a:gd name="T18" fmla="*/ 52 w 84"/>
                <a:gd name="T19" fmla="*/ 90 h 105"/>
                <a:gd name="T20" fmla="*/ 40 w 84"/>
                <a:gd name="T21" fmla="*/ 56 h 105"/>
                <a:gd name="T22" fmla="*/ 44 w 84"/>
                <a:gd name="T23" fmla="*/ 56 h 105"/>
                <a:gd name="T24" fmla="*/ 48 w 84"/>
                <a:gd name="T25" fmla="*/ 56 h 105"/>
                <a:gd name="T26" fmla="*/ 84 w 84"/>
                <a:gd name="T27" fmla="*/ 80 h 105"/>
                <a:gd name="T28" fmla="*/ 76 w 84"/>
                <a:gd name="T29" fmla="*/ 44 h 105"/>
                <a:gd name="T30" fmla="*/ 84 w 84"/>
                <a:gd name="T31" fmla="*/ 0 h 105"/>
                <a:gd name="T32" fmla="*/ 48 w 84"/>
                <a:gd name="T33" fmla="*/ 24 h 105"/>
                <a:gd name="T34" fmla="*/ 16 w 84"/>
                <a:gd name="T35" fmla="*/ 48 h 105"/>
                <a:gd name="T36" fmla="*/ 8 w 84"/>
                <a:gd name="T37" fmla="*/ 40 h 105"/>
                <a:gd name="T38" fmla="*/ 16 w 84"/>
                <a:gd name="T39" fmla="*/ 32 h 105"/>
                <a:gd name="T40" fmla="*/ 16 w 84"/>
                <a:gd name="T41" fmla="*/ 4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 h="105">
                  <a:moveTo>
                    <a:pt x="48" y="24"/>
                  </a:moveTo>
                  <a:cubicBezTo>
                    <a:pt x="48" y="24"/>
                    <a:pt x="45" y="24"/>
                    <a:pt x="44" y="24"/>
                  </a:cubicBezTo>
                  <a:cubicBezTo>
                    <a:pt x="30" y="24"/>
                    <a:pt x="12" y="24"/>
                    <a:pt x="12" y="24"/>
                  </a:cubicBezTo>
                  <a:cubicBezTo>
                    <a:pt x="5" y="24"/>
                    <a:pt x="0" y="31"/>
                    <a:pt x="0" y="40"/>
                  </a:cubicBezTo>
                  <a:cubicBezTo>
                    <a:pt x="0" y="49"/>
                    <a:pt x="5" y="56"/>
                    <a:pt x="12" y="56"/>
                  </a:cubicBezTo>
                  <a:cubicBezTo>
                    <a:pt x="20" y="56"/>
                    <a:pt x="20" y="56"/>
                    <a:pt x="20" y="56"/>
                  </a:cubicBezTo>
                  <a:cubicBezTo>
                    <a:pt x="20" y="56"/>
                    <a:pt x="21" y="58"/>
                    <a:pt x="21" y="58"/>
                  </a:cubicBezTo>
                  <a:cubicBezTo>
                    <a:pt x="34" y="96"/>
                    <a:pt x="34" y="96"/>
                    <a:pt x="34" y="96"/>
                  </a:cubicBezTo>
                  <a:cubicBezTo>
                    <a:pt x="36" y="102"/>
                    <a:pt x="42" y="105"/>
                    <a:pt x="47" y="103"/>
                  </a:cubicBezTo>
                  <a:cubicBezTo>
                    <a:pt x="52" y="101"/>
                    <a:pt x="54" y="96"/>
                    <a:pt x="52" y="90"/>
                  </a:cubicBezTo>
                  <a:cubicBezTo>
                    <a:pt x="40" y="56"/>
                    <a:pt x="40" y="56"/>
                    <a:pt x="40" y="56"/>
                  </a:cubicBezTo>
                  <a:cubicBezTo>
                    <a:pt x="44" y="56"/>
                    <a:pt x="44" y="56"/>
                    <a:pt x="44" y="56"/>
                  </a:cubicBezTo>
                  <a:cubicBezTo>
                    <a:pt x="48" y="56"/>
                    <a:pt x="48" y="56"/>
                    <a:pt x="48" y="56"/>
                  </a:cubicBezTo>
                  <a:cubicBezTo>
                    <a:pt x="60" y="57"/>
                    <a:pt x="75" y="74"/>
                    <a:pt x="84" y="80"/>
                  </a:cubicBezTo>
                  <a:cubicBezTo>
                    <a:pt x="81" y="70"/>
                    <a:pt x="76" y="57"/>
                    <a:pt x="76" y="44"/>
                  </a:cubicBezTo>
                  <a:cubicBezTo>
                    <a:pt x="76" y="28"/>
                    <a:pt x="80" y="10"/>
                    <a:pt x="84" y="0"/>
                  </a:cubicBezTo>
                  <a:cubicBezTo>
                    <a:pt x="75" y="6"/>
                    <a:pt x="61" y="22"/>
                    <a:pt x="48" y="24"/>
                  </a:cubicBezTo>
                  <a:close/>
                  <a:moveTo>
                    <a:pt x="16" y="48"/>
                  </a:moveTo>
                  <a:cubicBezTo>
                    <a:pt x="12" y="48"/>
                    <a:pt x="8" y="44"/>
                    <a:pt x="8" y="40"/>
                  </a:cubicBezTo>
                  <a:cubicBezTo>
                    <a:pt x="8" y="35"/>
                    <a:pt x="12" y="32"/>
                    <a:pt x="16" y="32"/>
                  </a:cubicBezTo>
                  <a:lnTo>
                    <a:pt x="16"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_tradnl">
                <a:solidFill>
                  <a:srgbClr val="002776"/>
                </a:solidFill>
              </a:endParaRPr>
            </a:p>
          </p:txBody>
        </p:sp>
        <p:sp>
          <p:nvSpPr>
            <p:cNvPr id="62" name="Freeform 134"/>
            <p:cNvSpPr>
              <a:spLocks/>
            </p:cNvSpPr>
            <p:nvPr/>
          </p:nvSpPr>
          <p:spPr bwMode="auto">
            <a:xfrm>
              <a:off x="813145" y="4719572"/>
              <a:ext cx="57589" cy="183052"/>
            </a:xfrm>
            <a:custGeom>
              <a:avLst/>
              <a:gdLst>
                <a:gd name="T0" fmla="*/ 15 w 31"/>
                <a:gd name="T1" fmla="*/ 0 h 97"/>
                <a:gd name="T2" fmla="*/ 0 w 31"/>
                <a:gd name="T3" fmla="*/ 34 h 97"/>
                <a:gd name="T4" fmla="*/ 2 w 31"/>
                <a:gd name="T5" fmla="*/ 33 h 97"/>
                <a:gd name="T6" fmla="*/ 15 w 31"/>
                <a:gd name="T7" fmla="*/ 49 h 97"/>
                <a:gd name="T8" fmla="*/ 2 w 31"/>
                <a:gd name="T9" fmla="*/ 64 h 97"/>
                <a:gd name="T10" fmla="*/ 0 w 31"/>
                <a:gd name="T11" fmla="*/ 64 h 97"/>
                <a:gd name="T12" fmla="*/ 15 w 31"/>
                <a:gd name="T13" fmla="*/ 97 h 97"/>
                <a:gd name="T14" fmla="*/ 31 w 31"/>
                <a:gd name="T15" fmla="*/ 49 h 97"/>
                <a:gd name="T16" fmla="*/ 15 w 31"/>
                <a:gd name="T1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97">
                  <a:moveTo>
                    <a:pt x="15" y="0"/>
                  </a:moveTo>
                  <a:cubicBezTo>
                    <a:pt x="8" y="0"/>
                    <a:pt x="2" y="14"/>
                    <a:pt x="0" y="34"/>
                  </a:cubicBezTo>
                  <a:cubicBezTo>
                    <a:pt x="1" y="33"/>
                    <a:pt x="1" y="33"/>
                    <a:pt x="2" y="33"/>
                  </a:cubicBezTo>
                  <a:cubicBezTo>
                    <a:pt x="9" y="33"/>
                    <a:pt x="15" y="40"/>
                    <a:pt x="15" y="49"/>
                  </a:cubicBezTo>
                  <a:cubicBezTo>
                    <a:pt x="15" y="57"/>
                    <a:pt x="9" y="64"/>
                    <a:pt x="2" y="64"/>
                  </a:cubicBezTo>
                  <a:cubicBezTo>
                    <a:pt x="1" y="64"/>
                    <a:pt x="1" y="64"/>
                    <a:pt x="0" y="64"/>
                  </a:cubicBezTo>
                  <a:cubicBezTo>
                    <a:pt x="2" y="83"/>
                    <a:pt x="8" y="97"/>
                    <a:pt x="15" y="97"/>
                  </a:cubicBezTo>
                  <a:cubicBezTo>
                    <a:pt x="24" y="97"/>
                    <a:pt x="31" y="75"/>
                    <a:pt x="31" y="49"/>
                  </a:cubicBezTo>
                  <a:cubicBezTo>
                    <a:pt x="31" y="22"/>
                    <a:pt x="24" y="0"/>
                    <a:pt x="1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_tradnl">
                <a:solidFill>
                  <a:srgbClr val="002776"/>
                </a:solidFill>
              </a:endParaRPr>
            </a:p>
          </p:txBody>
        </p:sp>
      </p:grpSp>
      <p:sp>
        <p:nvSpPr>
          <p:cNvPr id="74" name="Freeform 26"/>
          <p:cNvSpPr>
            <a:spLocks noEditPoints="1"/>
          </p:cNvSpPr>
          <p:nvPr/>
        </p:nvSpPr>
        <p:spPr bwMode="auto">
          <a:xfrm>
            <a:off x="738667" y="4115366"/>
            <a:ext cx="286650" cy="358314"/>
          </a:xfrm>
          <a:custGeom>
            <a:avLst/>
            <a:gdLst>
              <a:gd name="T0" fmla="*/ 32 w 100"/>
              <a:gd name="T1" fmla="*/ 118 h 125"/>
              <a:gd name="T2" fmla="*/ 54 w 100"/>
              <a:gd name="T3" fmla="*/ 118 h 125"/>
              <a:gd name="T4" fmla="*/ 34 w 100"/>
              <a:gd name="T5" fmla="*/ 113 h 125"/>
              <a:gd name="T6" fmla="*/ 94 w 100"/>
              <a:gd name="T7" fmla="*/ 56 h 125"/>
              <a:gd name="T8" fmla="*/ 57 w 100"/>
              <a:gd name="T9" fmla="*/ 76 h 125"/>
              <a:gd name="T10" fmla="*/ 54 w 100"/>
              <a:gd name="T11" fmla="*/ 66 h 125"/>
              <a:gd name="T12" fmla="*/ 51 w 100"/>
              <a:gd name="T13" fmla="*/ 57 h 125"/>
              <a:gd name="T14" fmla="*/ 49 w 100"/>
              <a:gd name="T15" fmla="*/ 56 h 125"/>
              <a:gd name="T16" fmla="*/ 45 w 100"/>
              <a:gd name="T17" fmla="*/ 49 h 125"/>
              <a:gd name="T18" fmla="*/ 41 w 100"/>
              <a:gd name="T19" fmla="*/ 52 h 125"/>
              <a:gd name="T20" fmla="*/ 46 w 100"/>
              <a:gd name="T21" fmla="*/ 73 h 125"/>
              <a:gd name="T22" fmla="*/ 57 w 100"/>
              <a:gd name="T23" fmla="*/ 82 h 125"/>
              <a:gd name="T24" fmla="*/ 65 w 100"/>
              <a:gd name="T25" fmla="*/ 35 h 125"/>
              <a:gd name="T26" fmla="*/ 57 w 100"/>
              <a:gd name="T27" fmla="*/ 42 h 125"/>
              <a:gd name="T28" fmla="*/ 52 w 100"/>
              <a:gd name="T29" fmla="*/ 48 h 125"/>
              <a:gd name="T30" fmla="*/ 49 w 100"/>
              <a:gd name="T31" fmla="*/ 45 h 125"/>
              <a:gd name="T32" fmla="*/ 48 w 100"/>
              <a:gd name="T33" fmla="*/ 49 h 125"/>
              <a:gd name="T34" fmla="*/ 51 w 100"/>
              <a:gd name="T35" fmla="*/ 51 h 125"/>
              <a:gd name="T36" fmla="*/ 54 w 100"/>
              <a:gd name="T37" fmla="*/ 54 h 125"/>
              <a:gd name="T38" fmla="*/ 68 w 100"/>
              <a:gd name="T39" fmla="*/ 60 h 125"/>
              <a:gd name="T40" fmla="*/ 69 w 100"/>
              <a:gd name="T41" fmla="*/ 66 h 125"/>
              <a:gd name="T42" fmla="*/ 60 w 100"/>
              <a:gd name="T43" fmla="*/ 79 h 125"/>
              <a:gd name="T44" fmla="*/ 68 w 100"/>
              <a:gd name="T45" fmla="*/ 83 h 125"/>
              <a:gd name="T46" fmla="*/ 86 w 100"/>
              <a:gd name="T47" fmla="*/ 76 h 125"/>
              <a:gd name="T48" fmla="*/ 94 w 100"/>
              <a:gd name="T49" fmla="*/ 57 h 125"/>
              <a:gd name="T50" fmla="*/ 91 w 100"/>
              <a:gd name="T51" fmla="*/ 66 h 125"/>
              <a:gd name="T52" fmla="*/ 85 w 100"/>
              <a:gd name="T53" fmla="*/ 71 h 125"/>
              <a:gd name="T54" fmla="*/ 83 w 100"/>
              <a:gd name="T55" fmla="*/ 57 h 125"/>
              <a:gd name="T56" fmla="*/ 74 w 100"/>
              <a:gd name="T57" fmla="*/ 52 h 125"/>
              <a:gd name="T58" fmla="*/ 74 w 100"/>
              <a:gd name="T59" fmla="*/ 48 h 125"/>
              <a:gd name="T60" fmla="*/ 77 w 100"/>
              <a:gd name="T61" fmla="*/ 45 h 125"/>
              <a:gd name="T62" fmla="*/ 83 w 100"/>
              <a:gd name="T63" fmla="*/ 45 h 125"/>
              <a:gd name="T64" fmla="*/ 89 w 100"/>
              <a:gd name="T65" fmla="*/ 43 h 125"/>
              <a:gd name="T66" fmla="*/ 83 w 100"/>
              <a:gd name="T67" fmla="*/ 43 h 125"/>
              <a:gd name="T68" fmla="*/ 79 w 100"/>
              <a:gd name="T69" fmla="*/ 42 h 125"/>
              <a:gd name="T70" fmla="*/ 76 w 100"/>
              <a:gd name="T71" fmla="*/ 42 h 125"/>
              <a:gd name="T72" fmla="*/ 76 w 100"/>
              <a:gd name="T73" fmla="*/ 40 h 125"/>
              <a:gd name="T74" fmla="*/ 80 w 100"/>
              <a:gd name="T75" fmla="*/ 34 h 125"/>
              <a:gd name="T76" fmla="*/ 65 w 100"/>
              <a:gd name="T77" fmla="*/ 31 h 125"/>
              <a:gd name="T78" fmla="*/ 62 w 100"/>
              <a:gd name="T79" fmla="*/ 25 h 125"/>
              <a:gd name="T80" fmla="*/ 41 w 100"/>
              <a:gd name="T81" fmla="*/ 39 h 125"/>
              <a:gd name="T82" fmla="*/ 35 w 100"/>
              <a:gd name="T83" fmla="*/ 63 h 125"/>
              <a:gd name="T84" fmla="*/ 49 w 100"/>
              <a:gd name="T85" fmla="*/ 85 h 125"/>
              <a:gd name="T86" fmla="*/ 74 w 100"/>
              <a:gd name="T87" fmla="*/ 90 h 125"/>
              <a:gd name="T88" fmla="*/ 96 w 100"/>
              <a:gd name="T89" fmla="*/ 76 h 125"/>
              <a:gd name="T90" fmla="*/ 100 w 100"/>
              <a:gd name="T91" fmla="*/ 51 h 125"/>
              <a:gd name="T92" fmla="*/ 86 w 100"/>
              <a:gd name="T93" fmla="*/ 31 h 125"/>
              <a:gd name="T94" fmla="*/ 68 w 100"/>
              <a:gd name="T95" fmla="*/ 25 h 125"/>
              <a:gd name="T96" fmla="*/ 85 w 100"/>
              <a:gd name="T97" fmla="*/ 6 h 125"/>
              <a:gd name="T98" fmla="*/ 12 w 100"/>
              <a:gd name="T99" fmla="*/ 11 h 125"/>
              <a:gd name="T100" fmla="*/ 85 w 100"/>
              <a:gd name="T101" fmla="*/ 94 h 125"/>
              <a:gd name="T102" fmla="*/ 4 w 100"/>
              <a:gd name="T103" fmla="*/ 125 h 125"/>
              <a:gd name="T104" fmla="*/ 0 w 100"/>
              <a:gd name="T105" fmla="*/ 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0" h="125">
                <a:moveTo>
                  <a:pt x="34" y="113"/>
                </a:moveTo>
                <a:lnTo>
                  <a:pt x="34" y="113"/>
                </a:lnTo>
                <a:lnTo>
                  <a:pt x="32" y="114"/>
                </a:lnTo>
                <a:lnTo>
                  <a:pt x="32" y="118"/>
                </a:lnTo>
                <a:lnTo>
                  <a:pt x="32" y="118"/>
                </a:lnTo>
                <a:lnTo>
                  <a:pt x="34" y="119"/>
                </a:lnTo>
                <a:lnTo>
                  <a:pt x="52" y="119"/>
                </a:lnTo>
                <a:lnTo>
                  <a:pt x="52" y="119"/>
                </a:lnTo>
                <a:lnTo>
                  <a:pt x="52" y="118"/>
                </a:lnTo>
                <a:lnTo>
                  <a:pt x="54" y="118"/>
                </a:lnTo>
                <a:lnTo>
                  <a:pt x="54" y="114"/>
                </a:lnTo>
                <a:lnTo>
                  <a:pt x="54" y="114"/>
                </a:lnTo>
                <a:lnTo>
                  <a:pt x="52" y="113"/>
                </a:lnTo>
                <a:lnTo>
                  <a:pt x="34" y="113"/>
                </a:lnTo>
                <a:lnTo>
                  <a:pt x="34" y="113"/>
                </a:lnTo>
                <a:close/>
                <a:moveTo>
                  <a:pt x="94" y="56"/>
                </a:moveTo>
                <a:lnTo>
                  <a:pt x="94" y="56"/>
                </a:lnTo>
                <a:lnTo>
                  <a:pt x="94" y="56"/>
                </a:lnTo>
                <a:lnTo>
                  <a:pt x="94" y="56"/>
                </a:lnTo>
                <a:lnTo>
                  <a:pt x="94" y="56"/>
                </a:lnTo>
                <a:close/>
                <a:moveTo>
                  <a:pt x="57" y="82"/>
                </a:moveTo>
                <a:lnTo>
                  <a:pt x="57" y="82"/>
                </a:lnTo>
                <a:lnTo>
                  <a:pt x="57" y="80"/>
                </a:lnTo>
                <a:lnTo>
                  <a:pt x="57" y="80"/>
                </a:lnTo>
                <a:lnTo>
                  <a:pt x="57" y="76"/>
                </a:lnTo>
                <a:lnTo>
                  <a:pt x="57" y="76"/>
                </a:lnTo>
                <a:lnTo>
                  <a:pt x="55" y="71"/>
                </a:lnTo>
                <a:lnTo>
                  <a:pt x="55" y="71"/>
                </a:lnTo>
                <a:lnTo>
                  <a:pt x="55" y="68"/>
                </a:lnTo>
                <a:lnTo>
                  <a:pt x="54" y="66"/>
                </a:lnTo>
                <a:lnTo>
                  <a:pt x="54" y="66"/>
                </a:lnTo>
                <a:lnTo>
                  <a:pt x="51" y="63"/>
                </a:lnTo>
                <a:lnTo>
                  <a:pt x="51" y="63"/>
                </a:lnTo>
                <a:lnTo>
                  <a:pt x="51" y="60"/>
                </a:lnTo>
                <a:lnTo>
                  <a:pt x="51" y="57"/>
                </a:lnTo>
                <a:lnTo>
                  <a:pt x="51" y="57"/>
                </a:lnTo>
                <a:lnTo>
                  <a:pt x="51" y="56"/>
                </a:lnTo>
                <a:lnTo>
                  <a:pt x="51" y="56"/>
                </a:lnTo>
                <a:lnTo>
                  <a:pt x="49" y="56"/>
                </a:lnTo>
                <a:lnTo>
                  <a:pt x="49" y="56"/>
                </a:lnTo>
                <a:lnTo>
                  <a:pt x="48" y="54"/>
                </a:lnTo>
                <a:lnTo>
                  <a:pt x="48" y="54"/>
                </a:lnTo>
                <a:lnTo>
                  <a:pt x="46" y="51"/>
                </a:lnTo>
                <a:lnTo>
                  <a:pt x="46" y="51"/>
                </a:lnTo>
                <a:lnTo>
                  <a:pt x="45" y="49"/>
                </a:lnTo>
                <a:lnTo>
                  <a:pt x="45" y="49"/>
                </a:lnTo>
                <a:lnTo>
                  <a:pt x="45" y="49"/>
                </a:lnTo>
                <a:lnTo>
                  <a:pt x="43" y="48"/>
                </a:lnTo>
                <a:lnTo>
                  <a:pt x="43" y="48"/>
                </a:lnTo>
                <a:lnTo>
                  <a:pt x="41" y="52"/>
                </a:lnTo>
                <a:lnTo>
                  <a:pt x="41" y="57"/>
                </a:lnTo>
                <a:lnTo>
                  <a:pt x="41" y="57"/>
                </a:lnTo>
                <a:lnTo>
                  <a:pt x="41" y="63"/>
                </a:lnTo>
                <a:lnTo>
                  <a:pt x="43" y="68"/>
                </a:lnTo>
                <a:lnTo>
                  <a:pt x="46" y="73"/>
                </a:lnTo>
                <a:lnTo>
                  <a:pt x="49" y="76"/>
                </a:lnTo>
                <a:lnTo>
                  <a:pt x="49" y="76"/>
                </a:lnTo>
                <a:lnTo>
                  <a:pt x="57" y="82"/>
                </a:lnTo>
                <a:lnTo>
                  <a:pt x="57" y="82"/>
                </a:lnTo>
                <a:lnTo>
                  <a:pt x="57" y="82"/>
                </a:lnTo>
                <a:close/>
                <a:moveTo>
                  <a:pt x="65" y="31"/>
                </a:moveTo>
                <a:lnTo>
                  <a:pt x="65" y="31"/>
                </a:lnTo>
                <a:lnTo>
                  <a:pt x="65" y="34"/>
                </a:lnTo>
                <a:lnTo>
                  <a:pt x="65" y="34"/>
                </a:lnTo>
                <a:lnTo>
                  <a:pt x="65" y="35"/>
                </a:lnTo>
                <a:lnTo>
                  <a:pt x="63" y="37"/>
                </a:lnTo>
                <a:lnTo>
                  <a:pt x="63" y="37"/>
                </a:lnTo>
                <a:lnTo>
                  <a:pt x="60" y="39"/>
                </a:lnTo>
                <a:lnTo>
                  <a:pt x="60" y="39"/>
                </a:lnTo>
                <a:lnTo>
                  <a:pt x="57" y="42"/>
                </a:lnTo>
                <a:lnTo>
                  <a:pt x="55" y="45"/>
                </a:lnTo>
                <a:lnTo>
                  <a:pt x="55" y="45"/>
                </a:lnTo>
                <a:lnTo>
                  <a:pt x="54" y="46"/>
                </a:lnTo>
                <a:lnTo>
                  <a:pt x="52" y="48"/>
                </a:lnTo>
                <a:lnTo>
                  <a:pt x="52" y="48"/>
                </a:lnTo>
                <a:lnTo>
                  <a:pt x="52" y="46"/>
                </a:lnTo>
                <a:lnTo>
                  <a:pt x="51" y="45"/>
                </a:lnTo>
                <a:lnTo>
                  <a:pt x="49" y="45"/>
                </a:lnTo>
                <a:lnTo>
                  <a:pt x="49" y="45"/>
                </a:lnTo>
                <a:lnTo>
                  <a:pt x="49" y="45"/>
                </a:lnTo>
                <a:lnTo>
                  <a:pt x="48" y="46"/>
                </a:lnTo>
                <a:lnTo>
                  <a:pt x="46" y="49"/>
                </a:lnTo>
                <a:lnTo>
                  <a:pt x="46" y="49"/>
                </a:lnTo>
                <a:lnTo>
                  <a:pt x="48" y="49"/>
                </a:lnTo>
                <a:lnTo>
                  <a:pt x="48" y="49"/>
                </a:lnTo>
                <a:lnTo>
                  <a:pt x="51" y="49"/>
                </a:lnTo>
                <a:lnTo>
                  <a:pt x="51" y="49"/>
                </a:lnTo>
                <a:lnTo>
                  <a:pt x="51" y="49"/>
                </a:lnTo>
                <a:lnTo>
                  <a:pt x="51" y="51"/>
                </a:lnTo>
                <a:lnTo>
                  <a:pt x="51" y="51"/>
                </a:lnTo>
                <a:lnTo>
                  <a:pt x="51" y="54"/>
                </a:lnTo>
                <a:lnTo>
                  <a:pt x="51" y="54"/>
                </a:lnTo>
                <a:lnTo>
                  <a:pt x="52" y="56"/>
                </a:lnTo>
                <a:lnTo>
                  <a:pt x="52" y="56"/>
                </a:lnTo>
                <a:lnTo>
                  <a:pt x="54" y="54"/>
                </a:lnTo>
                <a:lnTo>
                  <a:pt x="55" y="54"/>
                </a:lnTo>
                <a:lnTo>
                  <a:pt x="55" y="54"/>
                </a:lnTo>
                <a:lnTo>
                  <a:pt x="63" y="57"/>
                </a:lnTo>
                <a:lnTo>
                  <a:pt x="63" y="57"/>
                </a:lnTo>
                <a:lnTo>
                  <a:pt x="68" y="60"/>
                </a:lnTo>
                <a:lnTo>
                  <a:pt x="68" y="60"/>
                </a:lnTo>
                <a:lnTo>
                  <a:pt x="69" y="62"/>
                </a:lnTo>
                <a:lnTo>
                  <a:pt x="71" y="63"/>
                </a:lnTo>
                <a:lnTo>
                  <a:pt x="71" y="63"/>
                </a:lnTo>
                <a:lnTo>
                  <a:pt x="69" y="66"/>
                </a:lnTo>
                <a:lnTo>
                  <a:pt x="69" y="66"/>
                </a:lnTo>
                <a:lnTo>
                  <a:pt x="66" y="71"/>
                </a:lnTo>
                <a:lnTo>
                  <a:pt x="63" y="76"/>
                </a:lnTo>
                <a:lnTo>
                  <a:pt x="63" y="76"/>
                </a:lnTo>
                <a:lnTo>
                  <a:pt x="60" y="79"/>
                </a:lnTo>
                <a:lnTo>
                  <a:pt x="60" y="79"/>
                </a:lnTo>
                <a:lnTo>
                  <a:pt x="58" y="82"/>
                </a:lnTo>
                <a:lnTo>
                  <a:pt x="58" y="82"/>
                </a:lnTo>
                <a:lnTo>
                  <a:pt x="68" y="83"/>
                </a:lnTo>
                <a:lnTo>
                  <a:pt x="68" y="83"/>
                </a:lnTo>
                <a:lnTo>
                  <a:pt x="74" y="83"/>
                </a:lnTo>
                <a:lnTo>
                  <a:pt x="79" y="82"/>
                </a:lnTo>
                <a:lnTo>
                  <a:pt x="83" y="79"/>
                </a:lnTo>
                <a:lnTo>
                  <a:pt x="86" y="76"/>
                </a:lnTo>
                <a:lnTo>
                  <a:pt x="86" y="76"/>
                </a:lnTo>
                <a:lnTo>
                  <a:pt x="89" y="73"/>
                </a:lnTo>
                <a:lnTo>
                  <a:pt x="93" y="68"/>
                </a:lnTo>
                <a:lnTo>
                  <a:pt x="94" y="63"/>
                </a:lnTo>
                <a:lnTo>
                  <a:pt x="94" y="57"/>
                </a:lnTo>
                <a:lnTo>
                  <a:pt x="94" y="57"/>
                </a:lnTo>
                <a:lnTo>
                  <a:pt x="94" y="56"/>
                </a:lnTo>
                <a:lnTo>
                  <a:pt x="94" y="56"/>
                </a:lnTo>
                <a:lnTo>
                  <a:pt x="93" y="62"/>
                </a:lnTo>
                <a:lnTo>
                  <a:pt x="91" y="66"/>
                </a:lnTo>
                <a:lnTo>
                  <a:pt x="91" y="66"/>
                </a:lnTo>
                <a:lnTo>
                  <a:pt x="89" y="71"/>
                </a:lnTo>
                <a:lnTo>
                  <a:pt x="88" y="73"/>
                </a:lnTo>
                <a:lnTo>
                  <a:pt x="86" y="74"/>
                </a:lnTo>
                <a:lnTo>
                  <a:pt x="86" y="74"/>
                </a:lnTo>
                <a:lnTo>
                  <a:pt x="85" y="71"/>
                </a:lnTo>
                <a:lnTo>
                  <a:pt x="85" y="68"/>
                </a:lnTo>
                <a:lnTo>
                  <a:pt x="85" y="60"/>
                </a:lnTo>
                <a:lnTo>
                  <a:pt x="85" y="60"/>
                </a:lnTo>
                <a:lnTo>
                  <a:pt x="83" y="59"/>
                </a:lnTo>
                <a:lnTo>
                  <a:pt x="83" y="57"/>
                </a:lnTo>
                <a:lnTo>
                  <a:pt x="83" y="57"/>
                </a:lnTo>
                <a:lnTo>
                  <a:pt x="80" y="57"/>
                </a:lnTo>
                <a:lnTo>
                  <a:pt x="76" y="57"/>
                </a:lnTo>
                <a:lnTo>
                  <a:pt x="76" y="57"/>
                </a:lnTo>
                <a:lnTo>
                  <a:pt x="74" y="52"/>
                </a:lnTo>
                <a:lnTo>
                  <a:pt x="74" y="52"/>
                </a:lnTo>
                <a:lnTo>
                  <a:pt x="74" y="51"/>
                </a:lnTo>
                <a:lnTo>
                  <a:pt x="74" y="51"/>
                </a:lnTo>
                <a:lnTo>
                  <a:pt x="74" y="49"/>
                </a:lnTo>
                <a:lnTo>
                  <a:pt x="74" y="48"/>
                </a:lnTo>
                <a:lnTo>
                  <a:pt x="74" y="48"/>
                </a:lnTo>
                <a:lnTo>
                  <a:pt x="76" y="46"/>
                </a:lnTo>
                <a:lnTo>
                  <a:pt x="76" y="46"/>
                </a:lnTo>
                <a:lnTo>
                  <a:pt x="77" y="45"/>
                </a:lnTo>
                <a:lnTo>
                  <a:pt x="77" y="45"/>
                </a:lnTo>
                <a:lnTo>
                  <a:pt x="79" y="43"/>
                </a:lnTo>
                <a:lnTo>
                  <a:pt x="79" y="43"/>
                </a:lnTo>
                <a:lnTo>
                  <a:pt x="82" y="43"/>
                </a:lnTo>
                <a:lnTo>
                  <a:pt x="82" y="43"/>
                </a:lnTo>
                <a:lnTo>
                  <a:pt x="83" y="45"/>
                </a:lnTo>
                <a:lnTo>
                  <a:pt x="83" y="45"/>
                </a:lnTo>
                <a:lnTo>
                  <a:pt x="91" y="45"/>
                </a:lnTo>
                <a:lnTo>
                  <a:pt x="91" y="45"/>
                </a:lnTo>
                <a:lnTo>
                  <a:pt x="89" y="43"/>
                </a:lnTo>
                <a:lnTo>
                  <a:pt x="89" y="43"/>
                </a:lnTo>
                <a:lnTo>
                  <a:pt x="88" y="43"/>
                </a:lnTo>
                <a:lnTo>
                  <a:pt x="88" y="43"/>
                </a:lnTo>
                <a:lnTo>
                  <a:pt x="86" y="43"/>
                </a:lnTo>
                <a:lnTo>
                  <a:pt x="86" y="43"/>
                </a:lnTo>
                <a:lnTo>
                  <a:pt x="83" y="43"/>
                </a:lnTo>
                <a:lnTo>
                  <a:pt x="83" y="43"/>
                </a:lnTo>
                <a:lnTo>
                  <a:pt x="80" y="40"/>
                </a:lnTo>
                <a:lnTo>
                  <a:pt x="80" y="40"/>
                </a:lnTo>
                <a:lnTo>
                  <a:pt x="80" y="40"/>
                </a:lnTo>
                <a:lnTo>
                  <a:pt x="79" y="42"/>
                </a:lnTo>
                <a:lnTo>
                  <a:pt x="79" y="42"/>
                </a:lnTo>
                <a:lnTo>
                  <a:pt x="77" y="43"/>
                </a:lnTo>
                <a:lnTo>
                  <a:pt x="77" y="43"/>
                </a:lnTo>
                <a:lnTo>
                  <a:pt x="77" y="43"/>
                </a:lnTo>
                <a:lnTo>
                  <a:pt x="76" y="42"/>
                </a:lnTo>
                <a:lnTo>
                  <a:pt x="76" y="40"/>
                </a:lnTo>
                <a:lnTo>
                  <a:pt x="76" y="40"/>
                </a:lnTo>
                <a:lnTo>
                  <a:pt x="76" y="40"/>
                </a:lnTo>
                <a:lnTo>
                  <a:pt x="76" y="40"/>
                </a:lnTo>
                <a:lnTo>
                  <a:pt x="76" y="40"/>
                </a:lnTo>
                <a:lnTo>
                  <a:pt x="77" y="39"/>
                </a:lnTo>
                <a:lnTo>
                  <a:pt x="77" y="39"/>
                </a:lnTo>
                <a:lnTo>
                  <a:pt x="79" y="37"/>
                </a:lnTo>
                <a:lnTo>
                  <a:pt x="79" y="37"/>
                </a:lnTo>
                <a:lnTo>
                  <a:pt x="80" y="34"/>
                </a:lnTo>
                <a:lnTo>
                  <a:pt x="80" y="34"/>
                </a:lnTo>
                <a:lnTo>
                  <a:pt x="74" y="32"/>
                </a:lnTo>
                <a:lnTo>
                  <a:pt x="68" y="31"/>
                </a:lnTo>
                <a:lnTo>
                  <a:pt x="68" y="31"/>
                </a:lnTo>
                <a:lnTo>
                  <a:pt x="65" y="31"/>
                </a:lnTo>
                <a:lnTo>
                  <a:pt x="65" y="31"/>
                </a:lnTo>
                <a:lnTo>
                  <a:pt x="65" y="31"/>
                </a:lnTo>
                <a:close/>
                <a:moveTo>
                  <a:pt x="68" y="25"/>
                </a:moveTo>
                <a:lnTo>
                  <a:pt x="68" y="25"/>
                </a:lnTo>
                <a:lnTo>
                  <a:pt x="62" y="25"/>
                </a:lnTo>
                <a:lnTo>
                  <a:pt x="55" y="28"/>
                </a:lnTo>
                <a:lnTo>
                  <a:pt x="49" y="31"/>
                </a:lnTo>
                <a:lnTo>
                  <a:pt x="45" y="34"/>
                </a:lnTo>
                <a:lnTo>
                  <a:pt x="45" y="34"/>
                </a:lnTo>
                <a:lnTo>
                  <a:pt x="41" y="39"/>
                </a:lnTo>
                <a:lnTo>
                  <a:pt x="38" y="45"/>
                </a:lnTo>
                <a:lnTo>
                  <a:pt x="35" y="51"/>
                </a:lnTo>
                <a:lnTo>
                  <a:pt x="35" y="57"/>
                </a:lnTo>
                <a:lnTo>
                  <a:pt x="35" y="57"/>
                </a:lnTo>
                <a:lnTo>
                  <a:pt x="35" y="63"/>
                </a:lnTo>
                <a:lnTo>
                  <a:pt x="38" y="70"/>
                </a:lnTo>
                <a:lnTo>
                  <a:pt x="41" y="76"/>
                </a:lnTo>
                <a:lnTo>
                  <a:pt x="45" y="80"/>
                </a:lnTo>
                <a:lnTo>
                  <a:pt x="45" y="80"/>
                </a:lnTo>
                <a:lnTo>
                  <a:pt x="49" y="85"/>
                </a:lnTo>
                <a:lnTo>
                  <a:pt x="55" y="88"/>
                </a:lnTo>
                <a:lnTo>
                  <a:pt x="62" y="90"/>
                </a:lnTo>
                <a:lnTo>
                  <a:pt x="68" y="90"/>
                </a:lnTo>
                <a:lnTo>
                  <a:pt x="68" y="90"/>
                </a:lnTo>
                <a:lnTo>
                  <a:pt x="74" y="90"/>
                </a:lnTo>
                <a:lnTo>
                  <a:pt x="80" y="88"/>
                </a:lnTo>
                <a:lnTo>
                  <a:pt x="86" y="85"/>
                </a:lnTo>
                <a:lnTo>
                  <a:pt x="91" y="80"/>
                </a:lnTo>
                <a:lnTo>
                  <a:pt x="91" y="80"/>
                </a:lnTo>
                <a:lnTo>
                  <a:pt x="96" y="76"/>
                </a:lnTo>
                <a:lnTo>
                  <a:pt x="99" y="70"/>
                </a:lnTo>
                <a:lnTo>
                  <a:pt x="100" y="63"/>
                </a:lnTo>
                <a:lnTo>
                  <a:pt x="100" y="57"/>
                </a:lnTo>
                <a:lnTo>
                  <a:pt x="100" y="57"/>
                </a:lnTo>
                <a:lnTo>
                  <a:pt x="100" y="51"/>
                </a:lnTo>
                <a:lnTo>
                  <a:pt x="99" y="45"/>
                </a:lnTo>
                <a:lnTo>
                  <a:pt x="96" y="39"/>
                </a:lnTo>
                <a:lnTo>
                  <a:pt x="91" y="34"/>
                </a:lnTo>
                <a:lnTo>
                  <a:pt x="91" y="34"/>
                </a:lnTo>
                <a:lnTo>
                  <a:pt x="86" y="31"/>
                </a:lnTo>
                <a:lnTo>
                  <a:pt x="80" y="28"/>
                </a:lnTo>
                <a:lnTo>
                  <a:pt x="74" y="25"/>
                </a:lnTo>
                <a:lnTo>
                  <a:pt x="68" y="25"/>
                </a:lnTo>
                <a:lnTo>
                  <a:pt x="68" y="25"/>
                </a:lnTo>
                <a:lnTo>
                  <a:pt x="68" y="25"/>
                </a:lnTo>
                <a:close/>
                <a:moveTo>
                  <a:pt x="4" y="0"/>
                </a:moveTo>
                <a:lnTo>
                  <a:pt x="80" y="0"/>
                </a:lnTo>
                <a:lnTo>
                  <a:pt x="80" y="0"/>
                </a:lnTo>
                <a:lnTo>
                  <a:pt x="83" y="1"/>
                </a:lnTo>
                <a:lnTo>
                  <a:pt x="85" y="6"/>
                </a:lnTo>
                <a:lnTo>
                  <a:pt x="85" y="22"/>
                </a:lnTo>
                <a:lnTo>
                  <a:pt x="85" y="22"/>
                </a:lnTo>
                <a:lnTo>
                  <a:pt x="74" y="18"/>
                </a:lnTo>
                <a:lnTo>
                  <a:pt x="74" y="11"/>
                </a:lnTo>
                <a:lnTo>
                  <a:pt x="12" y="11"/>
                </a:lnTo>
                <a:lnTo>
                  <a:pt x="12" y="105"/>
                </a:lnTo>
                <a:lnTo>
                  <a:pt x="74" y="105"/>
                </a:lnTo>
                <a:lnTo>
                  <a:pt x="74" y="97"/>
                </a:lnTo>
                <a:lnTo>
                  <a:pt x="74" y="97"/>
                </a:lnTo>
                <a:lnTo>
                  <a:pt x="85" y="94"/>
                </a:lnTo>
                <a:lnTo>
                  <a:pt x="85" y="121"/>
                </a:lnTo>
                <a:lnTo>
                  <a:pt x="85" y="121"/>
                </a:lnTo>
                <a:lnTo>
                  <a:pt x="83" y="124"/>
                </a:lnTo>
                <a:lnTo>
                  <a:pt x="80" y="125"/>
                </a:lnTo>
                <a:lnTo>
                  <a:pt x="4" y="125"/>
                </a:lnTo>
                <a:lnTo>
                  <a:pt x="4" y="125"/>
                </a:lnTo>
                <a:lnTo>
                  <a:pt x="1" y="124"/>
                </a:lnTo>
                <a:lnTo>
                  <a:pt x="0" y="121"/>
                </a:lnTo>
                <a:lnTo>
                  <a:pt x="0" y="6"/>
                </a:lnTo>
                <a:lnTo>
                  <a:pt x="0" y="6"/>
                </a:lnTo>
                <a:lnTo>
                  <a:pt x="1" y="1"/>
                </a:lnTo>
                <a:lnTo>
                  <a:pt x="4" y="0"/>
                </a:lnTo>
                <a:lnTo>
                  <a:pt x="4" y="0"/>
                </a:lnTo>
                <a:close/>
              </a:path>
            </a:pathLst>
          </a:custGeom>
          <a:solidFill>
            <a:schemeClr val="bg1"/>
          </a:solidFill>
          <a:ln>
            <a:noFill/>
          </a:ln>
          <a:extLst/>
        </p:spPr>
        <p:txBody>
          <a:bodyPr vert="horz" wrap="square" lIns="91428" tIns="45715" rIns="91428" bIns="45715" numCol="1" anchor="t" anchorCtr="0" compatLnSpc="1">
            <a:prstTxWarp prst="textNoShape">
              <a:avLst/>
            </a:prstTxWarp>
          </a:bodyPr>
          <a:lstStyle/>
          <a:p>
            <a:endParaRPr lang="es-ES" dirty="0">
              <a:solidFill>
                <a:srgbClr val="002776"/>
              </a:solidFill>
            </a:endParaRPr>
          </a:p>
        </p:txBody>
      </p:sp>
      <p:sp>
        <p:nvSpPr>
          <p:cNvPr id="75" name="Freeform 74"/>
          <p:cNvSpPr>
            <a:spLocks noEditPoints="1"/>
          </p:cNvSpPr>
          <p:nvPr/>
        </p:nvSpPr>
        <p:spPr bwMode="auto">
          <a:xfrm>
            <a:off x="738667" y="4945072"/>
            <a:ext cx="280039" cy="274806"/>
          </a:xfrm>
          <a:custGeom>
            <a:avLst/>
            <a:gdLst>
              <a:gd name="T0" fmla="*/ 46 w 107"/>
              <a:gd name="T1" fmla="*/ 74 h 105"/>
              <a:gd name="T2" fmla="*/ 53 w 107"/>
              <a:gd name="T3" fmla="*/ 91 h 105"/>
              <a:gd name="T4" fmla="*/ 42 w 107"/>
              <a:gd name="T5" fmla="*/ 103 h 105"/>
              <a:gd name="T6" fmla="*/ 5 w 107"/>
              <a:gd name="T7" fmla="*/ 100 h 105"/>
              <a:gd name="T8" fmla="*/ 9 w 107"/>
              <a:gd name="T9" fmla="*/ 80 h 105"/>
              <a:gd name="T10" fmla="*/ 2 w 107"/>
              <a:gd name="T11" fmla="*/ 66 h 105"/>
              <a:gd name="T12" fmla="*/ 9 w 107"/>
              <a:gd name="T13" fmla="*/ 60 h 105"/>
              <a:gd name="T14" fmla="*/ 2 w 107"/>
              <a:gd name="T15" fmla="*/ 46 h 105"/>
              <a:gd name="T16" fmla="*/ 3 w 107"/>
              <a:gd name="T17" fmla="*/ 31 h 105"/>
              <a:gd name="T18" fmla="*/ 43 w 107"/>
              <a:gd name="T19" fmla="*/ 32 h 105"/>
              <a:gd name="T20" fmla="*/ 46 w 107"/>
              <a:gd name="T21" fmla="*/ 46 h 105"/>
              <a:gd name="T22" fmla="*/ 54 w 107"/>
              <a:gd name="T23" fmla="*/ 60 h 105"/>
              <a:gd name="T24" fmla="*/ 82 w 107"/>
              <a:gd name="T25" fmla="*/ 0 h 105"/>
              <a:gd name="T26" fmla="*/ 60 w 107"/>
              <a:gd name="T27" fmla="*/ 15 h 105"/>
              <a:gd name="T28" fmla="*/ 56 w 107"/>
              <a:gd name="T29" fmla="*/ 18 h 105"/>
              <a:gd name="T30" fmla="*/ 54 w 107"/>
              <a:gd name="T31" fmla="*/ 34 h 105"/>
              <a:gd name="T32" fmla="*/ 59 w 107"/>
              <a:gd name="T33" fmla="*/ 38 h 105"/>
              <a:gd name="T34" fmla="*/ 62 w 107"/>
              <a:gd name="T35" fmla="*/ 54 h 105"/>
              <a:gd name="T36" fmla="*/ 67 w 107"/>
              <a:gd name="T37" fmla="*/ 68 h 105"/>
              <a:gd name="T38" fmla="*/ 64 w 107"/>
              <a:gd name="T39" fmla="*/ 83 h 105"/>
              <a:gd name="T40" fmla="*/ 60 w 107"/>
              <a:gd name="T41" fmla="*/ 97 h 105"/>
              <a:gd name="T42" fmla="*/ 98 w 107"/>
              <a:gd name="T43" fmla="*/ 102 h 105"/>
              <a:gd name="T44" fmla="*/ 104 w 107"/>
              <a:gd name="T45" fmla="*/ 86 h 105"/>
              <a:gd name="T46" fmla="*/ 107 w 107"/>
              <a:gd name="T47" fmla="*/ 71 h 105"/>
              <a:gd name="T48" fmla="*/ 105 w 107"/>
              <a:gd name="T49" fmla="*/ 65 h 105"/>
              <a:gd name="T50" fmla="*/ 102 w 107"/>
              <a:gd name="T51" fmla="*/ 49 h 105"/>
              <a:gd name="T52" fmla="*/ 96 w 107"/>
              <a:gd name="T53" fmla="*/ 34 h 105"/>
              <a:gd name="T54" fmla="*/ 98 w 107"/>
              <a:gd name="T55" fmla="*/ 21 h 105"/>
              <a:gd name="T56" fmla="*/ 102 w 107"/>
              <a:gd name="T57" fmla="*/ 17 h 105"/>
              <a:gd name="T58" fmla="*/ 96 w 107"/>
              <a:gd name="T59" fmla="*/ 1 h 105"/>
              <a:gd name="T60" fmla="*/ 91 w 107"/>
              <a:gd name="T61" fmla="*/ 21 h 105"/>
              <a:gd name="T62" fmla="*/ 57 w 107"/>
              <a:gd name="T63" fmla="*/ 21 h 105"/>
              <a:gd name="T64" fmla="*/ 87 w 107"/>
              <a:gd name="T65" fmla="*/ 20 h 105"/>
              <a:gd name="T66" fmla="*/ 82 w 107"/>
              <a:gd name="T67" fmla="*/ 7 h 105"/>
              <a:gd name="T68" fmla="*/ 82 w 107"/>
              <a:gd name="T69" fmla="*/ 3 h 105"/>
              <a:gd name="T70" fmla="*/ 98 w 107"/>
              <a:gd name="T71" fmla="*/ 38 h 105"/>
              <a:gd name="T72" fmla="*/ 65 w 107"/>
              <a:gd name="T73" fmla="*/ 38 h 105"/>
              <a:gd name="T74" fmla="*/ 87 w 107"/>
              <a:gd name="T75" fmla="*/ 37 h 105"/>
              <a:gd name="T76" fmla="*/ 96 w 107"/>
              <a:gd name="T77" fmla="*/ 55 h 105"/>
              <a:gd name="T78" fmla="*/ 70 w 107"/>
              <a:gd name="T79" fmla="*/ 54 h 105"/>
              <a:gd name="T80" fmla="*/ 93 w 107"/>
              <a:gd name="T81" fmla="*/ 69 h 105"/>
              <a:gd name="T82" fmla="*/ 85 w 107"/>
              <a:gd name="T83" fmla="*/ 73 h 105"/>
              <a:gd name="T84" fmla="*/ 74 w 107"/>
              <a:gd name="T85" fmla="*/ 69 h 105"/>
              <a:gd name="T86" fmla="*/ 96 w 107"/>
              <a:gd name="T87" fmla="*/ 86 h 105"/>
              <a:gd name="T88" fmla="*/ 70 w 107"/>
              <a:gd name="T89" fmla="*/ 88 h 105"/>
              <a:gd name="T90" fmla="*/ 85 w 107"/>
              <a:gd name="T91" fmla="*/ 86 h 105"/>
              <a:gd name="T92" fmla="*/ 11 w 107"/>
              <a:gd name="T93" fmla="*/ 90 h 105"/>
              <a:gd name="T94" fmla="*/ 37 w 107"/>
              <a:gd name="T95" fmla="*/ 80 h 105"/>
              <a:gd name="T96" fmla="*/ 45 w 107"/>
              <a:gd name="T97" fmla="*/ 77 h 105"/>
              <a:gd name="T98" fmla="*/ 22 w 107"/>
              <a:gd name="T99" fmla="*/ 49 h 105"/>
              <a:gd name="T100" fmla="*/ 31 w 107"/>
              <a:gd name="T101" fmla="*/ 51 h 105"/>
              <a:gd name="T102" fmla="*/ 37 w 107"/>
              <a:gd name="T103" fmla="*/ 48 h 105"/>
              <a:gd name="T104" fmla="*/ 5 w 107"/>
              <a:gd name="T105" fmla="*/ 34 h 105"/>
              <a:gd name="T106" fmla="*/ 39 w 107"/>
              <a:gd name="T107" fmla="*/ 34 h 105"/>
              <a:gd name="T108" fmla="*/ 17 w 107"/>
              <a:gd name="T109" fmla="*/ 65 h 105"/>
              <a:gd name="T110" fmla="*/ 23 w 107"/>
              <a:gd name="T111" fmla="*/ 6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7" h="105">
                <a:moveTo>
                  <a:pt x="45" y="65"/>
                </a:moveTo>
                <a:lnTo>
                  <a:pt x="45" y="65"/>
                </a:lnTo>
                <a:lnTo>
                  <a:pt x="45" y="65"/>
                </a:lnTo>
                <a:lnTo>
                  <a:pt x="45" y="66"/>
                </a:lnTo>
                <a:lnTo>
                  <a:pt x="45" y="74"/>
                </a:lnTo>
                <a:lnTo>
                  <a:pt x="45" y="74"/>
                </a:lnTo>
                <a:lnTo>
                  <a:pt x="46" y="74"/>
                </a:lnTo>
                <a:lnTo>
                  <a:pt x="46" y="74"/>
                </a:lnTo>
                <a:lnTo>
                  <a:pt x="51" y="76"/>
                </a:lnTo>
                <a:lnTo>
                  <a:pt x="53" y="77"/>
                </a:lnTo>
                <a:lnTo>
                  <a:pt x="53" y="77"/>
                </a:lnTo>
                <a:lnTo>
                  <a:pt x="54" y="79"/>
                </a:lnTo>
                <a:lnTo>
                  <a:pt x="54" y="79"/>
                </a:lnTo>
                <a:lnTo>
                  <a:pt x="54" y="88"/>
                </a:lnTo>
                <a:lnTo>
                  <a:pt x="54" y="88"/>
                </a:lnTo>
                <a:lnTo>
                  <a:pt x="53" y="91"/>
                </a:lnTo>
                <a:lnTo>
                  <a:pt x="53" y="91"/>
                </a:lnTo>
                <a:lnTo>
                  <a:pt x="50" y="93"/>
                </a:lnTo>
                <a:lnTo>
                  <a:pt x="50" y="100"/>
                </a:lnTo>
                <a:lnTo>
                  <a:pt x="50" y="100"/>
                </a:lnTo>
                <a:lnTo>
                  <a:pt x="48" y="102"/>
                </a:lnTo>
                <a:lnTo>
                  <a:pt x="48" y="102"/>
                </a:lnTo>
                <a:lnTo>
                  <a:pt x="42" y="103"/>
                </a:lnTo>
                <a:lnTo>
                  <a:pt x="42" y="103"/>
                </a:lnTo>
                <a:lnTo>
                  <a:pt x="26" y="105"/>
                </a:lnTo>
                <a:lnTo>
                  <a:pt x="26" y="105"/>
                </a:lnTo>
                <a:lnTo>
                  <a:pt x="12" y="103"/>
                </a:lnTo>
                <a:lnTo>
                  <a:pt x="12" y="103"/>
                </a:lnTo>
                <a:lnTo>
                  <a:pt x="8" y="103"/>
                </a:lnTo>
                <a:lnTo>
                  <a:pt x="6" y="102"/>
                </a:lnTo>
                <a:lnTo>
                  <a:pt x="6" y="102"/>
                </a:lnTo>
                <a:lnTo>
                  <a:pt x="5" y="100"/>
                </a:lnTo>
                <a:lnTo>
                  <a:pt x="5" y="100"/>
                </a:lnTo>
                <a:lnTo>
                  <a:pt x="5" y="90"/>
                </a:lnTo>
                <a:lnTo>
                  <a:pt x="5" y="90"/>
                </a:lnTo>
                <a:lnTo>
                  <a:pt x="6" y="88"/>
                </a:lnTo>
                <a:lnTo>
                  <a:pt x="6" y="88"/>
                </a:lnTo>
                <a:lnTo>
                  <a:pt x="9" y="86"/>
                </a:lnTo>
                <a:lnTo>
                  <a:pt x="9" y="80"/>
                </a:lnTo>
                <a:lnTo>
                  <a:pt x="9" y="80"/>
                </a:lnTo>
                <a:lnTo>
                  <a:pt x="9" y="80"/>
                </a:lnTo>
                <a:lnTo>
                  <a:pt x="9" y="80"/>
                </a:lnTo>
                <a:lnTo>
                  <a:pt x="2" y="77"/>
                </a:lnTo>
                <a:lnTo>
                  <a:pt x="2" y="77"/>
                </a:lnTo>
                <a:lnTo>
                  <a:pt x="2" y="76"/>
                </a:lnTo>
                <a:lnTo>
                  <a:pt x="2" y="76"/>
                </a:lnTo>
                <a:lnTo>
                  <a:pt x="2" y="66"/>
                </a:lnTo>
                <a:lnTo>
                  <a:pt x="2" y="66"/>
                </a:lnTo>
                <a:lnTo>
                  <a:pt x="2" y="65"/>
                </a:lnTo>
                <a:lnTo>
                  <a:pt x="2" y="65"/>
                </a:lnTo>
                <a:lnTo>
                  <a:pt x="5" y="63"/>
                </a:lnTo>
                <a:lnTo>
                  <a:pt x="9" y="62"/>
                </a:lnTo>
                <a:lnTo>
                  <a:pt x="9" y="62"/>
                </a:lnTo>
                <a:lnTo>
                  <a:pt x="11" y="62"/>
                </a:lnTo>
                <a:lnTo>
                  <a:pt x="11" y="62"/>
                </a:lnTo>
                <a:lnTo>
                  <a:pt x="9" y="60"/>
                </a:lnTo>
                <a:lnTo>
                  <a:pt x="9" y="60"/>
                </a:lnTo>
                <a:lnTo>
                  <a:pt x="9" y="51"/>
                </a:lnTo>
                <a:lnTo>
                  <a:pt x="9" y="51"/>
                </a:lnTo>
                <a:lnTo>
                  <a:pt x="11" y="48"/>
                </a:lnTo>
                <a:lnTo>
                  <a:pt x="11" y="48"/>
                </a:lnTo>
                <a:lnTo>
                  <a:pt x="8" y="48"/>
                </a:lnTo>
                <a:lnTo>
                  <a:pt x="8" y="48"/>
                </a:lnTo>
                <a:lnTo>
                  <a:pt x="2" y="46"/>
                </a:lnTo>
                <a:lnTo>
                  <a:pt x="2" y="46"/>
                </a:lnTo>
                <a:lnTo>
                  <a:pt x="0" y="43"/>
                </a:lnTo>
                <a:lnTo>
                  <a:pt x="0" y="43"/>
                </a:lnTo>
                <a:lnTo>
                  <a:pt x="0" y="34"/>
                </a:lnTo>
                <a:lnTo>
                  <a:pt x="0" y="34"/>
                </a:lnTo>
                <a:lnTo>
                  <a:pt x="2" y="32"/>
                </a:lnTo>
                <a:lnTo>
                  <a:pt x="2" y="32"/>
                </a:lnTo>
                <a:lnTo>
                  <a:pt x="3" y="31"/>
                </a:lnTo>
                <a:lnTo>
                  <a:pt x="8" y="29"/>
                </a:lnTo>
                <a:lnTo>
                  <a:pt x="8" y="29"/>
                </a:lnTo>
                <a:lnTo>
                  <a:pt x="22" y="29"/>
                </a:lnTo>
                <a:lnTo>
                  <a:pt x="22" y="29"/>
                </a:lnTo>
                <a:lnTo>
                  <a:pt x="37" y="29"/>
                </a:lnTo>
                <a:lnTo>
                  <a:pt x="37" y="29"/>
                </a:lnTo>
                <a:lnTo>
                  <a:pt x="40" y="31"/>
                </a:lnTo>
                <a:lnTo>
                  <a:pt x="43" y="32"/>
                </a:lnTo>
                <a:lnTo>
                  <a:pt x="43" y="32"/>
                </a:lnTo>
                <a:lnTo>
                  <a:pt x="43" y="34"/>
                </a:lnTo>
                <a:lnTo>
                  <a:pt x="43" y="34"/>
                </a:lnTo>
                <a:lnTo>
                  <a:pt x="43" y="43"/>
                </a:lnTo>
                <a:lnTo>
                  <a:pt x="43" y="43"/>
                </a:lnTo>
                <a:lnTo>
                  <a:pt x="43" y="46"/>
                </a:lnTo>
                <a:lnTo>
                  <a:pt x="43" y="46"/>
                </a:lnTo>
                <a:lnTo>
                  <a:pt x="46" y="46"/>
                </a:lnTo>
                <a:lnTo>
                  <a:pt x="46" y="46"/>
                </a:lnTo>
                <a:lnTo>
                  <a:pt x="50" y="46"/>
                </a:lnTo>
                <a:lnTo>
                  <a:pt x="53" y="48"/>
                </a:lnTo>
                <a:lnTo>
                  <a:pt x="53" y="48"/>
                </a:lnTo>
                <a:lnTo>
                  <a:pt x="54" y="51"/>
                </a:lnTo>
                <a:lnTo>
                  <a:pt x="54" y="51"/>
                </a:lnTo>
                <a:lnTo>
                  <a:pt x="54" y="60"/>
                </a:lnTo>
                <a:lnTo>
                  <a:pt x="54" y="60"/>
                </a:lnTo>
                <a:lnTo>
                  <a:pt x="53" y="62"/>
                </a:lnTo>
                <a:lnTo>
                  <a:pt x="53" y="62"/>
                </a:lnTo>
                <a:lnTo>
                  <a:pt x="46" y="65"/>
                </a:lnTo>
                <a:lnTo>
                  <a:pt x="46" y="65"/>
                </a:lnTo>
                <a:lnTo>
                  <a:pt x="45" y="65"/>
                </a:lnTo>
                <a:lnTo>
                  <a:pt x="45" y="65"/>
                </a:lnTo>
                <a:close/>
                <a:moveTo>
                  <a:pt x="82" y="0"/>
                </a:moveTo>
                <a:lnTo>
                  <a:pt x="82" y="0"/>
                </a:lnTo>
                <a:lnTo>
                  <a:pt x="68" y="1"/>
                </a:lnTo>
                <a:lnTo>
                  <a:pt x="68" y="1"/>
                </a:lnTo>
                <a:lnTo>
                  <a:pt x="64" y="3"/>
                </a:lnTo>
                <a:lnTo>
                  <a:pt x="60" y="4"/>
                </a:lnTo>
                <a:lnTo>
                  <a:pt x="60" y="4"/>
                </a:lnTo>
                <a:lnTo>
                  <a:pt x="60" y="6"/>
                </a:lnTo>
                <a:lnTo>
                  <a:pt x="60" y="6"/>
                </a:lnTo>
                <a:lnTo>
                  <a:pt x="60" y="15"/>
                </a:lnTo>
                <a:lnTo>
                  <a:pt x="60" y="15"/>
                </a:lnTo>
                <a:lnTo>
                  <a:pt x="60" y="17"/>
                </a:lnTo>
                <a:lnTo>
                  <a:pt x="60" y="17"/>
                </a:lnTo>
                <a:lnTo>
                  <a:pt x="62" y="17"/>
                </a:lnTo>
                <a:lnTo>
                  <a:pt x="62" y="17"/>
                </a:lnTo>
                <a:lnTo>
                  <a:pt x="60" y="18"/>
                </a:lnTo>
                <a:lnTo>
                  <a:pt x="60" y="18"/>
                </a:lnTo>
                <a:lnTo>
                  <a:pt x="56" y="18"/>
                </a:lnTo>
                <a:lnTo>
                  <a:pt x="54" y="20"/>
                </a:lnTo>
                <a:lnTo>
                  <a:pt x="54" y="20"/>
                </a:lnTo>
                <a:lnTo>
                  <a:pt x="53" y="21"/>
                </a:lnTo>
                <a:lnTo>
                  <a:pt x="53" y="21"/>
                </a:lnTo>
                <a:lnTo>
                  <a:pt x="53" y="32"/>
                </a:lnTo>
                <a:lnTo>
                  <a:pt x="53" y="32"/>
                </a:lnTo>
                <a:lnTo>
                  <a:pt x="54" y="34"/>
                </a:lnTo>
                <a:lnTo>
                  <a:pt x="54" y="34"/>
                </a:lnTo>
                <a:lnTo>
                  <a:pt x="60" y="35"/>
                </a:lnTo>
                <a:lnTo>
                  <a:pt x="60" y="35"/>
                </a:lnTo>
                <a:lnTo>
                  <a:pt x="60" y="35"/>
                </a:lnTo>
                <a:lnTo>
                  <a:pt x="60" y="35"/>
                </a:lnTo>
                <a:lnTo>
                  <a:pt x="60" y="37"/>
                </a:lnTo>
                <a:lnTo>
                  <a:pt x="60" y="37"/>
                </a:lnTo>
                <a:lnTo>
                  <a:pt x="59" y="38"/>
                </a:lnTo>
                <a:lnTo>
                  <a:pt x="59" y="38"/>
                </a:lnTo>
                <a:lnTo>
                  <a:pt x="59" y="48"/>
                </a:lnTo>
                <a:lnTo>
                  <a:pt x="59" y="48"/>
                </a:lnTo>
                <a:lnTo>
                  <a:pt x="60" y="49"/>
                </a:lnTo>
                <a:lnTo>
                  <a:pt x="60" y="49"/>
                </a:lnTo>
                <a:lnTo>
                  <a:pt x="64" y="52"/>
                </a:lnTo>
                <a:lnTo>
                  <a:pt x="64" y="52"/>
                </a:lnTo>
                <a:lnTo>
                  <a:pt x="62" y="54"/>
                </a:lnTo>
                <a:lnTo>
                  <a:pt x="62" y="54"/>
                </a:lnTo>
                <a:lnTo>
                  <a:pt x="60" y="55"/>
                </a:lnTo>
                <a:lnTo>
                  <a:pt x="60" y="55"/>
                </a:lnTo>
                <a:lnTo>
                  <a:pt x="60" y="65"/>
                </a:lnTo>
                <a:lnTo>
                  <a:pt x="60" y="65"/>
                </a:lnTo>
                <a:lnTo>
                  <a:pt x="62" y="66"/>
                </a:lnTo>
                <a:lnTo>
                  <a:pt x="62" y="66"/>
                </a:lnTo>
                <a:lnTo>
                  <a:pt x="67" y="68"/>
                </a:lnTo>
                <a:lnTo>
                  <a:pt x="67" y="68"/>
                </a:lnTo>
                <a:lnTo>
                  <a:pt x="64" y="69"/>
                </a:lnTo>
                <a:lnTo>
                  <a:pt x="64" y="69"/>
                </a:lnTo>
                <a:lnTo>
                  <a:pt x="64" y="71"/>
                </a:lnTo>
                <a:lnTo>
                  <a:pt x="64" y="71"/>
                </a:lnTo>
                <a:lnTo>
                  <a:pt x="64" y="82"/>
                </a:lnTo>
                <a:lnTo>
                  <a:pt x="64" y="82"/>
                </a:lnTo>
                <a:lnTo>
                  <a:pt x="64" y="83"/>
                </a:lnTo>
                <a:lnTo>
                  <a:pt x="64" y="83"/>
                </a:lnTo>
                <a:lnTo>
                  <a:pt x="65" y="83"/>
                </a:lnTo>
                <a:lnTo>
                  <a:pt x="65" y="83"/>
                </a:lnTo>
                <a:lnTo>
                  <a:pt x="62" y="86"/>
                </a:lnTo>
                <a:lnTo>
                  <a:pt x="62" y="86"/>
                </a:lnTo>
                <a:lnTo>
                  <a:pt x="60" y="88"/>
                </a:lnTo>
                <a:lnTo>
                  <a:pt x="60" y="88"/>
                </a:lnTo>
                <a:lnTo>
                  <a:pt x="60" y="97"/>
                </a:lnTo>
                <a:lnTo>
                  <a:pt x="60" y="97"/>
                </a:lnTo>
                <a:lnTo>
                  <a:pt x="62" y="99"/>
                </a:lnTo>
                <a:lnTo>
                  <a:pt x="62" y="99"/>
                </a:lnTo>
                <a:lnTo>
                  <a:pt x="68" y="102"/>
                </a:lnTo>
                <a:lnTo>
                  <a:pt x="68" y="102"/>
                </a:lnTo>
                <a:lnTo>
                  <a:pt x="82" y="103"/>
                </a:lnTo>
                <a:lnTo>
                  <a:pt x="82" y="103"/>
                </a:lnTo>
                <a:lnTo>
                  <a:pt x="98" y="102"/>
                </a:lnTo>
                <a:lnTo>
                  <a:pt x="98" y="102"/>
                </a:lnTo>
                <a:lnTo>
                  <a:pt x="104" y="99"/>
                </a:lnTo>
                <a:lnTo>
                  <a:pt x="104" y="99"/>
                </a:lnTo>
                <a:lnTo>
                  <a:pt x="105" y="97"/>
                </a:lnTo>
                <a:lnTo>
                  <a:pt x="105" y="97"/>
                </a:lnTo>
                <a:lnTo>
                  <a:pt x="105" y="88"/>
                </a:lnTo>
                <a:lnTo>
                  <a:pt x="105" y="88"/>
                </a:lnTo>
                <a:lnTo>
                  <a:pt x="104" y="86"/>
                </a:lnTo>
                <a:lnTo>
                  <a:pt x="104" y="86"/>
                </a:lnTo>
                <a:lnTo>
                  <a:pt x="102" y="85"/>
                </a:lnTo>
                <a:lnTo>
                  <a:pt x="102" y="85"/>
                </a:lnTo>
                <a:lnTo>
                  <a:pt x="107" y="83"/>
                </a:lnTo>
                <a:lnTo>
                  <a:pt x="107" y="83"/>
                </a:lnTo>
                <a:lnTo>
                  <a:pt x="107" y="82"/>
                </a:lnTo>
                <a:lnTo>
                  <a:pt x="107" y="82"/>
                </a:lnTo>
                <a:lnTo>
                  <a:pt x="107" y="71"/>
                </a:lnTo>
                <a:lnTo>
                  <a:pt x="107" y="71"/>
                </a:lnTo>
                <a:lnTo>
                  <a:pt x="107" y="69"/>
                </a:lnTo>
                <a:lnTo>
                  <a:pt x="107" y="69"/>
                </a:lnTo>
                <a:lnTo>
                  <a:pt x="102" y="68"/>
                </a:lnTo>
                <a:lnTo>
                  <a:pt x="102" y="68"/>
                </a:lnTo>
                <a:lnTo>
                  <a:pt x="104" y="66"/>
                </a:lnTo>
                <a:lnTo>
                  <a:pt x="104" y="66"/>
                </a:lnTo>
                <a:lnTo>
                  <a:pt x="105" y="65"/>
                </a:lnTo>
                <a:lnTo>
                  <a:pt x="105" y="65"/>
                </a:lnTo>
                <a:lnTo>
                  <a:pt x="105" y="55"/>
                </a:lnTo>
                <a:lnTo>
                  <a:pt x="105" y="55"/>
                </a:lnTo>
                <a:lnTo>
                  <a:pt x="104" y="54"/>
                </a:lnTo>
                <a:lnTo>
                  <a:pt x="104" y="54"/>
                </a:lnTo>
                <a:lnTo>
                  <a:pt x="99" y="51"/>
                </a:lnTo>
                <a:lnTo>
                  <a:pt x="99" y="51"/>
                </a:lnTo>
                <a:lnTo>
                  <a:pt x="102" y="49"/>
                </a:lnTo>
                <a:lnTo>
                  <a:pt x="102" y="49"/>
                </a:lnTo>
                <a:lnTo>
                  <a:pt x="104" y="48"/>
                </a:lnTo>
                <a:lnTo>
                  <a:pt x="104" y="48"/>
                </a:lnTo>
                <a:lnTo>
                  <a:pt x="104" y="38"/>
                </a:lnTo>
                <a:lnTo>
                  <a:pt x="104" y="38"/>
                </a:lnTo>
                <a:lnTo>
                  <a:pt x="102" y="37"/>
                </a:lnTo>
                <a:lnTo>
                  <a:pt x="102" y="37"/>
                </a:lnTo>
                <a:lnTo>
                  <a:pt x="96" y="34"/>
                </a:lnTo>
                <a:lnTo>
                  <a:pt x="96" y="34"/>
                </a:lnTo>
                <a:lnTo>
                  <a:pt x="94" y="34"/>
                </a:lnTo>
                <a:lnTo>
                  <a:pt x="94" y="34"/>
                </a:lnTo>
                <a:lnTo>
                  <a:pt x="96" y="34"/>
                </a:lnTo>
                <a:lnTo>
                  <a:pt x="96" y="34"/>
                </a:lnTo>
                <a:lnTo>
                  <a:pt x="98" y="32"/>
                </a:lnTo>
                <a:lnTo>
                  <a:pt x="98" y="32"/>
                </a:lnTo>
                <a:lnTo>
                  <a:pt x="98" y="21"/>
                </a:lnTo>
                <a:lnTo>
                  <a:pt x="98" y="21"/>
                </a:lnTo>
                <a:lnTo>
                  <a:pt x="96" y="20"/>
                </a:lnTo>
                <a:lnTo>
                  <a:pt x="96" y="20"/>
                </a:lnTo>
                <a:lnTo>
                  <a:pt x="94" y="20"/>
                </a:lnTo>
                <a:lnTo>
                  <a:pt x="94" y="20"/>
                </a:lnTo>
                <a:lnTo>
                  <a:pt x="96" y="20"/>
                </a:lnTo>
                <a:lnTo>
                  <a:pt x="96" y="20"/>
                </a:lnTo>
                <a:lnTo>
                  <a:pt x="102" y="17"/>
                </a:lnTo>
                <a:lnTo>
                  <a:pt x="102" y="17"/>
                </a:lnTo>
                <a:lnTo>
                  <a:pt x="104" y="15"/>
                </a:lnTo>
                <a:lnTo>
                  <a:pt x="104" y="15"/>
                </a:lnTo>
                <a:lnTo>
                  <a:pt x="104" y="6"/>
                </a:lnTo>
                <a:lnTo>
                  <a:pt x="104" y="6"/>
                </a:lnTo>
                <a:lnTo>
                  <a:pt x="102" y="4"/>
                </a:lnTo>
                <a:lnTo>
                  <a:pt x="102" y="4"/>
                </a:lnTo>
                <a:lnTo>
                  <a:pt x="101" y="3"/>
                </a:lnTo>
                <a:lnTo>
                  <a:pt x="96" y="1"/>
                </a:lnTo>
                <a:lnTo>
                  <a:pt x="96" y="1"/>
                </a:lnTo>
                <a:lnTo>
                  <a:pt x="82" y="0"/>
                </a:lnTo>
                <a:lnTo>
                  <a:pt x="82" y="0"/>
                </a:lnTo>
                <a:close/>
                <a:moveTo>
                  <a:pt x="87" y="20"/>
                </a:moveTo>
                <a:lnTo>
                  <a:pt x="87" y="20"/>
                </a:lnTo>
                <a:lnTo>
                  <a:pt x="88" y="20"/>
                </a:lnTo>
                <a:lnTo>
                  <a:pt x="88" y="20"/>
                </a:lnTo>
                <a:lnTo>
                  <a:pt x="91" y="21"/>
                </a:lnTo>
                <a:lnTo>
                  <a:pt x="91" y="21"/>
                </a:lnTo>
                <a:lnTo>
                  <a:pt x="88" y="23"/>
                </a:lnTo>
                <a:lnTo>
                  <a:pt x="88" y="23"/>
                </a:lnTo>
                <a:lnTo>
                  <a:pt x="74" y="23"/>
                </a:lnTo>
                <a:lnTo>
                  <a:pt x="74" y="23"/>
                </a:lnTo>
                <a:lnTo>
                  <a:pt x="62" y="23"/>
                </a:lnTo>
                <a:lnTo>
                  <a:pt x="62" y="23"/>
                </a:lnTo>
                <a:lnTo>
                  <a:pt x="57" y="21"/>
                </a:lnTo>
                <a:lnTo>
                  <a:pt x="57" y="21"/>
                </a:lnTo>
                <a:lnTo>
                  <a:pt x="62" y="20"/>
                </a:lnTo>
                <a:lnTo>
                  <a:pt x="62" y="20"/>
                </a:lnTo>
                <a:lnTo>
                  <a:pt x="70" y="20"/>
                </a:lnTo>
                <a:lnTo>
                  <a:pt x="70" y="20"/>
                </a:lnTo>
                <a:lnTo>
                  <a:pt x="82" y="20"/>
                </a:lnTo>
                <a:lnTo>
                  <a:pt x="82" y="20"/>
                </a:lnTo>
                <a:lnTo>
                  <a:pt x="87" y="20"/>
                </a:lnTo>
                <a:lnTo>
                  <a:pt x="87" y="20"/>
                </a:lnTo>
                <a:close/>
                <a:moveTo>
                  <a:pt x="94" y="4"/>
                </a:moveTo>
                <a:lnTo>
                  <a:pt x="94" y="4"/>
                </a:lnTo>
                <a:lnTo>
                  <a:pt x="99" y="4"/>
                </a:lnTo>
                <a:lnTo>
                  <a:pt x="99" y="4"/>
                </a:lnTo>
                <a:lnTo>
                  <a:pt x="94" y="6"/>
                </a:lnTo>
                <a:lnTo>
                  <a:pt x="94" y="6"/>
                </a:lnTo>
                <a:lnTo>
                  <a:pt x="82" y="7"/>
                </a:lnTo>
                <a:lnTo>
                  <a:pt x="82" y="7"/>
                </a:lnTo>
                <a:lnTo>
                  <a:pt x="68" y="6"/>
                </a:lnTo>
                <a:lnTo>
                  <a:pt x="68" y="6"/>
                </a:lnTo>
                <a:lnTo>
                  <a:pt x="65" y="4"/>
                </a:lnTo>
                <a:lnTo>
                  <a:pt x="65" y="4"/>
                </a:lnTo>
                <a:lnTo>
                  <a:pt x="68" y="4"/>
                </a:lnTo>
                <a:lnTo>
                  <a:pt x="68" y="4"/>
                </a:lnTo>
                <a:lnTo>
                  <a:pt x="82" y="3"/>
                </a:lnTo>
                <a:lnTo>
                  <a:pt x="82" y="3"/>
                </a:lnTo>
                <a:lnTo>
                  <a:pt x="94" y="4"/>
                </a:lnTo>
                <a:lnTo>
                  <a:pt x="94" y="4"/>
                </a:lnTo>
                <a:close/>
                <a:moveTo>
                  <a:pt x="87" y="37"/>
                </a:moveTo>
                <a:lnTo>
                  <a:pt x="87" y="37"/>
                </a:lnTo>
                <a:lnTo>
                  <a:pt x="94" y="37"/>
                </a:lnTo>
                <a:lnTo>
                  <a:pt x="94" y="37"/>
                </a:lnTo>
                <a:lnTo>
                  <a:pt x="98" y="38"/>
                </a:lnTo>
                <a:lnTo>
                  <a:pt x="98" y="38"/>
                </a:lnTo>
                <a:lnTo>
                  <a:pt x="94" y="38"/>
                </a:lnTo>
                <a:lnTo>
                  <a:pt x="94" y="38"/>
                </a:lnTo>
                <a:lnTo>
                  <a:pt x="81" y="40"/>
                </a:lnTo>
                <a:lnTo>
                  <a:pt x="81" y="40"/>
                </a:lnTo>
                <a:lnTo>
                  <a:pt x="68" y="38"/>
                </a:lnTo>
                <a:lnTo>
                  <a:pt x="68" y="38"/>
                </a:lnTo>
                <a:lnTo>
                  <a:pt x="65" y="38"/>
                </a:lnTo>
                <a:lnTo>
                  <a:pt x="65" y="38"/>
                </a:lnTo>
                <a:lnTo>
                  <a:pt x="68" y="37"/>
                </a:lnTo>
                <a:lnTo>
                  <a:pt x="68" y="37"/>
                </a:lnTo>
                <a:lnTo>
                  <a:pt x="70" y="37"/>
                </a:lnTo>
                <a:lnTo>
                  <a:pt x="70" y="37"/>
                </a:lnTo>
                <a:lnTo>
                  <a:pt x="74" y="37"/>
                </a:lnTo>
                <a:lnTo>
                  <a:pt x="74" y="37"/>
                </a:lnTo>
                <a:lnTo>
                  <a:pt x="87" y="37"/>
                </a:lnTo>
                <a:lnTo>
                  <a:pt x="87" y="37"/>
                </a:lnTo>
                <a:close/>
                <a:moveTo>
                  <a:pt x="91" y="52"/>
                </a:moveTo>
                <a:lnTo>
                  <a:pt x="91" y="52"/>
                </a:lnTo>
                <a:lnTo>
                  <a:pt x="96" y="54"/>
                </a:lnTo>
                <a:lnTo>
                  <a:pt x="96" y="54"/>
                </a:lnTo>
                <a:lnTo>
                  <a:pt x="99" y="54"/>
                </a:lnTo>
                <a:lnTo>
                  <a:pt x="99" y="54"/>
                </a:lnTo>
                <a:lnTo>
                  <a:pt x="96" y="55"/>
                </a:lnTo>
                <a:lnTo>
                  <a:pt x="96" y="55"/>
                </a:lnTo>
                <a:lnTo>
                  <a:pt x="82" y="57"/>
                </a:lnTo>
                <a:lnTo>
                  <a:pt x="82" y="57"/>
                </a:lnTo>
                <a:lnTo>
                  <a:pt x="70" y="55"/>
                </a:lnTo>
                <a:lnTo>
                  <a:pt x="70" y="55"/>
                </a:lnTo>
                <a:lnTo>
                  <a:pt x="65" y="54"/>
                </a:lnTo>
                <a:lnTo>
                  <a:pt x="65" y="54"/>
                </a:lnTo>
                <a:lnTo>
                  <a:pt x="70" y="54"/>
                </a:lnTo>
                <a:lnTo>
                  <a:pt x="70" y="54"/>
                </a:lnTo>
                <a:lnTo>
                  <a:pt x="73" y="52"/>
                </a:lnTo>
                <a:lnTo>
                  <a:pt x="73" y="52"/>
                </a:lnTo>
                <a:lnTo>
                  <a:pt x="81" y="54"/>
                </a:lnTo>
                <a:lnTo>
                  <a:pt x="81" y="54"/>
                </a:lnTo>
                <a:lnTo>
                  <a:pt x="91" y="52"/>
                </a:lnTo>
                <a:lnTo>
                  <a:pt x="91" y="52"/>
                </a:lnTo>
                <a:close/>
                <a:moveTo>
                  <a:pt x="93" y="69"/>
                </a:moveTo>
                <a:lnTo>
                  <a:pt x="93" y="69"/>
                </a:lnTo>
                <a:lnTo>
                  <a:pt x="99" y="69"/>
                </a:lnTo>
                <a:lnTo>
                  <a:pt x="99" y="69"/>
                </a:lnTo>
                <a:lnTo>
                  <a:pt x="102" y="71"/>
                </a:lnTo>
                <a:lnTo>
                  <a:pt x="102" y="71"/>
                </a:lnTo>
                <a:lnTo>
                  <a:pt x="99" y="73"/>
                </a:lnTo>
                <a:lnTo>
                  <a:pt x="99" y="73"/>
                </a:lnTo>
                <a:lnTo>
                  <a:pt x="85" y="73"/>
                </a:lnTo>
                <a:lnTo>
                  <a:pt x="85" y="73"/>
                </a:lnTo>
                <a:lnTo>
                  <a:pt x="71" y="73"/>
                </a:lnTo>
                <a:lnTo>
                  <a:pt x="71" y="73"/>
                </a:lnTo>
                <a:lnTo>
                  <a:pt x="68" y="71"/>
                </a:lnTo>
                <a:lnTo>
                  <a:pt x="68" y="71"/>
                </a:lnTo>
                <a:lnTo>
                  <a:pt x="71" y="69"/>
                </a:lnTo>
                <a:lnTo>
                  <a:pt x="71" y="69"/>
                </a:lnTo>
                <a:lnTo>
                  <a:pt x="74" y="69"/>
                </a:lnTo>
                <a:lnTo>
                  <a:pt x="74" y="69"/>
                </a:lnTo>
                <a:lnTo>
                  <a:pt x="82" y="69"/>
                </a:lnTo>
                <a:lnTo>
                  <a:pt x="82" y="69"/>
                </a:lnTo>
                <a:lnTo>
                  <a:pt x="93" y="69"/>
                </a:lnTo>
                <a:lnTo>
                  <a:pt x="93" y="69"/>
                </a:lnTo>
                <a:close/>
                <a:moveTo>
                  <a:pt x="94" y="86"/>
                </a:moveTo>
                <a:lnTo>
                  <a:pt x="94" y="86"/>
                </a:lnTo>
                <a:lnTo>
                  <a:pt x="96" y="86"/>
                </a:lnTo>
                <a:lnTo>
                  <a:pt x="96" y="86"/>
                </a:lnTo>
                <a:lnTo>
                  <a:pt x="99" y="88"/>
                </a:lnTo>
                <a:lnTo>
                  <a:pt x="99" y="88"/>
                </a:lnTo>
                <a:lnTo>
                  <a:pt x="96" y="88"/>
                </a:lnTo>
                <a:lnTo>
                  <a:pt x="96" y="88"/>
                </a:lnTo>
                <a:lnTo>
                  <a:pt x="82" y="90"/>
                </a:lnTo>
                <a:lnTo>
                  <a:pt x="82" y="90"/>
                </a:lnTo>
                <a:lnTo>
                  <a:pt x="70" y="88"/>
                </a:lnTo>
                <a:lnTo>
                  <a:pt x="70" y="88"/>
                </a:lnTo>
                <a:lnTo>
                  <a:pt x="65" y="88"/>
                </a:lnTo>
                <a:lnTo>
                  <a:pt x="65" y="88"/>
                </a:lnTo>
                <a:lnTo>
                  <a:pt x="70" y="86"/>
                </a:lnTo>
                <a:lnTo>
                  <a:pt x="70" y="86"/>
                </a:lnTo>
                <a:lnTo>
                  <a:pt x="74" y="86"/>
                </a:lnTo>
                <a:lnTo>
                  <a:pt x="74" y="86"/>
                </a:lnTo>
                <a:lnTo>
                  <a:pt x="85" y="86"/>
                </a:lnTo>
                <a:lnTo>
                  <a:pt x="85" y="86"/>
                </a:lnTo>
                <a:lnTo>
                  <a:pt x="94" y="86"/>
                </a:lnTo>
                <a:lnTo>
                  <a:pt x="94" y="86"/>
                </a:lnTo>
                <a:close/>
                <a:moveTo>
                  <a:pt x="11" y="90"/>
                </a:moveTo>
                <a:lnTo>
                  <a:pt x="11" y="90"/>
                </a:lnTo>
                <a:lnTo>
                  <a:pt x="11" y="90"/>
                </a:lnTo>
                <a:lnTo>
                  <a:pt x="11" y="90"/>
                </a:lnTo>
                <a:lnTo>
                  <a:pt x="11" y="90"/>
                </a:lnTo>
                <a:lnTo>
                  <a:pt x="11" y="90"/>
                </a:lnTo>
                <a:lnTo>
                  <a:pt x="11" y="90"/>
                </a:lnTo>
                <a:lnTo>
                  <a:pt x="11" y="90"/>
                </a:lnTo>
                <a:close/>
                <a:moveTo>
                  <a:pt x="45" y="77"/>
                </a:moveTo>
                <a:lnTo>
                  <a:pt x="45" y="77"/>
                </a:lnTo>
                <a:lnTo>
                  <a:pt x="45" y="77"/>
                </a:lnTo>
                <a:lnTo>
                  <a:pt x="37" y="80"/>
                </a:lnTo>
                <a:lnTo>
                  <a:pt x="37" y="80"/>
                </a:lnTo>
                <a:lnTo>
                  <a:pt x="37" y="80"/>
                </a:lnTo>
                <a:lnTo>
                  <a:pt x="37" y="80"/>
                </a:lnTo>
                <a:lnTo>
                  <a:pt x="45" y="79"/>
                </a:lnTo>
                <a:lnTo>
                  <a:pt x="45" y="79"/>
                </a:lnTo>
                <a:lnTo>
                  <a:pt x="50" y="79"/>
                </a:lnTo>
                <a:lnTo>
                  <a:pt x="50" y="79"/>
                </a:lnTo>
                <a:lnTo>
                  <a:pt x="45" y="77"/>
                </a:lnTo>
                <a:lnTo>
                  <a:pt x="45" y="77"/>
                </a:lnTo>
                <a:lnTo>
                  <a:pt x="45" y="77"/>
                </a:lnTo>
                <a:lnTo>
                  <a:pt x="45" y="77"/>
                </a:lnTo>
                <a:close/>
                <a:moveTo>
                  <a:pt x="37" y="48"/>
                </a:moveTo>
                <a:lnTo>
                  <a:pt x="37" y="48"/>
                </a:lnTo>
                <a:lnTo>
                  <a:pt x="37" y="48"/>
                </a:lnTo>
                <a:lnTo>
                  <a:pt x="37" y="48"/>
                </a:lnTo>
                <a:lnTo>
                  <a:pt x="22" y="49"/>
                </a:lnTo>
                <a:lnTo>
                  <a:pt x="22" y="49"/>
                </a:lnTo>
                <a:lnTo>
                  <a:pt x="17" y="49"/>
                </a:lnTo>
                <a:lnTo>
                  <a:pt x="17" y="49"/>
                </a:lnTo>
                <a:lnTo>
                  <a:pt x="14" y="49"/>
                </a:lnTo>
                <a:lnTo>
                  <a:pt x="14" y="49"/>
                </a:lnTo>
                <a:lnTo>
                  <a:pt x="19" y="51"/>
                </a:lnTo>
                <a:lnTo>
                  <a:pt x="19" y="51"/>
                </a:lnTo>
                <a:lnTo>
                  <a:pt x="31" y="51"/>
                </a:lnTo>
                <a:lnTo>
                  <a:pt x="31" y="51"/>
                </a:lnTo>
                <a:lnTo>
                  <a:pt x="45" y="51"/>
                </a:lnTo>
                <a:lnTo>
                  <a:pt x="45" y="51"/>
                </a:lnTo>
                <a:lnTo>
                  <a:pt x="48" y="49"/>
                </a:lnTo>
                <a:lnTo>
                  <a:pt x="48" y="49"/>
                </a:lnTo>
                <a:lnTo>
                  <a:pt x="45" y="49"/>
                </a:lnTo>
                <a:lnTo>
                  <a:pt x="45" y="49"/>
                </a:lnTo>
                <a:lnTo>
                  <a:pt x="37" y="48"/>
                </a:lnTo>
                <a:lnTo>
                  <a:pt x="37" y="48"/>
                </a:lnTo>
                <a:close/>
                <a:moveTo>
                  <a:pt x="36" y="32"/>
                </a:moveTo>
                <a:lnTo>
                  <a:pt x="36" y="32"/>
                </a:lnTo>
                <a:lnTo>
                  <a:pt x="22" y="32"/>
                </a:lnTo>
                <a:lnTo>
                  <a:pt x="22" y="32"/>
                </a:lnTo>
                <a:lnTo>
                  <a:pt x="9" y="32"/>
                </a:lnTo>
                <a:lnTo>
                  <a:pt x="9" y="32"/>
                </a:lnTo>
                <a:lnTo>
                  <a:pt x="5" y="34"/>
                </a:lnTo>
                <a:lnTo>
                  <a:pt x="5" y="34"/>
                </a:lnTo>
                <a:lnTo>
                  <a:pt x="9" y="34"/>
                </a:lnTo>
                <a:lnTo>
                  <a:pt x="9" y="34"/>
                </a:lnTo>
                <a:lnTo>
                  <a:pt x="22" y="35"/>
                </a:lnTo>
                <a:lnTo>
                  <a:pt x="22" y="35"/>
                </a:lnTo>
                <a:lnTo>
                  <a:pt x="36" y="34"/>
                </a:lnTo>
                <a:lnTo>
                  <a:pt x="36" y="34"/>
                </a:lnTo>
                <a:lnTo>
                  <a:pt x="39" y="34"/>
                </a:lnTo>
                <a:lnTo>
                  <a:pt x="39" y="34"/>
                </a:lnTo>
                <a:lnTo>
                  <a:pt x="36" y="32"/>
                </a:lnTo>
                <a:lnTo>
                  <a:pt x="36" y="32"/>
                </a:lnTo>
                <a:close/>
                <a:moveTo>
                  <a:pt x="37" y="65"/>
                </a:moveTo>
                <a:lnTo>
                  <a:pt x="37" y="65"/>
                </a:lnTo>
                <a:lnTo>
                  <a:pt x="31" y="65"/>
                </a:lnTo>
                <a:lnTo>
                  <a:pt x="31" y="65"/>
                </a:lnTo>
                <a:lnTo>
                  <a:pt x="17" y="65"/>
                </a:lnTo>
                <a:lnTo>
                  <a:pt x="17" y="65"/>
                </a:lnTo>
                <a:lnTo>
                  <a:pt x="17" y="65"/>
                </a:lnTo>
                <a:lnTo>
                  <a:pt x="9" y="65"/>
                </a:lnTo>
                <a:lnTo>
                  <a:pt x="9" y="65"/>
                </a:lnTo>
                <a:lnTo>
                  <a:pt x="6" y="66"/>
                </a:lnTo>
                <a:lnTo>
                  <a:pt x="6" y="66"/>
                </a:lnTo>
                <a:lnTo>
                  <a:pt x="9" y="66"/>
                </a:lnTo>
                <a:lnTo>
                  <a:pt x="9" y="66"/>
                </a:lnTo>
                <a:lnTo>
                  <a:pt x="23" y="68"/>
                </a:lnTo>
                <a:lnTo>
                  <a:pt x="23" y="68"/>
                </a:lnTo>
                <a:lnTo>
                  <a:pt x="37" y="66"/>
                </a:lnTo>
                <a:lnTo>
                  <a:pt x="37" y="66"/>
                </a:lnTo>
                <a:lnTo>
                  <a:pt x="40" y="66"/>
                </a:lnTo>
                <a:lnTo>
                  <a:pt x="40" y="66"/>
                </a:lnTo>
                <a:lnTo>
                  <a:pt x="37" y="65"/>
                </a:lnTo>
                <a:lnTo>
                  <a:pt x="37" y="65"/>
                </a:lnTo>
                <a:close/>
              </a:path>
            </a:pathLst>
          </a:custGeom>
          <a:solidFill>
            <a:schemeClr val="bg1"/>
          </a:solidFill>
          <a:ln>
            <a:noFill/>
          </a:ln>
          <a:extLst/>
        </p:spPr>
        <p:txBody>
          <a:bodyPr vert="horz" wrap="square" lIns="91428" tIns="45715" rIns="91428" bIns="45715" numCol="1" anchor="t" anchorCtr="0" compatLnSpc="1">
            <a:prstTxWarp prst="textNoShape">
              <a:avLst/>
            </a:prstTxWarp>
          </a:bodyPr>
          <a:lstStyle/>
          <a:p>
            <a:endParaRPr lang="es-ES" dirty="0">
              <a:solidFill>
                <a:srgbClr val="002776"/>
              </a:solidFill>
            </a:endParaRPr>
          </a:p>
        </p:txBody>
      </p:sp>
      <p:grpSp>
        <p:nvGrpSpPr>
          <p:cNvPr id="63" name="Group 62"/>
          <p:cNvGrpSpPr/>
          <p:nvPr/>
        </p:nvGrpSpPr>
        <p:grpSpPr>
          <a:xfrm>
            <a:off x="1784653" y="6616111"/>
            <a:ext cx="6333583" cy="197292"/>
            <a:chOff x="2219817" y="6544076"/>
            <a:chExt cx="6333583" cy="197293"/>
          </a:xfrm>
        </p:grpSpPr>
        <p:sp>
          <p:nvSpPr>
            <p:cNvPr id="65" name="Rectangle 64"/>
            <p:cNvSpPr>
              <a:spLocks noChangeArrowheads="1"/>
            </p:cNvSpPr>
            <p:nvPr>
              <p:custDataLst>
                <p:tags r:id="rId14"/>
              </p:custDataLst>
            </p:nvPr>
          </p:nvSpPr>
          <p:spPr bwMode="auto">
            <a:xfrm>
              <a:off x="2219817" y="6608310"/>
              <a:ext cx="189900" cy="68824"/>
            </a:xfrm>
            <a:prstGeom prst="rect">
              <a:avLst/>
            </a:prstGeom>
            <a:solidFill>
              <a:srgbClr val="92D400"/>
            </a:solidFill>
            <a:ln w="12700" algn="ctr">
              <a:noFill/>
              <a:miter lim="800000"/>
              <a:headEnd/>
              <a:tailEnd/>
            </a:ln>
            <a:effectLst/>
          </p:spPr>
          <p:txBody>
            <a:bodyPr lIns="458448" tIns="45845" rIns="91690" bIns="45845" anchor="ctr"/>
            <a:lstStyle/>
            <a:p>
              <a:pPr defTabSz="931658" eaLnBrk="0" fontAlgn="b" hangingPunct="0">
                <a:lnSpc>
                  <a:spcPct val="85000"/>
                </a:lnSpc>
                <a:spcBef>
                  <a:spcPct val="0"/>
                </a:spcBef>
                <a:spcAft>
                  <a:spcPct val="0"/>
                </a:spcAft>
              </a:pPr>
              <a:endParaRPr lang="es-ES" sz="900" dirty="0">
                <a:solidFill>
                  <a:prstClr val="black"/>
                </a:solidFill>
                <a:cs typeface="Arial" pitchFamily="34" charset="0"/>
              </a:endParaRPr>
            </a:p>
          </p:txBody>
        </p:sp>
        <p:sp>
          <p:nvSpPr>
            <p:cNvPr id="67" name="Rectangle 57"/>
            <p:cNvSpPr>
              <a:spLocks noChangeArrowheads="1"/>
            </p:cNvSpPr>
            <p:nvPr>
              <p:custDataLst>
                <p:tags r:id="rId15"/>
              </p:custDataLst>
            </p:nvPr>
          </p:nvSpPr>
          <p:spPr bwMode="auto">
            <a:xfrm>
              <a:off x="4022913" y="6608310"/>
              <a:ext cx="189900" cy="68824"/>
            </a:xfrm>
            <a:prstGeom prst="rect">
              <a:avLst/>
            </a:prstGeom>
            <a:solidFill>
              <a:srgbClr val="7F7F7F"/>
            </a:solidFill>
            <a:ln w="12700" algn="ctr">
              <a:noFill/>
              <a:miter lim="800000"/>
              <a:headEnd/>
              <a:tailEnd/>
            </a:ln>
            <a:effectLst/>
          </p:spPr>
          <p:txBody>
            <a:bodyPr lIns="458448" tIns="45845" rIns="91690" bIns="45845" anchor="ctr"/>
            <a:lstStyle/>
            <a:p>
              <a:pPr defTabSz="931658" eaLnBrk="0" fontAlgn="b" hangingPunct="0">
                <a:lnSpc>
                  <a:spcPct val="85000"/>
                </a:lnSpc>
                <a:spcBef>
                  <a:spcPct val="0"/>
                </a:spcBef>
                <a:spcAft>
                  <a:spcPct val="0"/>
                </a:spcAft>
              </a:pPr>
              <a:endParaRPr lang="es-ES" sz="900" dirty="0">
                <a:solidFill>
                  <a:prstClr val="black"/>
                </a:solidFill>
                <a:cs typeface="Arial" pitchFamily="34" charset="0"/>
              </a:endParaRPr>
            </a:p>
          </p:txBody>
        </p:sp>
        <p:sp>
          <p:nvSpPr>
            <p:cNvPr id="69" name="Rectangle 57"/>
            <p:cNvSpPr>
              <a:spLocks noChangeArrowheads="1"/>
            </p:cNvSpPr>
            <p:nvPr>
              <p:custDataLst>
                <p:tags r:id="rId16"/>
              </p:custDataLst>
            </p:nvPr>
          </p:nvSpPr>
          <p:spPr bwMode="auto">
            <a:xfrm>
              <a:off x="7273579" y="6608310"/>
              <a:ext cx="189900" cy="68824"/>
            </a:xfrm>
            <a:prstGeom prst="rect">
              <a:avLst/>
            </a:prstGeom>
            <a:solidFill>
              <a:schemeClr val="accent3"/>
            </a:solidFill>
            <a:ln w="12700" algn="ctr">
              <a:noFill/>
              <a:miter lim="800000"/>
              <a:headEnd/>
              <a:tailEnd/>
            </a:ln>
            <a:effectLst/>
          </p:spPr>
          <p:txBody>
            <a:bodyPr lIns="458448" tIns="45845" rIns="91690" bIns="45845" anchor="ctr"/>
            <a:lstStyle/>
            <a:p>
              <a:pPr defTabSz="931658" eaLnBrk="0" fontAlgn="b" hangingPunct="0">
                <a:lnSpc>
                  <a:spcPct val="85000"/>
                </a:lnSpc>
                <a:spcBef>
                  <a:spcPct val="0"/>
                </a:spcBef>
                <a:spcAft>
                  <a:spcPct val="0"/>
                </a:spcAft>
              </a:pPr>
              <a:endParaRPr lang="es-ES" sz="900" dirty="0">
                <a:solidFill>
                  <a:prstClr val="black"/>
                </a:solidFill>
                <a:cs typeface="Arial" pitchFamily="34" charset="0"/>
              </a:endParaRPr>
            </a:p>
          </p:txBody>
        </p:sp>
        <p:sp>
          <p:nvSpPr>
            <p:cNvPr id="70" name="TextBox 69"/>
            <p:cNvSpPr txBox="1"/>
            <p:nvPr>
              <p:custDataLst>
                <p:tags r:id="rId17"/>
              </p:custDataLst>
            </p:nvPr>
          </p:nvSpPr>
          <p:spPr>
            <a:xfrm>
              <a:off x="2369786" y="6544076"/>
              <a:ext cx="1702232" cy="197293"/>
            </a:xfrm>
            <a:prstGeom prst="rect">
              <a:avLst/>
            </a:prstGeom>
            <a:noFill/>
            <a:effectLst/>
          </p:spPr>
          <p:txBody>
            <a:bodyPr wrap="square" lIns="58223" tIns="29112" rIns="58223" bIns="29112" rtlCol="0">
              <a:spAutoFit/>
            </a:bodyPr>
            <a:lstStyle/>
            <a:p>
              <a:pPr defTabSz="931658" fontAlgn="base">
                <a:spcBef>
                  <a:spcPct val="0"/>
                </a:spcBef>
                <a:spcAft>
                  <a:spcPct val="0"/>
                </a:spcAft>
              </a:pPr>
              <a:r>
                <a:rPr lang="es-ES" sz="900" dirty="0">
                  <a:solidFill>
                    <a:srgbClr val="002060"/>
                  </a:solidFill>
                  <a:cs typeface="Arial" pitchFamily="34" charset="0"/>
                </a:rPr>
                <a:t>Pilar CONECTIVIDAD</a:t>
              </a:r>
            </a:p>
          </p:txBody>
        </p:sp>
        <p:sp>
          <p:nvSpPr>
            <p:cNvPr id="73" name="TextBox 72"/>
            <p:cNvSpPr txBox="1"/>
            <p:nvPr>
              <p:custDataLst>
                <p:tags r:id="rId18"/>
              </p:custDataLst>
            </p:nvPr>
          </p:nvSpPr>
          <p:spPr>
            <a:xfrm>
              <a:off x="4213919" y="6544076"/>
              <a:ext cx="2789263" cy="197293"/>
            </a:xfrm>
            <a:prstGeom prst="rect">
              <a:avLst/>
            </a:prstGeom>
            <a:noFill/>
            <a:effectLst/>
          </p:spPr>
          <p:txBody>
            <a:bodyPr wrap="square" lIns="58223" tIns="29112" rIns="58223" bIns="29112" rtlCol="0">
              <a:spAutoFit/>
            </a:bodyPr>
            <a:lstStyle/>
            <a:p>
              <a:pPr defTabSz="931658" fontAlgn="base">
                <a:spcBef>
                  <a:spcPct val="0"/>
                </a:spcBef>
                <a:spcAft>
                  <a:spcPct val="0"/>
                </a:spcAft>
              </a:pPr>
              <a:r>
                <a:rPr lang="es-ES" sz="900" dirty="0">
                  <a:solidFill>
                    <a:srgbClr val="002060"/>
                  </a:solidFill>
                  <a:cs typeface="Arial" pitchFamily="34" charset="0"/>
                </a:rPr>
                <a:t>Pilar DESARROLLO PRODUCTO ALTO IMPACTO</a:t>
              </a:r>
            </a:p>
          </p:txBody>
        </p:sp>
        <p:sp>
          <p:nvSpPr>
            <p:cNvPr id="78" name="TextBox 77"/>
            <p:cNvSpPr txBox="1"/>
            <p:nvPr>
              <p:custDataLst>
                <p:tags r:id="rId19"/>
              </p:custDataLst>
            </p:nvPr>
          </p:nvSpPr>
          <p:spPr>
            <a:xfrm>
              <a:off x="7473400" y="6544076"/>
              <a:ext cx="1080000" cy="197293"/>
            </a:xfrm>
            <a:prstGeom prst="rect">
              <a:avLst/>
            </a:prstGeom>
            <a:noFill/>
            <a:effectLst/>
          </p:spPr>
          <p:txBody>
            <a:bodyPr wrap="square" lIns="58223" tIns="29112" rIns="58223" bIns="29112" rtlCol="0">
              <a:spAutoFit/>
            </a:bodyPr>
            <a:lstStyle/>
            <a:p>
              <a:pPr defTabSz="931658" fontAlgn="base">
                <a:spcBef>
                  <a:spcPct val="0"/>
                </a:spcBef>
                <a:spcAft>
                  <a:spcPct val="0"/>
                </a:spcAft>
              </a:pPr>
              <a:r>
                <a:rPr lang="es-ES" sz="900" dirty="0">
                  <a:solidFill>
                    <a:srgbClr val="002060"/>
                  </a:solidFill>
                  <a:cs typeface="Arial" pitchFamily="34" charset="0"/>
                </a:rPr>
                <a:t>Pilar MARKETING</a:t>
              </a:r>
            </a:p>
          </p:txBody>
        </p:sp>
      </p:grpSp>
      <p:sp>
        <p:nvSpPr>
          <p:cNvPr id="79" name="Rectangle 57"/>
          <p:cNvSpPr>
            <a:spLocks noChangeArrowheads="1"/>
          </p:cNvSpPr>
          <p:nvPr>
            <p:custDataLst>
              <p:tags r:id="rId13"/>
            </p:custDataLst>
          </p:nvPr>
        </p:nvSpPr>
        <p:spPr bwMode="auto">
          <a:xfrm>
            <a:off x="344493" y="2564905"/>
            <a:ext cx="1007188" cy="605650"/>
          </a:xfrm>
          <a:prstGeom prst="rect">
            <a:avLst/>
          </a:prstGeom>
          <a:solidFill>
            <a:schemeClr val="bg1">
              <a:lumMod val="85000"/>
            </a:schemeClr>
          </a:solidFill>
          <a:ln w="12700">
            <a:noFill/>
            <a:miter lim="800000"/>
            <a:headEnd type="none" w="sm" len="sm"/>
            <a:tailEnd type="none" w="sm" len="sm"/>
          </a:ln>
          <a:effectLst/>
        </p:spPr>
        <p:txBody>
          <a:bodyPr wrap="square" lIns="0" tIns="359950" rIns="0" bIns="45840" anchor="ctr"/>
          <a:lstStyle/>
          <a:p>
            <a:pPr indent="-58626" algn="ctr" defTabSz="931658" eaLnBrk="0" fontAlgn="b" hangingPunct="0">
              <a:spcBef>
                <a:spcPct val="0"/>
              </a:spcBef>
              <a:spcAft>
                <a:spcPct val="0"/>
              </a:spcAft>
            </a:pPr>
            <a:r>
              <a:rPr lang="es-ES" altLang="ja-JP" sz="900" dirty="0">
                <a:solidFill>
                  <a:srgbClr val="7F7F7F"/>
                </a:solidFill>
                <a:cs typeface="Arial" pitchFamily="34" charset="0"/>
              </a:rPr>
              <a:t>Desarrollo producto RICE</a:t>
            </a:r>
          </a:p>
        </p:txBody>
      </p:sp>
      <p:sp>
        <p:nvSpPr>
          <p:cNvPr id="80" name="Freeform 49"/>
          <p:cNvSpPr>
            <a:spLocks noEditPoints="1"/>
          </p:cNvSpPr>
          <p:nvPr/>
        </p:nvSpPr>
        <p:spPr bwMode="auto">
          <a:xfrm>
            <a:off x="736058" y="2636912"/>
            <a:ext cx="252941" cy="239614"/>
          </a:xfrm>
          <a:custGeom>
            <a:avLst/>
            <a:gdLst>
              <a:gd name="T0" fmla="*/ 125 w 138"/>
              <a:gd name="T1" fmla="*/ 0 h 136"/>
              <a:gd name="T2" fmla="*/ 130 w 138"/>
              <a:gd name="T3" fmla="*/ 0 h 136"/>
              <a:gd name="T4" fmla="*/ 136 w 138"/>
              <a:gd name="T5" fmla="*/ 6 h 136"/>
              <a:gd name="T6" fmla="*/ 138 w 138"/>
              <a:gd name="T7" fmla="*/ 34 h 136"/>
              <a:gd name="T8" fmla="*/ 136 w 138"/>
              <a:gd name="T9" fmla="*/ 39 h 136"/>
              <a:gd name="T10" fmla="*/ 130 w 138"/>
              <a:gd name="T11" fmla="*/ 45 h 136"/>
              <a:gd name="T12" fmla="*/ 91 w 138"/>
              <a:gd name="T13" fmla="*/ 46 h 136"/>
              <a:gd name="T14" fmla="*/ 80 w 138"/>
              <a:gd name="T15" fmla="*/ 46 h 136"/>
              <a:gd name="T16" fmla="*/ 79 w 138"/>
              <a:gd name="T17" fmla="*/ 46 h 136"/>
              <a:gd name="T18" fmla="*/ 71 w 138"/>
              <a:gd name="T19" fmla="*/ 42 h 136"/>
              <a:gd name="T20" fmla="*/ 66 w 138"/>
              <a:gd name="T21" fmla="*/ 34 h 136"/>
              <a:gd name="T22" fmla="*/ 66 w 138"/>
              <a:gd name="T23" fmla="*/ 11 h 136"/>
              <a:gd name="T24" fmla="*/ 71 w 138"/>
              <a:gd name="T25" fmla="*/ 3 h 136"/>
              <a:gd name="T26" fmla="*/ 79 w 138"/>
              <a:gd name="T27" fmla="*/ 0 h 136"/>
              <a:gd name="T28" fmla="*/ 71 w 138"/>
              <a:gd name="T29" fmla="*/ 85 h 136"/>
              <a:gd name="T30" fmla="*/ 88 w 138"/>
              <a:gd name="T31" fmla="*/ 69 h 136"/>
              <a:gd name="T32" fmla="*/ 68 w 138"/>
              <a:gd name="T33" fmla="*/ 62 h 136"/>
              <a:gd name="T34" fmla="*/ 66 w 138"/>
              <a:gd name="T35" fmla="*/ 54 h 136"/>
              <a:gd name="T36" fmla="*/ 62 w 138"/>
              <a:gd name="T37" fmla="*/ 48 h 136"/>
              <a:gd name="T38" fmla="*/ 57 w 138"/>
              <a:gd name="T39" fmla="*/ 48 h 136"/>
              <a:gd name="T40" fmla="*/ 54 w 138"/>
              <a:gd name="T41" fmla="*/ 48 h 136"/>
              <a:gd name="T42" fmla="*/ 53 w 138"/>
              <a:gd name="T43" fmla="*/ 43 h 136"/>
              <a:gd name="T44" fmla="*/ 54 w 138"/>
              <a:gd name="T45" fmla="*/ 39 h 136"/>
              <a:gd name="T46" fmla="*/ 57 w 138"/>
              <a:gd name="T47" fmla="*/ 35 h 136"/>
              <a:gd name="T48" fmla="*/ 57 w 138"/>
              <a:gd name="T49" fmla="*/ 32 h 136"/>
              <a:gd name="T50" fmla="*/ 57 w 138"/>
              <a:gd name="T51" fmla="*/ 31 h 136"/>
              <a:gd name="T52" fmla="*/ 56 w 138"/>
              <a:gd name="T53" fmla="*/ 31 h 136"/>
              <a:gd name="T54" fmla="*/ 54 w 138"/>
              <a:gd name="T55" fmla="*/ 21 h 136"/>
              <a:gd name="T56" fmla="*/ 53 w 138"/>
              <a:gd name="T57" fmla="*/ 18 h 136"/>
              <a:gd name="T58" fmla="*/ 45 w 138"/>
              <a:gd name="T59" fmla="*/ 17 h 136"/>
              <a:gd name="T60" fmla="*/ 36 w 138"/>
              <a:gd name="T61" fmla="*/ 20 h 136"/>
              <a:gd name="T62" fmla="*/ 34 w 138"/>
              <a:gd name="T63" fmla="*/ 21 h 136"/>
              <a:gd name="T64" fmla="*/ 32 w 138"/>
              <a:gd name="T65" fmla="*/ 31 h 136"/>
              <a:gd name="T66" fmla="*/ 32 w 138"/>
              <a:gd name="T67" fmla="*/ 31 h 136"/>
              <a:gd name="T68" fmla="*/ 32 w 138"/>
              <a:gd name="T69" fmla="*/ 32 h 136"/>
              <a:gd name="T70" fmla="*/ 32 w 138"/>
              <a:gd name="T71" fmla="*/ 35 h 136"/>
              <a:gd name="T72" fmla="*/ 34 w 138"/>
              <a:gd name="T73" fmla="*/ 39 h 136"/>
              <a:gd name="T74" fmla="*/ 37 w 138"/>
              <a:gd name="T75" fmla="*/ 43 h 136"/>
              <a:gd name="T76" fmla="*/ 36 w 138"/>
              <a:gd name="T77" fmla="*/ 46 h 136"/>
              <a:gd name="T78" fmla="*/ 34 w 138"/>
              <a:gd name="T79" fmla="*/ 48 h 136"/>
              <a:gd name="T80" fmla="*/ 32 w 138"/>
              <a:gd name="T81" fmla="*/ 48 h 136"/>
              <a:gd name="T82" fmla="*/ 28 w 138"/>
              <a:gd name="T83" fmla="*/ 48 h 136"/>
              <a:gd name="T84" fmla="*/ 22 w 138"/>
              <a:gd name="T85" fmla="*/ 62 h 136"/>
              <a:gd name="T86" fmla="*/ 0 w 138"/>
              <a:gd name="T87" fmla="*/ 69 h 136"/>
              <a:gd name="T88" fmla="*/ 17 w 138"/>
              <a:gd name="T89" fmla="*/ 85 h 136"/>
              <a:gd name="T90" fmla="*/ 71 w 138"/>
              <a:gd name="T91" fmla="*/ 136 h 136"/>
              <a:gd name="T92" fmla="*/ 71 w 138"/>
              <a:gd name="T93" fmla="*/ 85 h 136"/>
              <a:gd name="T94" fmla="*/ 45 w 138"/>
              <a:gd name="T95" fmla="*/ 52 h 136"/>
              <a:gd name="T96" fmla="*/ 43 w 138"/>
              <a:gd name="T97" fmla="*/ 48 h 136"/>
              <a:gd name="T98" fmla="*/ 46 w 138"/>
              <a:gd name="T99" fmla="*/ 48 h 136"/>
              <a:gd name="T100" fmla="*/ 46 w 138"/>
              <a:gd name="T101" fmla="*/ 52 h 136"/>
              <a:gd name="T102" fmla="*/ 42 w 138"/>
              <a:gd name="T103" fmla="*/ 62 h 136"/>
              <a:gd name="T104" fmla="*/ 82 w 138"/>
              <a:gd name="T105" fmla="*/ 9 h 136"/>
              <a:gd name="T106" fmla="*/ 125 w 138"/>
              <a:gd name="T107" fmla="*/ 12 h 136"/>
              <a:gd name="T108" fmla="*/ 82 w 138"/>
              <a:gd name="T109" fmla="*/ 9 h 136"/>
              <a:gd name="T110" fmla="*/ 82 w 138"/>
              <a:gd name="T111" fmla="*/ 31 h 136"/>
              <a:gd name="T112" fmla="*/ 125 w 138"/>
              <a:gd name="T113" fmla="*/ 34 h 136"/>
              <a:gd name="T114" fmla="*/ 82 w 138"/>
              <a:gd name="T115" fmla="*/ 31 h 136"/>
              <a:gd name="T116" fmla="*/ 82 w 138"/>
              <a:gd name="T117" fmla="*/ 20 h 136"/>
              <a:gd name="T118" fmla="*/ 125 w 138"/>
              <a:gd name="T119" fmla="*/ 23 h 136"/>
              <a:gd name="T120" fmla="*/ 82 w 138"/>
              <a:gd name="T121" fmla="*/ 2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8" h="136">
                <a:moveTo>
                  <a:pt x="79" y="0"/>
                </a:moveTo>
                <a:lnTo>
                  <a:pt x="125" y="0"/>
                </a:lnTo>
                <a:lnTo>
                  <a:pt x="125" y="0"/>
                </a:lnTo>
                <a:lnTo>
                  <a:pt x="130" y="0"/>
                </a:lnTo>
                <a:lnTo>
                  <a:pt x="135" y="3"/>
                </a:lnTo>
                <a:lnTo>
                  <a:pt x="136" y="6"/>
                </a:lnTo>
                <a:lnTo>
                  <a:pt x="138" y="11"/>
                </a:lnTo>
                <a:lnTo>
                  <a:pt x="138" y="34"/>
                </a:lnTo>
                <a:lnTo>
                  <a:pt x="138" y="34"/>
                </a:lnTo>
                <a:lnTo>
                  <a:pt x="136" y="39"/>
                </a:lnTo>
                <a:lnTo>
                  <a:pt x="135" y="42"/>
                </a:lnTo>
                <a:lnTo>
                  <a:pt x="130" y="45"/>
                </a:lnTo>
                <a:lnTo>
                  <a:pt x="125" y="46"/>
                </a:lnTo>
                <a:lnTo>
                  <a:pt x="91" y="46"/>
                </a:lnTo>
                <a:lnTo>
                  <a:pt x="80" y="56"/>
                </a:lnTo>
                <a:lnTo>
                  <a:pt x="80" y="46"/>
                </a:lnTo>
                <a:lnTo>
                  <a:pt x="79" y="46"/>
                </a:lnTo>
                <a:lnTo>
                  <a:pt x="79" y="46"/>
                </a:lnTo>
                <a:lnTo>
                  <a:pt x="74" y="45"/>
                </a:lnTo>
                <a:lnTo>
                  <a:pt x="71" y="42"/>
                </a:lnTo>
                <a:lnTo>
                  <a:pt x="68" y="39"/>
                </a:lnTo>
                <a:lnTo>
                  <a:pt x="66" y="34"/>
                </a:lnTo>
                <a:lnTo>
                  <a:pt x="66" y="11"/>
                </a:lnTo>
                <a:lnTo>
                  <a:pt x="66" y="11"/>
                </a:lnTo>
                <a:lnTo>
                  <a:pt x="68" y="6"/>
                </a:lnTo>
                <a:lnTo>
                  <a:pt x="71" y="3"/>
                </a:lnTo>
                <a:lnTo>
                  <a:pt x="74" y="0"/>
                </a:lnTo>
                <a:lnTo>
                  <a:pt x="79" y="0"/>
                </a:lnTo>
                <a:lnTo>
                  <a:pt x="79" y="0"/>
                </a:lnTo>
                <a:close/>
                <a:moveTo>
                  <a:pt x="71" y="85"/>
                </a:moveTo>
                <a:lnTo>
                  <a:pt x="80" y="85"/>
                </a:lnTo>
                <a:lnTo>
                  <a:pt x="88" y="69"/>
                </a:lnTo>
                <a:lnTo>
                  <a:pt x="88" y="62"/>
                </a:lnTo>
                <a:lnTo>
                  <a:pt x="68" y="62"/>
                </a:lnTo>
                <a:lnTo>
                  <a:pt x="68" y="62"/>
                </a:lnTo>
                <a:lnTo>
                  <a:pt x="66" y="54"/>
                </a:lnTo>
                <a:lnTo>
                  <a:pt x="62" y="48"/>
                </a:lnTo>
                <a:lnTo>
                  <a:pt x="62" y="48"/>
                </a:lnTo>
                <a:lnTo>
                  <a:pt x="57" y="48"/>
                </a:lnTo>
                <a:lnTo>
                  <a:pt x="57" y="48"/>
                </a:lnTo>
                <a:lnTo>
                  <a:pt x="54" y="48"/>
                </a:lnTo>
                <a:lnTo>
                  <a:pt x="54" y="48"/>
                </a:lnTo>
                <a:lnTo>
                  <a:pt x="53" y="43"/>
                </a:lnTo>
                <a:lnTo>
                  <a:pt x="53" y="43"/>
                </a:lnTo>
                <a:lnTo>
                  <a:pt x="54" y="39"/>
                </a:lnTo>
                <a:lnTo>
                  <a:pt x="54" y="39"/>
                </a:lnTo>
                <a:lnTo>
                  <a:pt x="57" y="35"/>
                </a:lnTo>
                <a:lnTo>
                  <a:pt x="57" y="35"/>
                </a:lnTo>
                <a:lnTo>
                  <a:pt x="57" y="32"/>
                </a:lnTo>
                <a:lnTo>
                  <a:pt x="57" y="32"/>
                </a:lnTo>
                <a:lnTo>
                  <a:pt x="57" y="31"/>
                </a:lnTo>
                <a:lnTo>
                  <a:pt x="57" y="31"/>
                </a:lnTo>
                <a:lnTo>
                  <a:pt x="56" y="31"/>
                </a:lnTo>
                <a:lnTo>
                  <a:pt x="56" y="31"/>
                </a:lnTo>
                <a:lnTo>
                  <a:pt x="56" y="23"/>
                </a:lnTo>
                <a:lnTo>
                  <a:pt x="54" y="21"/>
                </a:lnTo>
                <a:lnTo>
                  <a:pt x="53" y="18"/>
                </a:lnTo>
                <a:lnTo>
                  <a:pt x="53" y="18"/>
                </a:lnTo>
                <a:lnTo>
                  <a:pt x="49" y="17"/>
                </a:lnTo>
                <a:lnTo>
                  <a:pt x="45" y="17"/>
                </a:lnTo>
                <a:lnTo>
                  <a:pt x="40" y="17"/>
                </a:lnTo>
                <a:lnTo>
                  <a:pt x="36" y="20"/>
                </a:lnTo>
                <a:lnTo>
                  <a:pt x="36" y="20"/>
                </a:lnTo>
                <a:lnTo>
                  <a:pt x="34" y="21"/>
                </a:lnTo>
                <a:lnTo>
                  <a:pt x="32" y="23"/>
                </a:lnTo>
                <a:lnTo>
                  <a:pt x="32" y="31"/>
                </a:lnTo>
                <a:lnTo>
                  <a:pt x="32" y="31"/>
                </a:lnTo>
                <a:lnTo>
                  <a:pt x="32" y="31"/>
                </a:lnTo>
                <a:lnTo>
                  <a:pt x="32" y="32"/>
                </a:lnTo>
                <a:lnTo>
                  <a:pt x="32" y="32"/>
                </a:lnTo>
                <a:lnTo>
                  <a:pt x="32" y="32"/>
                </a:lnTo>
                <a:lnTo>
                  <a:pt x="32" y="35"/>
                </a:lnTo>
                <a:lnTo>
                  <a:pt x="32" y="35"/>
                </a:lnTo>
                <a:lnTo>
                  <a:pt x="34" y="39"/>
                </a:lnTo>
                <a:lnTo>
                  <a:pt x="34" y="39"/>
                </a:lnTo>
                <a:lnTo>
                  <a:pt x="37" y="43"/>
                </a:lnTo>
                <a:lnTo>
                  <a:pt x="37" y="43"/>
                </a:lnTo>
                <a:lnTo>
                  <a:pt x="36" y="46"/>
                </a:lnTo>
                <a:lnTo>
                  <a:pt x="36" y="46"/>
                </a:lnTo>
                <a:lnTo>
                  <a:pt x="34" y="48"/>
                </a:lnTo>
                <a:lnTo>
                  <a:pt x="32" y="48"/>
                </a:lnTo>
                <a:lnTo>
                  <a:pt x="32" y="48"/>
                </a:lnTo>
                <a:lnTo>
                  <a:pt x="28" y="48"/>
                </a:lnTo>
                <a:lnTo>
                  <a:pt x="28" y="48"/>
                </a:lnTo>
                <a:lnTo>
                  <a:pt x="23" y="54"/>
                </a:lnTo>
                <a:lnTo>
                  <a:pt x="22" y="62"/>
                </a:lnTo>
                <a:lnTo>
                  <a:pt x="0" y="62"/>
                </a:lnTo>
                <a:lnTo>
                  <a:pt x="0" y="69"/>
                </a:lnTo>
                <a:lnTo>
                  <a:pt x="9" y="85"/>
                </a:lnTo>
                <a:lnTo>
                  <a:pt x="17" y="85"/>
                </a:lnTo>
                <a:lnTo>
                  <a:pt x="17" y="136"/>
                </a:lnTo>
                <a:lnTo>
                  <a:pt x="71" y="136"/>
                </a:lnTo>
                <a:lnTo>
                  <a:pt x="71" y="85"/>
                </a:lnTo>
                <a:lnTo>
                  <a:pt x="71" y="85"/>
                </a:lnTo>
                <a:close/>
                <a:moveTo>
                  <a:pt x="42" y="62"/>
                </a:moveTo>
                <a:lnTo>
                  <a:pt x="45" y="52"/>
                </a:lnTo>
                <a:lnTo>
                  <a:pt x="43" y="51"/>
                </a:lnTo>
                <a:lnTo>
                  <a:pt x="43" y="48"/>
                </a:lnTo>
                <a:lnTo>
                  <a:pt x="45" y="48"/>
                </a:lnTo>
                <a:lnTo>
                  <a:pt x="46" y="48"/>
                </a:lnTo>
                <a:lnTo>
                  <a:pt x="48" y="51"/>
                </a:lnTo>
                <a:lnTo>
                  <a:pt x="46" y="52"/>
                </a:lnTo>
                <a:lnTo>
                  <a:pt x="49" y="62"/>
                </a:lnTo>
                <a:lnTo>
                  <a:pt x="42" y="62"/>
                </a:lnTo>
                <a:lnTo>
                  <a:pt x="42" y="62"/>
                </a:lnTo>
                <a:close/>
                <a:moveTo>
                  <a:pt x="82" y="9"/>
                </a:moveTo>
                <a:lnTo>
                  <a:pt x="82" y="12"/>
                </a:lnTo>
                <a:lnTo>
                  <a:pt x="125" y="12"/>
                </a:lnTo>
                <a:lnTo>
                  <a:pt x="125" y="9"/>
                </a:lnTo>
                <a:lnTo>
                  <a:pt x="82" y="9"/>
                </a:lnTo>
                <a:lnTo>
                  <a:pt x="82" y="9"/>
                </a:lnTo>
                <a:close/>
                <a:moveTo>
                  <a:pt x="82" y="31"/>
                </a:moveTo>
                <a:lnTo>
                  <a:pt x="82" y="34"/>
                </a:lnTo>
                <a:lnTo>
                  <a:pt x="125" y="34"/>
                </a:lnTo>
                <a:lnTo>
                  <a:pt x="125" y="31"/>
                </a:lnTo>
                <a:lnTo>
                  <a:pt x="82" y="31"/>
                </a:lnTo>
                <a:lnTo>
                  <a:pt x="82" y="31"/>
                </a:lnTo>
                <a:close/>
                <a:moveTo>
                  <a:pt x="82" y="20"/>
                </a:moveTo>
                <a:lnTo>
                  <a:pt x="82" y="23"/>
                </a:lnTo>
                <a:lnTo>
                  <a:pt x="125" y="23"/>
                </a:lnTo>
                <a:lnTo>
                  <a:pt x="125" y="20"/>
                </a:lnTo>
                <a:lnTo>
                  <a:pt x="82" y="20"/>
                </a:lnTo>
                <a:close/>
              </a:path>
            </a:pathLst>
          </a:custGeom>
          <a:solidFill>
            <a:schemeClr val="bg1"/>
          </a:solidFill>
          <a:ln>
            <a:noFill/>
          </a:ln>
          <a:extLst/>
        </p:spPr>
        <p:txBody>
          <a:bodyPr vert="horz" wrap="square" lIns="91428" tIns="45715" rIns="91428" bIns="45715" numCol="1" anchor="t" anchorCtr="0" compatLnSpc="1">
            <a:prstTxWarp prst="textNoShape">
              <a:avLst/>
            </a:prstTxWarp>
          </a:bodyPr>
          <a:lstStyle/>
          <a:p>
            <a:endParaRPr lang="es-ES" dirty="0">
              <a:solidFill>
                <a:srgbClr val="002776"/>
              </a:solidFill>
            </a:endParaRPr>
          </a:p>
        </p:txBody>
      </p:sp>
      <p:cxnSp>
        <p:nvCxnSpPr>
          <p:cNvPr id="6" name="Elbow Connector 5"/>
          <p:cNvCxnSpPr>
            <a:endCxn id="52" idx="1"/>
          </p:cNvCxnSpPr>
          <p:nvPr/>
        </p:nvCxnSpPr>
        <p:spPr>
          <a:xfrm rot="16200000" flipH="1">
            <a:off x="227442" y="4189405"/>
            <a:ext cx="448537" cy="73597"/>
          </a:xfrm>
          <a:prstGeom prst="bentConnector2">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1" name="Elbow Connector 80"/>
          <p:cNvCxnSpPr>
            <a:endCxn id="53" idx="1"/>
          </p:cNvCxnSpPr>
          <p:nvPr/>
        </p:nvCxnSpPr>
        <p:spPr>
          <a:xfrm rot="16200000" flipH="1">
            <a:off x="8035" y="4801380"/>
            <a:ext cx="887340" cy="73597"/>
          </a:xfrm>
          <a:prstGeom prst="bentConnector2">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2" name="Elbow Connector 81"/>
          <p:cNvCxnSpPr>
            <a:endCxn id="55" idx="1"/>
          </p:cNvCxnSpPr>
          <p:nvPr/>
        </p:nvCxnSpPr>
        <p:spPr>
          <a:xfrm rot="16200000" flipH="1">
            <a:off x="23939" y="5648653"/>
            <a:ext cx="855532" cy="73598"/>
          </a:xfrm>
          <a:prstGeom prst="bentConnector2">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72484" y="1124746"/>
            <a:ext cx="9283705" cy="430877"/>
          </a:xfrm>
          <a:prstGeom prst="rect">
            <a:avLst/>
          </a:prstGeom>
          <a:solidFill>
            <a:schemeClr val="accent2">
              <a:lumMod val="40000"/>
              <a:lumOff val="60000"/>
            </a:schemeClr>
          </a:solidFill>
        </p:spPr>
        <p:txBody>
          <a:bodyPr wrap="square" lIns="91428" tIns="45715" rIns="91428" bIns="45715" rtlCol="0">
            <a:spAutoFit/>
          </a:bodyPr>
          <a:lstStyle/>
          <a:p>
            <a:r>
              <a:rPr lang="es-ES" sz="1100" b="1" dirty="0">
                <a:solidFill>
                  <a:srgbClr val="002060"/>
                </a:solidFill>
                <a:cs typeface="Arial" charset="0"/>
              </a:rPr>
              <a:t>El Pilar de Marketing integra dentro de una estrategia general de coordinación de marketing, los programas relacionados a producto, desarrollo, inversiones, marketing online y promoción</a:t>
            </a:r>
            <a:endParaRPr lang="es-ES" sz="1100" dirty="0"/>
          </a:p>
        </p:txBody>
      </p:sp>
      <p:sp>
        <p:nvSpPr>
          <p:cNvPr id="11" name="TextBox 10"/>
          <p:cNvSpPr txBox="1"/>
          <p:nvPr/>
        </p:nvSpPr>
        <p:spPr>
          <a:xfrm>
            <a:off x="1617006" y="6157503"/>
            <a:ext cx="7681914" cy="338554"/>
          </a:xfrm>
          <a:prstGeom prst="rect">
            <a:avLst/>
          </a:prstGeom>
          <a:noFill/>
        </p:spPr>
        <p:txBody>
          <a:bodyPr wrap="square" lIns="91428" tIns="45715" rIns="91428" bIns="45715" rtlCol="0">
            <a:spAutoFit/>
          </a:bodyPr>
          <a:lstStyle/>
          <a:p>
            <a:r>
              <a:rPr lang="es-ES" sz="800" dirty="0"/>
              <a:t>* El marketing integrado incluirá la visión de promoción de inversiones y de RICE. No obstante, cada uno deberá contar con su propio plan de promoción, y su gestión se prevé especializada en tres áreas: marketing de RICE, marketing de inversiones; marketing vacacional</a:t>
            </a:r>
          </a:p>
        </p:txBody>
      </p:sp>
    </p:spTree>
    <p:extLst>
      <p:ext uri="{BB962C8B-B14F-4D97-AF65-F5344CB8AC3E}">
        <p14:creationId xmlns:p14="http://schemas.microsoft.com/office/powerpoint/2010/main" val="10556216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TextBox 115"/>
          <p:cNvSpPr txBox="1"/>
          <p:nvPr>
            <p:custDataLst>
              <p:tags r:id="rId1"/>
            </p:custDataLst>
          </p:nvPr>
        </p:nvSpPr>
        <p:spPr>
          <a:xfrm>
            <a:off x="3641670" y="1541033"/>
            <a:ext cx="1116000" cy="1512000"/>
          </a:xfrm>
          <a:prstGeom prst="rect">
            <a:avLst/>
          </a:prstGeom>
          <a:solidFill>
            <a:schemeClr val="accent3">
              <a:lumMod val="20000"/>
              <a:lumOff val="80000"/>
            </a:schemeClr>
          </a:solidFill>
        </p:spPr>
        <p:txBody>
          <a:bodyPr wrap="square" lIns="58237" tIns="29117" rIns="0" bIns="29117" rtlCol="0">
            <a:noAutofit/>
          </a:bodyPr>
          <a:lstStyle/>
          <a:p>
            <a:pPr defTabSz="931658" fontAlgn="base">
              <a:spcBef>
                <a:spcPct val="0"/>
              </a:spcBef>
            </a:pPr>
            <a:r>
              <a:rPr lang="es-ES" sz="900" b="1" dirty="0">
                <a:solidFill>
                  <a:srgbClr val="002060"/>
                </a:solidFill>
                <a:cs typeface="Arial" pitchFamily="34" charset="0"/>
              </a:rPr>
              <a:t>Objetivo 10: </a:t>
            </a:r>
          </a:p>
          <a:p>
            <a:pPr defTabSz="931658" fontAlgn="base">
              <a:spcBef>
                <a:spcPct val="0"/>
              </a:spcBef>
              <a:spcAft>
                <a:spcPts val="300"/>
              </a:spcAft>
            </a:pPr>
            <a:r>
              <a:rPr lang="es-ES" sz="800" dirty="0">
                <a:solidFill>
                  <a:srgbClr val="002060"/>
                </a:solidFill>
                <a:cs typeface="Arial" pitchFamily="34" charset="0"/>
              </a:rPr>
              <a:t>Optimizar la gestión de la comunicación y el marketing online diferenciando por públicos</a:t>
            </a:r>
          </a:p>
        </p:txBody>
      </p:sp>
      <p:sp>
        <p:nvSpPr>
          <p:cNvPr id="118" name="TextBox 117"/>
          <p:cNvSpPr txBox="1"/>
          <p:nvPr>
            <p:custDataLst>
              <p:tags r:id="rId2"/>
            </p:custDataLst>
          </p:nvPr>
        </p:nvSpPr>
        <p:spPr>
          <a:xfrm>
            <a:off x="4808984" y="1541033"/>
            <a:ext cx="2160000" cy="1512000"/>
          </a:xfrm>
          <a:prstGeom prst="rect">
            <a:avLst/>
          </a:prstGeom>
          <a:solidFill>
            <a:schemeClr val="accent3">
              <a:lumMod val="20000"/>
              <a:lumOff val="80000"/>
            </a:schemeClr>
          </a:solidFill>
        </p:spPr>
        <p:txBody>
          <a:bodyPr wrap="square" lIns="58237" tIns="29117" rIns="0" bIns="29117" rtlCol="0">
            <a:noAutofit/>
          </a:bodyPr>
          <a:lstStyle/>
          <a:p>
            <a:pPr defTabSz="931658" fontAlgn="base">
              <a:spcBef>
                <a:spcPct val="0"/>
              </a:spcBef>
            </a:pPr>
            <a:r>
              <a:rPr lang="es-ES" sz="900" b="1" dirty="0">
                <a:solidFill>
                  <a:srgbClr val="002060"/>
                </a:solidFill>
                <a:cs typeface="Arial" pitchFamily="34" charset="0"/>
              </a:rPr>
              <a:t>Metas: </a:t>
            </a:r>
          </a:p>
          <a:p>
            <a:pPr marL="95238" indent="-95238" defTabSz="931658" fontAlgn="base">
              <a:spcBef>
                <a:spcPct val="0"/>
              </a:spcBef>
              <a:buFont typeface="Arial" panose="020B0604020202020204" pitchFamily="34" charset="0"/>
              <a:buChar char="−"/>
            </a:pPr>
            <a:r>
              <a:rPr lang="es-ES" sz="800" dirty="0">
                <a:solidFill>
                  <a:srgbClr val="002060"/>
                </a:solidFill>
                <a:cs typeface="Arial" pitchFamily="34" charset="0"/>
              </a:rPr>
              <a:t>Existencia de un ecosistema digital institucional de Quito Turismo para comunicación corporativa exclusivamente</a:t>
            </a:r>
          </a:p>
          <a:p>
            <a:pPr marL="95238" indent="-95238" defTabSz="931658" fontAlgn="base">
              <a:spcBef>
                <a:spcPct val="0"/>
              </a:spcBef>
              <a:buFont typeface="Arial" panose="020B0604020202020204" pitchFamily="34" charset="0"/>
              <a:buChar char="−"/>
            </a:pPr>
            <a:r>
              <a:rPr lang="es-ES" sz="800" dirty="0">
                <a:solidFill>
                  <a:srgbClr val="002060"/>
                </a:solidFill>
                <a:cs typeface="Arial" pitchFamily="34" charset="0"/>
              </a:rPr>
              <a:t>Existencia de un ecosistema digital de turismo del destino Quito para comunicación de marketing turístico exclusivamente (independiente del ecosistema institucional/corporativo)</a:t>
            </a:r>
          </a:p>
          <a:p>
            <a:pPr marL="95238" indent="-95238" defTabSz="931658" fontAlgn="base">
              <a:spcBef>
                <a:spcPct val="0"/>
              </a:spcBef>
              <a:buFont typeface="Arial" panose="020B0604020202020204" pitchFamily="34" charset="0"/>
              <a:buChar char="−"/>
            </a:pPr>
            <a:r>
              <a:rPr lang="es-ES" sz="800" dirty="0">
                <a:solidFill>
                  <a:srgbClr val="002060"/>
                </a:solidFill>
                <a:cs typeface="Arial" pitchFamily="34" charset="0"/>
              </a:rPr>
              <a:t>Duplicar los índices de desempeño de cada ecosistema digital en dos años y triplicar en cuatro años</a:t>
            </a:r>
          </a:p>
        </p:txBody>
      </p:sp>
      <p:sp>
        <p:nvSpPr>
          <p:cNvPr id="119" name="TextBox 118"/>
          <p:cNvSpPr txBox="1"/>
          <p:nvPr>
            <p:custDataLst>
              <p:tags r:id="rId3"/>
            </p:custDataLst>
          </p:nvPr>
        </p:nvSpPr>
        <p:spPr>
          <a:xfrm>
            <a:off x="3641670" y="3105096"/>
            <a:ext cx="1116000" cy="1224000"/>
          </a:xfrm>
          <a:prstGeom prst="rect">
            <a:avLst/>
          </a:prstGeom>
          <a:solidFill>
            <a:schemeClr val="accent3">
              <a:lumMod val="20000"/>
              <a:lumOff val="80000"/>
            </a:schemeClr>
          </a:solidFill>
        </p:spPr>
        <p:txBody>
          <a:bodyPr wrap="square" lIns="58237" tIns="29117" rIns="0" bIns="29117" rtlCol="0">
            <a:noAutofit/>
          </a:bodyPr>
          <a:lstStyle/>
          <a:p>
            <a:pPr defTabSz="931658" fontAlgn="base">
              <a:spcBef>
                <a:spcPct val="0"/>
              </a:spcBef>
              <a:spcAft>
                <a:spcPts val="300"/>
              </a:spcAft>
            </a:pPr>
            <a:r>
              <a:rPr lang="es-ES" sz="900" b="1" dirty="0">
                <a:solidFill>
                  <a:srgbClr val="002060"/>
                </a:solidFill>
                <a:cs typeface="Arial" pitchFamily="34" charset="0"/>
              </a:rPr>
              <a:t>Objetivo 11: </a:t>
            </a:r>
          </a:p>
          <a:p>
            <a:pPr defTabSz="931658" fontAlgn="base">
              <a:spcBef>
                <a:spcPct val="0"/>
              </a:spcBef>
              <a:spcAft>
                <a:spcPts val="300"/>
              </a:spcAft>
            </a:pPr>
            <a:r>
              <a:rPr lang="es-ES" sz="800" dirty="0">
                <a:solidFill>
                  <a:srgbClr val="002060"/>
                </a:solidFill>
                <a:cs typeface="Arial" pitchFamily="34" charset="0"/>
              </a:rPr>
              <a:t>Atraer, convencer y fidelizar a los segmentos clave para el turismo de Quito</a:t>
            </a:r>
          </a:p>
        </p:txBody>
      </p:sp>
      <p:sp>
        <p:nvSpPr>
          <p:cNvPr id="121" name="TextBox 120"/>
          <p:cNvSpPr txBox="1"/>
          <p:nvPr>
            <p:custDataLst>
              <p:tags r:id="rId4"/>
            </p:custDataLst>
          </p:nvPr>
        </p:nvSpPr>
        <p:spPr>
          <a:xfrm>
            <a:off x="4808984" y="3105096"/>
            <a:ext cx="2160000" cy="1224000"/>
          </a:xfrm>
          <a:prstGeom prst="rect">
            <a:avLst/>
          </a:prstGeom>
          <a:solidFill>
            <a:schemeClr val="accent3">
              <a:lumMod val="20000"/>
              <a:lumOff val="80000"/>
            </a:schemeClr>
          </a:solidFill>
        </p:spPr>
        <p:txBody>
          <a:bodyPr wrap="square" lIns="58237" tIns="29117" rIns="0" bIns="29117" rtlCol="0">
            <a:noAutofit/>
          </a:bodyPr>
          <a:lstStyle/>
          <a:p>
            <a:pPr defTabSz="931658" fontAlgn="base">
              <a:spcBef>
                <a:spcPct val="0"/>
              </a:spcBef>
              <a:spcAft>
                <a:spcPts val="300"/>
              </a:spcAft>
            </a:pPr>
            <a:r>
              <a:rPr lang="es-ES" sz="900" b="1" dirty="0">
                <a:solidFill>
                  <a:srgbClr val="002060"/>
                </a:solidFill>
                <a:cs typeface="Arial" pitchFamily="34" charset="0"/>
              </a:rPr>
              <a:t>Metas*: </a:t>
            </a:r>
          </a:p>
          <a:p>
            <a:pPr marL="95238" indent="-95238" defTabSz="931658" fontAlgn="base">
              <a:spcBef>
                <a:spcPct val="0"/>
              </a:spcBef>
              <a:buFont typeface="Arial" panose="020B0604020202020204" pitchFamily="34" charset="0"/>
              <a:buChar char="−"/>
            </a:pPr>
            <a:r>
              <a:rPr lang="es-ES" sz="800" dirty="0">
                <a:solidFill>
                  <a:srgbClr val="002060"/>
                </a:solidFill>
                <a:cs typeface="Arial" pitchFamily="34" charset="0"/>
              </a:rPr>
              <a:t>Mejora del posicionamiento SEO</a:t>
            </a:r>
          </a:p>
          <a:p>
            <a:pPr marL="95238" indent="-95238" defTabSz="931658" fontAlgn="base">
              <a:spcBef>
                <a:spcPct val="0"/>
              </a:spcBef>
              <a:buFont typeface="Arial" panose="020B0604020202020204" pitchFamily="34" charset="0"/>
              <a:buChar char="−"/>
            </a:pPr>
            <a:r>
              <a:rPr lang="es-ES" sz="800" dirty="0">
                <a:solidFill>
                  <a:srgbClr val="002060"/>
                </a:solidFill>
                <a:cs typeface="Arial" pitchFamily="34" charset="0"/>
              </a:rPr>
              <a:t>Aumento de visitas únicas de mercados prioritarios</a:t>
            </a:r>
          </a:p>
          <a:p>
            <a:pPr marL="95238" indent="-95238" defTabSz="931658" fontAlgn="base">
              <a:spcBef>
                <a:spcPct val="0"/>
              </a:spcBef>
              <a:buFont typeface="Arial" panose="020B0604020202020204" pitchFamily="34" charset="0"/>
              <a:buChar char="−"/>
            </a:pPr>
            <a:r>
              <a:rPr lang="es-ES" sz="800" dirty="0">
                <a:solidFill>
                  <a:srgbClr val="002060"/>
                </a:solidFill>
                <a:cs typeface="Arial" pitchFamily="34" charset="0"/>
              </a:rPr>
              <a:t>Mayor % de visitantes recurrentes de los mercados target </a:t>
            </a:r>
          </a:p>
          <a:p>
            <a:pPr marL="95238" indent="-95238" defTabSz="931658" fontAlgn="base">
              <a:spcBef>
                <a:spcPct val="0"/>
              </a:spcBef>
              <a:buFont typeface="Arial" panose="020B0604020202020204" pitchFamily="34" charset="0"/>
              <a:buChar char="−"/>
            </a:pPr>
            <a:r>
              <a:rPr lang="es-ES" sz="800" dirty="0">
                <a:solidFill>
                  <a:srgbClr val="002060"/>
                </a:solidFill>
                <a:cs typeface="Arial" pitchFamily="34" charset="0"/>
              </a:rPr>
              <a:t>Crecimiento en la interacción del público: páginas vistas, páginas por sesión, duración media visita, tasa de rebote</a:t>
            </a:r>
          </a:p>
          <a:p>
            <a:pPr marL="95238" indent="-95238" defTabSz="931658" fontAlgn="base">
              <a:spcBef>
                <a:spcPct val="0"/>
              </a:spcBef>
              <a:buFont typeface="Arial" panose="020B0604020202020204" pitchFamily="34" charset="0"/>
              <a:buChar char="−"/>
            </a:pPr>
            <a:endParaRPr lang="es-ES" sz="800" dirty="0">
              <a:solidFill>
                <a:srgbClr val="002060"/>
              </a:solidFill>
              <a:cs typeface="Arial" pitchFamily="34" charset="0"/>
            </a:endParaRPr>
          </a:p>
        </p:txBody>
      </p:sp>
      <p:sp>
        <p:nvSpPr>
          <p:cNvPr id="107" name="Rectangle 106"/>
          <p:cNvSpPr/>
          <p:nvPr>
            <p:custDataLst>
              <p:tags r:id="rId5"/>
            </p:custDataLst>
          </p:nvPr>
        </p:nvSpPr>
        <p:spPr>
          <a:xfrm>
            <a:off x="1664232" y="1541033"/>
            <a:ext cx="1868875" cy="4955024"/>
          </a:xfrm>
          <a:prstGeom prst="rect">
            <a:avLst/>
          </a:prstGeom>
          <a:solidFill>
            <a:schemeClr val="accent3"/>
          </a:solidFill>
          <a:ln>
            <a:noFill/>
          </a:ln>
          <a:effectLst/>
        </p:spPr>
        <p:style>
          <a:lnRef idx="1">
            <a:schemeClr val="accent6"/>
          </a:lnRef>
          <a:fillRef idx="2">
            <a:schemeClr val="accent6"/>
          </a:fillRef>
          <a:effectRef idx="1">
            <a:schemeClr val="accent6"/>
          </a:effectRef>
          <a:fontRef idx="minor">
            <a:schemeClr val="dk1"/>
          </a:fontRef>
        </p:style>
        <p:txBody>
          <a:bodyPr lIns="35995" tIns="29107" rIns="35995" bIns="29107" rtlCol="0" anchor="t"/>
          <a:lstStyle/>
          <a:p>
            <a:pPr marL="171427" indent="-171427" fontAlgn="base">
              <a:spcBef>
                <a:spcPct val="0"/>
              </a:spcBef>
              <a:spcAft>
                <a:spcPts val="1200"/>
              </a:spcAft>
              <a:buFont typeface="Arial" panose="020B0604020202020204" pitchFamily="34" charset="0"/>
              <a:buChar char="•"/>
            </a:pPr>
            <a:r>
              <a:rPr lang="es-ES" sz="1000" dirty="0">
                <a:solidFill>
                  <a:srgbClr val="FFFFFF"/>
                </a:solidFill>
                <a:cs typeface="Arial" charset="0"/>
              </a:rPr>
              <a:t>La estructura del ecosistema digital y la web de Quito Turismo están gestionadas por el departamento de Comunicación con una visión de carácter institucional. No se realiza medición de objetivos de conversión ni cuenta con presupuesto dedicado para campañas de promoción online.</a:t>
            </a:r>
          </a:p>
          <a:p>
            <a:pPr marL="171427" indent="-171427" fontAlgn="base">
              <a:spcBef>
                <a:spcPct val="0"/>
              </a:spcBef>
              <a:spcAft>
                <a:spcPts val="600"/>
              </a:spcAft>
              <a:buFont typeface="Arial" panose="020B0604020202020204" pitchFamily="34" charset="0"/>
              <a:buChar char="•"/>
            </a:pPr>
            <a:r>
              <a:rPr lang="es-ES" sz="1000" dirty="0">
                <a:solidFill>
                  <a:srgbClr val="FFFFFF"/>
                </a:solidFill>
                <a:cs typeface="Arial" charset="0"/>
              </a:rPr>
              <a:t>No existe una planificación de contenidos ni una orientación hacia resultados.</a:t>
            </a:r>
          </a:p>
          <a:p>
            <a:pPr marL="171427" indent="-171427" fontAlgn="base">
              <a:spcBef>
                <a:spcPct val="0"/>
              </a:spcBef>
              <a:spcAft>
                <a:spcPts val="600"/>
              </a:spcAft>
              <a:buFont typeface="Arial" panose="020B0604020202020204" pitchFamily="34" charset="0"/>
              <a:buChar char="•"/>
            </a:pPr>
            <a:r>
              <a:rPr lang="es-ES" sz="1000" dirty="0">
                <a:solidFill>
                  <a:srgbClr val="FFFFFF"/>
                </a:solidFill>
                <a:cs typeface="Arial" charset="0"/>
              </a:rPr>
              <a:t>La contribución de visitas a la web desde mercados prioritarios es menor al 14% del total. (Fuente: </a:t>
            </a:r>
            <a:r>
              <a:rPr lang="es-ES" sz="1000" dirty="0" err="1">
                <a:solidFill>
                  <a:srgbClr val="FFFFFF"/>
                </a:solidFill>
                <a:cs typeface="Arial" charset="0"/>
              </a:rPr>
              <a:t>Analytics</a:t>
            </a:r>
            <a:r>
              <a:rPr lang="es-ES" sz="1000" dirty="0">
                <a:solidFill>
                  <a:srgbClr val="FFFFFF"/>
                </a:solidFill>
                <a:cs typeface="Arial" charset="0"/>
              </a:rPr>
              <a:t> junio 2015 - junio 2016)</a:t>
            </a:r>
          </a:p>
        </p:txBody>
      </p:sp>
      <p:sp>
        <p:nvSpPr>
          <p:cNvPr id="7" name="Title 1"/>
          <p:cNvSpPr txBox="1">
            <a:spLocks/>
          </p:cNvSpPr>
          <p:nvPr/>
        </p:nvSpPr>
        <p:spPr bwMode="auto">
          <a:xfrm>
            <a:off x="414912" y="368493"/>
            <a:ext cx="9217025"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fontAlgn="base">
              <a:spcBef>
                <a:spcPct val="0"/>
              </a:spcBef>
              <a:spcAft>
                <a:spcPct val="0"/>
              </a:spcAft>
            </a:pPr>
            <a:r>
              <a:rPr lang="es-ES" b="1" dirty="0">
                <a:solidFill>
                  <a:srgbClr val="002060"/>
                </a:solidFill>
                <a:cs typeface="Arial" charset="0"/>
              </a:rPr>
              <a:t>Estrategias del Plan Estratégico</a:t>
            </a:r>
            <a:endParaRPr lang="es-ES" b="1" dirty="0" smtClean="0">
              <a:solidFill>
                <a:srgbClr val="002060"/>
              </a:solidFill>
              <a:cs typeface="Arial" charset="0"/>
            </a:endParaRPr>
          </a:p>
          <a:p>
            <a:pPr fontAlgn="base">
              <a:spcBef>
                <a:spcPct val="0"/>
              </a:spcBef>
              <a:spcAft>
                <a:spcPct val="0"/>
              </a:spcAft>
            </a:pPr>
            <a:r>
              <a:rPr lang="es-ES" sz="2000" b="1" dirty="0">
                <a:solidFill>
                  <a:srgbClr val="00B0F0"/>
                </a:solidFill>
                <a:cs typeface="Arial" charset="0"/>
              </a:rPr>
              <a:t>Plan estratégico – Marketing online</a:t>
            </a:r>
            <a:endParaRPr lang="es-ES" sz="1400" i="1" dirty="0">
              <a:solidFill>
                <a:srgbClr val="00B0F0"/>
              </a:solidFill>
              <a:cs typeface="Arial" charset="0"/>
            </a:endParaRPr>
          </a:p>
        </p:txBody>
      </p:sp>
      <p:sp>
        <p:nvSpPr>
          <p:cNvPr id="2" name="Slide Number Placeholder 1"/>
          <p:cNvSpPr>
            <a:spLocks noGrp="1"/>
          </p:cNvSpPr>
          <p:nvPr>
            <p:ph type="sldNum" sz="quarter" idx="10"/>
          </p:nvPr>
        </p:nvSpPr>
        <p:spPr/>
        <p:txBody>
          <a:bodyPr/>
          <a:lstStyle/>
          <a:p>
            <a:fld id="{20A7A354-C5FB-4D1E-BE75-5A939ED93F75}" type="slidenum">
              <a:rPr lang="es-ES" smtClean="0">
                <a:solidFill>
                  <a:srgbClr val="002776"/>
                </a:solidFill>
              </a:rPr>
              <a:pPr/>
              <a:t>22</a:t>
            </a:fld>
            <a:endParaRPr lang="es-ES" dirty="0">
              <a:solidFill>
                <a:srgbClr val="002776"/>
              </a:solidFill>
            </a:endParaRPr>
          </a:p>
        </p:txBody>
      </p:sp>
      <p:cxnSp>
        <p:nvCxnSpPr>
          <p:cNvPr id="54" name="Straight Connector 53"/>
          <p:cNvCxnSpPr/>
          <p:nvPr>
            <p:custDataLst>
              <p:tags r:id="rId6"/>
            </p:custDataLst>
          </p:nvPr>
        </p:nvCxnSpPr>
        <p:spPr>
          <a:xfrm>
            <a:off x="7038211" y="1261341"/>
            <a:ext cx="2517974" cy="0"/>
          </a:xfrm>
          <a:prstGeom prst="line">
            <a:avLst/>
          </a:prstGeom>
          <a:ln w="9525">
            <a:solidFill>
              <a:srgbClr val="002060"/>
            </a:solidFill>
          </a:ln>
          <a:effectLst/>
        </p:spPr>
        <p:style>
          <a:lnRef idx="2">
            <a:schemeClr val="accent1"/>
          </a:lnRef>
          <a:fillRef idx="0">
            <a:schemeClr val="accent1"/>
          </a:fillRef>
          <a:effectRef idx="1">
            <a:schemeClr val="accent1"/>
          </a:effectRef>
          <a:fontRef idx="minor">
            <a:schemeClr val="tx1"/>
          </a:fontRef>
        </p:style>
      </p:cxnSp>
      <p:sp>
        <p:nvSpPr>
          <p:cNvPr id="57" name="Rectangle 56"/>
          <p:cNvSpPr/>
          <p:nvPr>
            <p:custDataLst>
              <p:tags r:id="rId7"/>
            </p:custDataLst>
          </p:nvPr>
        </p:nvSpPr>
        <p:spPr>
          <a:xfrm>
            <a:off x="7761312" y="1088960"/>
            <a:ext cx="1387056" cy="360000"/>
          </a:xfrm>
          <a:prstGeom prst="rect">
            <a:avLst/>
          </a:prstGeom>
          <a:solidFill>
            <a:schemeClr val="bg1"/>
          </a:solidFill>
        </p:spPr>
        <p:txBody>
          <a:bodyPr wrap="square" lIns="58215" tIns="29107" rIns="58215" bIns="29107">
            <a:noAutofit/>
          </a:bodyPr>
          <a:lstStyle/>
          <a:p>
            <a:pPr algn="ctr" defTabSz="931658" fontAlgn="base">
              <a:lnSpc>
                <a:spcPct val="106000"/>
              </a:lnSpc>
              <a:spcBef>
                <a:spcPct val="0"/>
              </a:spcBef>
              <a:spcAft>
                <a:spcPct val="0"/>
              </a:spcAft>
            </a:pPr>
            <a:r>
              <a:rPr lang="es-ES" sz="900" b="1" dirty="0">
                <a:solidFill>
                  <a:srgbClr val="002060"/>
                </a:solidFill>
                <a:cs typeface="Arial" pitchFamily="34" charset="0"/>
              </a:rPr>
              <a:t>Descripción general de las estrategias a seguir</a:t>
            </a:r>
          </a:p>
        </p:txBody>
      </p:sp>
      <p:grpSp>
        <p:nvGrpSpPr>
          <p:cNvPr id="9" name="Group 8"/>
          <p:cNvGrpSpPr/>
          <p:nvPr/>
        </p:nvGrpSpPr>
        <p:grpSpPr>
          <a:xfrm>
            <a:off x="294985" y="1103859"/>
            <a:ext cx="1096934" cy="360000"/>
            <a:chOff x="351848" y="1067632"/>
            <a:chExt cx="983208" cy="360000"/>
          </a:xfrm>
        </p:grpSpPr>
        <p:cxnSp>
          <p:nvCxnSpPr>
            <p:cNvPr id="58" name="Straight Connector 57"/>
            <p:cNvCxnSpPr/>
            <p:nvPr>
              <p:custDataLst>
                <p:tags r:id="rId37"/>
              </p:custDataLst>
            </p:nvPr>
          </p:nvCxnSpPr>
          <p:spPr>
            <a:xfrm>
              <a:off x="351848" y="1247632"/>
              <a:ext cx="983208" cy="0"/>
            </a:xfrm>
            <a:prstGeom prst="line">
              <a:avLst/>
            </a:prstGeom>
            <a:ln w="9525">
              <a:solidFill>
                <a:srgbClr val="002060"/>
              </a:solidFill>
            </a:ln>
            <a:effectLst/>
          </p:spPr>
          <p:style>
            <a:lnRef idx="2">
              <a:schemeClr val="accent1"/>
            </a:lnRef>
            <a:fillRef idx="0">
              <a:schemeClr val="accent1"/>
            </a:fillRef>
            <a:effectRef idx="1">
              <a:schemeClr val="accent1"/>
            </a:effectRef>
            <a:fontRef idx="minor">
              <a:schemeClr val="tx1"/>
            </a:fontRef>
          </p:style>
        </p:cxnSp>
        <p:sp>
          <p:nvSpPr>
            <p:cNvPr id="59" name="Rectangle 58"/>
            <p:cNvSpPr/>
            <p:nvPr>
              <p:custDataLst>
                <p:tags r:id="rId38"/>
              </p:custDataLst>
            </p:nvPr>
          </p:nvSpPr>
          <p:spPr>
            <a:xfrm>
              <a:off x="487277" y="1067632"/>
              <a:ext cx="712348" cy="360000"/>
            </a:xfrm>
            <a:prstGeom prst="rect">
              <a:avLst/>
            </a:prstGeom>
            <a:solidFill>
              <a:schemeClr val="bg1"/>
            </a:solidFill>
          </p:spPr>
          <p:txBody>
            <a:bodyPr wrap="square" lIns="58223" tIns="29112" rIns="58223" bIns="29112">
              <a:noAutofit/>
            </a:bodyPr>
            <a:lstStyle/>
            <a:p>
              <a:pPr algn="ctr" defTabSz="931658" fontAlgn="base">
                <a:lnSpc>
                  <a:spcPct val="106000"/>
                </a:lnSpc>
                <a:spcBef>
                  <a:spcPct val="0"/>
                </a:spcBef>
                <a:spcAft>
                  <a:spcPct val="0"/>
                </a:spcAft>
              </a:pPr>
              <a:r>
                <a:rPr lang="es-ES" sz="900" b="1" dirty="0">
                  <a:solidFill>
                    <a:srgbClr val="002060"/>
                  </a:solidFill>
                  <a:cs typeface="Arial" pitchFamily="34" charset="0"/>
                </a:rPr>
                <a:t>Pilares  estratégicos</a:t>
              </a:r>
            </a:p>
          </p:txBody>
        </p:sp>
      </p:grpSp>
      <p:sp>
        <p:nvSpPr>
          <p:cNvPr id="60" name="Rectangle 59"/>
          <p:cNvSpPr/>
          <p:nvPr>
            <p:custDataLst>
              <p:tags r:id="rId8"/>
            </p:custDataLst>
          </p:nvPr>
        </p:nvSpPr>
        <p:spPr>
          <a:xfrm>
            <a:off x="7007154" y="1061520"/>
            <a:ext cx="576000" cy="360000"/>
          </a:xfrm>
          <a:prstGeom prst="rect">
            <a:avLst/>
          </a:prstGeom>
          <a:solidFill>
            <a:schemeClr val="bg1"/>
          </a:solidFill>
        </p:spPr>
        <p:txBody>
          <a:bodyPr wrap="square" lIns="0" tIns="29107" rIns="0" bIns="29107">
            <a:noAutofit/>
          </a:bodyPr>
          <a:lstStyle/>
          <a:p>
            <a:pPr algn="ctr" defTabSz="931658" fontAlgn="base">
              <a:lnSpc>
                <a:spcPct val="106000"/>
              </a:lnSpc>
              <a:spcBef>
                <a:spcPct val="0"/>
              </a:spcBef>
              <a:spcAft>
                <a:spcPct val="0"/>
              </a:spcAft>
            </a:pPr>
            <a:r>
              <a:rPr lang="es-ES" sz="900" b="1" dirty="0">
                <a:solidFill>
                  <a:srgbClr val="002060"/>
                </a:solidFill>
                <a:cs typeface="Arial" pitchFamily="34" charset="0"/>
              </a:rPr>
              <a:t># </a:t>
            </a:r>
          </a:p>
          <a:p>
            <a:pPr algn="ctr" defTabSz="931658" fontAlgn="base">
              <a:lnSpc>
                <a:spcPct val="106000"/>
              </a:lnSpc>
              <a:spcBef>
                <a:spcPct val="0"/>
              </a:spcBef>
              <a:spcAft>
                <a:spcPct val="0"/>
              </a:spcAft>
            </a:pPr>
            <a:r>
              <a:rPr lang="es-ES" sz="900" b="1" dirty="0">
                <a:solidFill>
                  <a:srgbClr val="002060"/>
                </a:solidFill>
                <a:cs typeface="Arial" pitchFamily="34" charset="0"/>
              </a:rPr>
              <a:t>Proyectos</a:t>
            </a:r>
          </a:p>
        </p:txBody>
      </p:sp>
      <p:sp>
        <p:nvSpPr>
          <p:cNvPr id="66" name="Rectangle 57"/>
          <p:cNvSpPr>
            <a:spLocks noChangeArrowheads="1"/>
          </p:cNvSpPr>
          <p:nvPr>
            <p:custDataLst>
              <p:tags r:id="rId9"/>
            </p:custDataLst>
          </p:nvPr>
        </p:nvSpPr>
        <p:spPr bwMode="auto">
          <a:xfrm>
            <a:off x="344493" y="1573505"/>
            <a:ext cx="1007188" cy="765679"/>
          </a:xfrm>
          <a:prstGeom prst="rect">
            <a:avLst/>
          </a:prstGeom>
          <a:solidFill>
            <a:schemeClr val="accent2">
              <a:lumMod val="40000"/>
              <a:lumOff val="60000"/>
            </a:schemeClr>
          </a:solidFill>
          <a:ln w="12700" algn="ctr">
            <a:noFill/>
            <a:miter lim="800000"/>
            <a:headEnd/>
            <a:tailEnd/>
          </a:ln>
          <a:effectLst/>
        </p:spPr>
        <p:txBody>
          <a:bodyPr wrap="square" lIns="35995" tIns="359950" rIns="35995" bIns="45840" anchor="ctr"/>
          <a:lstStyle/>
          <a:p>
            <a:pPr algn="ctr" defTabSz="931658" eaLnBrk="0" fontAlgn="b" hangingPunct="0">
              <a:lnSpc>
                <a:spcPct val="85000"/>
              </a:lnSpc>
              <a:spcBef>
                <a:spcPct val="0"/>
              </a:spcBef>
              <a:spcAft>
                <a:spcPct val="0"/>
              </a:spcAft>
            </a:pPr>
            <a:r>
              <a:rPr lang="es-ES" sz="900" dirty="0">
                <a:solidFill>
                  <a:srgbClr val="92D400"/>
                </a:solidFill>
                <a:cs typeface="Arial" pitchFamily="34" charset="0"/>
              </a:rPr>
              <a:t>Conectividad</a:t>
            </a:r>
          </a:p>
        </p:txBody>
      </p:sp>
      <p:sp>
        <p:nvSpPr>
          <p:cNvPr id="68" name="Rectangle 57"/>
          <p:cNvSpPr>
            <a:spLocks noChangeArrowheads="1"/>
          </p:cNvSpPr>
          <p:nvPr>
            <p:custDataLst>
              <p:tags r:id="rId10"/>
            </p:custDataLst>
          </p:nvPr>
        </p:nvSpPr>
        <p:spPr bwMode="auto">
          <a:xfrm>
            <a:off x="344493" y="3236257"/>
            <a:ext cx="1007188" cy="765679"/>
          </a:xfrm>
          <a:prstGeom prst="rect">
            <a:avLst/>
          </a:prstGeom>
          <a:solidFill>
            <a:schemeClr val="accent3">
              <a:lumMod val="20000"/>
              <a:lumOff val="80000"/>
            </a:schemeClr>
          </a:solidFill>
          <a:ln w="12700">
            <a:noFill/>
            <a:miter lim="800000"/>
            <a:headEnd type="none" w="sm" len="sm"/>
            <a:tailEnd type="none" w="sm" len="sm"/>
          </a:ln>
          <a:effectLst/>
        </p:spPr>
        <p:txBody>
          <a:bodyPr wrap="square" lIns="35995" tIns="359950" rIns="35995" bIns="45840" anchor="ctr"/>
          <a:lstStyle/>
          <a:p>
            <a:pPr indent="-58626" algn="ctr" defTabSz="931658" eaLnBrk="0" fontAlgn="b" hangingPunct="0">
              <a:spcBef>
                <a:spcPct val="0"/>
              </a:spcBef>
              <a:spcAft>
                <a:spcPct val="0"/>
              </a:spcAft>
            </a:pPr>
            <a:r>
              <a:rPr lang="es-ES" altLang="ja-JP" sz="900" dirty="0">
                <a:solidFill>
                  <a:srgbClr val="00A1DE"/>
                </a:solidFill>
                <a:cs typeface="Arial" pitchFamily="34" charset="0"/>
              </a:rPr>
              <a:t>Marketing</a:t>
            </a:r>
          </a:p>
        </p:txBody>
      </p:sp>
      <p:sp>
        <p:nvSpPr>
          <p:cNvPr id="71" name="Right Arrow 70"/>
          <p:cNvSpPr/>
          <p:nvPr>
            <p:custDataLst>
              <p:tags r:id="rId11"/>
            </p:custDataLst>
          </p:nvPr>
        </p:nvSpPr>
        <p:spPr>
          <a:xfrm>
            <a:off x="1396797" y="4294528"/>
            <a:ext cx="167865" cy="394099"/>
          </a:xfrm>
          <a:prstGeom prst="rightArrow">
            <a:avLst/>
          </a:prstGeom>
          <a:solidFill>
            <a:schemeClr val="accent3"/>
          </a:solidFill>
          <a:ln w="12700" algn="ctr">
            <a:noFill/>
            <a:miter lim="800000"/>
            <a:headEnd/>
            <a:tailEnd/>
          </a:ln>
          <a:effectLst/>
        </p:spPr>
        <p:txBody>
          <a:bodyPr lIns="458383" tIns="45840" rIns="91678" bIns="45840" anchor="ctr"/>
          <a:lstStyle/>
          <a:p>
            <a:pPr defTabSz="931658" eaLnBrk="0" fontAlgn="b" hangingPunct="0">
              <a:lnSpc>
                <a:spcPct val="85000"/>
              </a:lnSpc>
              <a:spcBef>
                <a:spcPct val="0"/>
              </a:spcBef>
              <a:spcAft>
                <a:spcPct val="0"/>
              </a:spcAft>
            </a:pPr>
            <a:endParaRPr lang="es-ES" sz="900" dirty="0">
              <a:solidFill>
                <a:srgbClr val="FFFFFF"/>
              </a:solidFill>
              <a:cs typeface="Arial" pitchFamily="34" charset="0"/>
            </a:endParaRPr>
          </a:p>
        </p:txBody>
      </p:sp>
      <p:grpSp>
        <p:nvGrpSpPr>
          <p:cNvPr id="5" name="Group 4"/>
          <p:cNvGrpSpPr/>
          <p:nvPr/>
        </p:nvGrpSpPr>
        <p:grpSpPr>
          <a:xfrm>
            <a:off x="1636511" y="1112694"/>
            <a:ext cx="1876329" cy="360000"/>
            <a:chOff x="1664226" y="1072957"/>
            <a:chExt cx="2904727" cy="360000"/>
          </a:xfrm>
        </p:grpSpPr>
        <p:cxnSp>
          <p:nvCxnSpPr>
            <p:cNvPr id="101" name="Straight Connector 100"/>
            <p:cNvCxnSpPr/>
            <p:nvPr>
              <p:custDataLst>
                <p:tags r:id="rId35"/>
              </p:custDataLst>
            </p:nvPr>
          </p:nvCxnSpPr>
          <p:spPr>
            <a:xfrm>
              <a:off x="1664226" y="1216194"/>
              <a:ext cx="2904727" cy="0"/>
            </a:xfrm>
            <a:prstGeom prst="line">
              <a:avLst/>
            </a:prstGeom>
            <a:ln w="9525">
              <a:solidFill>
                <a:srgbClr val="002060"/>
              </a:solidFill>
            </a:ln>
            <a:effectLst/>
          </p:spPr>
          <p:style>
            <a:lnRef idx="2">
              <a:schemeClr val="accent1"/>
            </a:lnRef>
            <a:fillRef idx="0">
              <a:schemeClr val="accent1"/>
            </a:fillRef>
            <a:effectRef idx="1">
              <a:schemeClr val="accent1"/>
            </a:effectRef>
            <a:fontRef idx="minor">
              <a:schemeClr val="tx1"/>
            </a:fontRef>
          </p:style>
        </p:cxnSp>
        <p:sp>
          <p:nvSpPr>
            <p:cNvPr id="102" name="Rectangle 101"/>
            <p:cNvSpPr/>
            <p:nvPr>
              <p:custDataLst>
                <p:tags r:id="rId36"/>
              </p:custDataLst>
            </p:nvPr>
          </p:nvSpPr>
          <p:spPr>
            <a:xfrm>
              <a:off x="2711237" y="1072957"/>
              <a:ext cx="1006677" cy="360000"/>
            </a:xfrm>
            <a:prstGeom prst="rect">
              <a:avLst/>
            </a:prstGeom>
            <a:solidFill>
              <a:schemeClr val="bg1"/>
            </a:solidFill>
          </p:spPr>
          <p:txBody>
            <a:bodyPr wrap="square" lIns="58223" tIns="29112" rIns="58223" bIns="29112">
              <a:noAutofit/>
            </a:bodyPr>
            <a:lstStyle/>
            <a:p>
              <a:pPr algn="ctr" defTabSz="931658" fontAlgn="base">
                <a:lnSpc>
                  <a:spcPct val="106000"/>
                </a:lnSpc>
                <a:spcBef>
                  <a:spcPct val="0"/>
                </a:spcBef>
                <a:spcAft>
                  <a:spcPct val="0"/>
                </a:spcAft>
              </a:pPr>
              <a:r>
                <a:rPr lang="es-ES" sz="900" b="1" dirty="0">
                  <a:solidFill>
                    <a:srgbClr val="002060"/>
                  </a:solidFill>
                  <a:cs typeface="Arial" pitchFamily="34" charset="0"/>
                </a:rPr>
                <a:t>Situación actual</a:t>
              </a:r>
            </a:p>
          </p:txBody>
        </p:sp>
      </p:grpSp>
      <p:grpSp>
        <p:nvGrpSpPr>
          <p:cNvPr id="8" name="Group 7"/>
          <p:cNvGrpSpPr/>
          <p:nvPr/>
        </p:nvGrpSpPr>
        <p:grpSpPr>
          <a:xfrm>
            <a:off x="3639434" y="1119455"/>
            <a:ext cx="2930418" cy="360000"/>
            <a:chOff x="4670603" y="1083229"/>
            <a:chExt cx="1899243" cy="360000"/>
          </a:xfrm>
        </p:grpSpPr>
        <p:cxnSp>
          <p:nvCxnSpPr>
            <p:cNvPr id="109" name="Straight Connector 108"/>
            <p:cNvCxnSpPr/>
            <p:nvPr>
              <p:custDataLst>
                <p:tags r:id="rId33"/>
              </p:custDataLst>
            </p:nvPr>
          </p:nvCxnSpPr>
          <p:spPr>
            <a:xfrm>
              <a:off x="4670603" y="1226465"/>
              <a:ext cx="1899243" cy="0"/>
            </a:xfrm>
            <a:prstGeom prst="line">
              <a:avLst/>
            </a:prstGeom>
            <a:ln w="9525">
              <a:solidFill>
                <a:srgbClr val="002060"/>
              </a:solidFill>
            </a:ln>
            <a:effectLst/>
          </p:spPr>
          <p:style>
            <a:lnRef idx="2">
              <a:schemeClr val="accent1"/>
            </a:lnRef>
            <a:fillRef idx="0">
              <a:schemeClr val="accent1"/>
            </a:fillRef>
            <a:effectRef idx="1">
              <a:schemeClr val="accent1"/>
            </a:effectRef>
            <a:fontRef idx="minor">
              <a:schemeClr val="tx1"/>
            </a:fontRef>
          </p:style>
        </p:cxnSp>
        <p:sp>
          <p:nvSpPr>
            <p:cNvPr id="110" name="Rectangle 109"/>
            <p:cNvSpPr/>
            <p:nvPr>
              <p:custDataLst>
                <p:tags r:id="rId34"/>
              </p:custDataLst>
            </p:nvPr>
          </p:nvSpPr>
          <p:spPr>
            <a:xfrm>
              <a:off x="5011051" y="1083229"/>
              <a:ext cx="1192316" cy="360000"/>
            </a:xfrm>
            <a:prstGeom prst="rect">
              <a:avLst/>
            </a:prstGeom>
            <a:solidFill>
              <a:schemeClr val="bg1"/>
            </a:solidFill>
          </p:spPr>
          <p:txBody>
            <a:bodyPr wrap="square" lIns="58223" tIns="29112" rIns="58223" bIns="29112">
              <a:noAutofit/>
            </a:bodyPr>
            <a:lstStyle/>
            <a:p>
              <a:pPr algn="ctr" defTabSz="931658" fontAlgn="base">
                <a:lnSpc>
                  <a:spcPct val="106000"/>
                </a:lnSpc>
                <a:spcBef>
                  <a:spcPct val="0"/>
                </a:spcBef>
                <a:spcAft>
                  <a:spcPct val="0"/>
                </a:spcAft>
              </a:pPr>
              <a:r>
                <a:rPr lang="es-ES" sz="900" b="1" dirty="0">
                  <a:solidFill>
                    <a:srgbClr val="002060"/>
                  </a:solidFill>
                  <a:cs typeface="Arial" pitchFamily="34" charset="0"/>
                </a:rPr>
                <a:t>Objetivos y metas estratégicas</a:t>
              </a:r>
            </a:p>
          </p:txBody>
        </p:sp>
      </p:grpSp>
      <p:grpSp>
        <p:nvGrpSpPr>
          <p:cNvPr id="4" name="Group 3"/>
          <p:cNvGrpSpPr/>
          <p:nvPr/>
        </p:nvGrpSpPr>
        <p:grpSpPr>
          <a:xfrm>
            <a:off x="7038215" y="1541037"/>
            <a:ext cx="2523301" cy="1885459"/>
            <a:chOff x="6681512" y="1541033"/>
            <a:chExt cx="2880000" cy="1086728"/>
          </a:xfrm>
        </p:grpSpPr>
        <p:sp>
          <p:nvSpPr>
            <p:cNvPr id="64" name="Rectangle 63"/>
            <p:cNvSpPr/>
            <p:nvPr>
              <p:custDataLst>
                <p:tags r:id="rId31"/>
              </p:custDataLst>
            </p:nvPr>
          </p:nvSpPr>
          <p:spPr>
            <a:xfrm>
              <a:off x="6681512" y="1541033"/>
              <a:ext cx="2880000" cy="1086728"/>
            </a:xfrm>
            <a:prstGeom prst="rect">
              <a:avLst/>
            </a:prstGeom>
            <a:solidFill>
              <a:srgbClr val="EFFAFF"/>
            </a:solidFill>
            <a:ln>
              <a:solidFill>
                <a:schemeClr val="accent3"/>
              </a:solidFill>
              <a:prstDash val="sysDash"/>
            </a:ln>
            <a:effectLst/>
          </p:spPr>
          <p:style>
            <a:lnRef idx="1">
              <a:schemeClr val="accent6"/>
            </a:lnRef>
            <a:fillRef idx="2">
              <a:schemeClr val="accent6"/>
            </a:fillRef>
            <a:effectRef idx="1">
              <a:schemeClr val="accent6"/>
            </a:effectRef>
            <a:fontRef idx="minor">
              <a:schemeClr val="dk1"/>
            </a:fontRef>
          </p:style>
          <p:txBody>
            <a:bodyPr lIns="160588" tIns="29112" rIns="58223" bIns="29112" rtlCol="0" anchor="ctr"/>
            <a:lstStyle/>
            <a:p>
              <a:pPr defTabSz="931658" fontAlgn="base">
                <a:spcBef>
                  <a:spcPct val="0"/>
                </a:spcBef>
                <a:spcAft>
                  <a:spcPct val="0"/>
                </a:spcAft>
              </a:pPr>
              <a:r>
                <a:rPr lang="es-ES" sz="900" dirty="0">
                  <a:solidFill>
                    <a:srgbClr val="002060"/>
                  </a:solidFill>
                </a:rPr>
                <a:t>1</a:t>
              </a:r>
            </a:p>
          </p:txBody>
        </p:sp>
        <p:sp>
          <p:nvSpPr>
            <p:cNvPr id="72" name="TextBox 71"/>
            <p:cNvSpPr txBox="1"/>
            <p:nvPr>
              <p:custDataLst>
                <p:tags r:id="rId32"/>
              </p:custDataLst>
            </p:nvPr>
          </p:nvSpPr>
          <p:spPr>
            <a:xfrm>
              <a:off x="7023155" y="1603731"/>
              <a:ext cx="2538357" cy="880954"/>
            </a:xfrm>
            <a:prstGeom prst="rect">
              <a:avLst/>
            </a:prstGeom>
            <a:noFill/>
          </p:spPr>
          <p:txBody>
            <a:bodyPr wrap="square" lIns="58242" tIns="29121" rIns="0" bIns="29121" rtlCol="0">
              <a:spAutoFit/>
            </a:bodyPr>
            <a:lstStyle/>
            <a:p>
              <a:pPr defTabSz="931658" fontAlgn="base">
                <a:spcBef>
                  <a:spcPct val="0"/>
                </a:spcBef>
                <a:spcAft>
                  <a:spcPts val="300"/>
                </a:spcAft>
              </a:pPr>
              <a:r>
                <a:rPr lang="es-ES" sz="1000" b="1" i="1" dirty="0">
                  <a:solidFill>
                    <a:srgbClr val="002060"/>
                  </a:solidFill>
                  <a:cs typeface="Arial" pitchFamily="34" charset="0"/>
                </a:rPr>
                <a:t>Estrategia 1: </a:t>
              </a:r>
              <a:r>
                <a:rPr lang="es-ES" sz="1000" b="1" dirty="0">
                  <a:solidFill>
                    <a:srgbClr val="002060"/>
                  </a:solidFill>
                  <a:cs typeface="Arial" pitchFamily="34" charset="0"/>
                </a:rPr>
                <a:t>Especialización de la gestión digital por públicos diferenciados	</a:t>
              </a:r>
            </a:p>
            <a:p>
              <a:pPr defTabSz="931658" fontAlgn="base">
                <a:spcBef>
                  <a:spcPct val="0"/>
                </a:spcBef>
              </a:pPr>
              <a:r>
                <a:rPr lang="es-ES" sz="900" dirty="0">
                  <a:solidFill>
                    <a:srgbClr val="002060"/>
                  </a:solidFill>
                  <a:cs typeface="Arial" pitchFamily="34" charset="0"/>
                </a:rPr>
                <a:t>Propone diferenciar 2 ecosistemas digitales según enfoque y gestión: </a:t>
              </a:r>
            </a:p>
            <a:p>
              <a:pPr marL="171427" indent="-171427" defTabSz="931658" fontAlgn="base">
                <a:spcBef>
                  <a:spcPct val="0"/>
                </a:spcBef>
                <a:buFont typeface="Arial" panose="020B0604020202020204" pitchFamily="34" charset="0"/>
                <a:buChar char="•"/>
              </a:pPr>
              <a:r>
                <a:rPr lang="es-ES" sz="900" u="sng" dirty="0">
                  <a:solidFill>
                    <a:srgbClr val="002060"/>
                  </a:solidFill>
                  <a:cs typeface="Arial" pitchFamily="34" charset="0"/>
                </a:rPr>
                <a:t>Quito Turismo</a:t>
              </a:r>
              <a:r>
                <a:rPr lang="es-ES" sz="900" dirty="0">
                  <a:solidFill>
                    <a:srgbClr val="002060"/>
                  </a:solidFill>
                  <a:cs typeface="Arial" pitchFamily="34" charset="0"/>
                </a:rPr>
                <a:t>: institucional / Comunicación </a:t>
              </a:r>
            </a:p>
            <a:p>
              <a:pPr marL="171427" indent="-171427" defTabSz="931658" fontAlgn="base">
                <a:spcBef>
                  <a:spcPct val="0"/>
                </a:spcBef>
                <a:buFont typeface="Arial" panose="020B0604020202020204" pitchFamily="34" charset="0"/>
                <a:buChar char="•"/>
              </a:pPr>
              <a:r>
                <a:rPr lang="es-ES" sz="900" u="sng" dirty="0" err="1">
                  <a:solidFill>
                    <a:srgbClr val="002060"/>
                  </a:solidFill>
                  <a:cs typeface="Arial" pitchFamily="34" charset="0"/>
                </a:rPr>
                <a:t>Visit</a:t>
              </a:r>
              <a:r>
                <a:rPr lang="es-ES" sz="900" u="sng" dirty="0">
                  <a:solidFill>
                    <a:srgbClr val="002060"/>
                  </a:solidFill>
                  <a:cs typeface="Arial" pitchFamily="34" charset="0"/>
                </a:rPr>
                <a:t> Quito</a:t>
              </a:r>
              <a:r>
                <a:rPr lang="es-ES" sz="900" dirty="0">
                  <a:solidFill>
                    <a:srgbClr val="002060"/>
                  </a:solidFill>
                  <a:cs typeface="Arial" pitchFamily="34" charset="0"/>
                </a:rPr>
                <a:t>: mercados turísticos  / reuniones e incentivos / inversiones / Marketing</a:t>
              </a:r>
            </a:p>
          </p:txBody>
        </p:sp>
      </p:grpSp>
      <p:grpSp>
        <p:nvGrpSpPr>
          <p:cNvPr id="6" name="Group 5"/>
          <p:cNvGrpSpPr/>
          <p:nvPr/>
        </p:nvGrpSpPr>
        <p:grpSpPr>
          <a:xfrm>
            <a:off x="7038215" y="3517801"/>
            <a:ext cx="2523301" cy="1463941"/>
            <a:chOff x="6681512" y="2793229"/>
            <a:chExt cx="2880000" cy="1203067"/>
          </a:xfrm>
        </p:grpSpPr>
        <p:sp>
          <p:nvSpPr>
            <p:cNvPr id="65" name="Rectangle 64"/>
            <p:cNvSpPr/>
            <p:nvPr>
              <p:custDataLst>
                <p:tags r:id="rId29"/>
              </p:custDataLst>
            </p:nvPr>
          </p:nvSpPr>
          <p:spPr>
            <a:xfrm>
              <a:off x="6681512" y="2793229"/>
              <a:ext cx="2880000" cy="1155483"/>
            </a:xfrm>
            <a:prstGeom prst="rect">
              <a:avLst/>
            </a:prstGeom>
            <a:solidFill>
              <a:srgbClr val="EFFAFF"/>
            </a:solidFill>
            <a:ln>
              <a:solidFill>
                <a:schemeClr val="accent3"/>
              </a:solidFill>
              <a:prstDash val="sysDash"/>
            </a:ln>
            <a:effectLst/>
          </p:spPr>
          <p:style>
            <a:lnRef idx="1">
              <a:schemeClr val="accent1"/>
            </a:lnRef>
            <a:fillRef idx="2">
              <a:schemeClr val="accent1"/>
            </a:fillRef>
            <a:effectRef idx="1">
              <a:schemeClr val="accent1"/>
            </a:effectRef>
            <a:fontRef idx="minor">
              <a:schemeClr val="dk1"/>
            </a:fontRef>
          </p:style>
          <p:txBody>
            <a:bodyPr lIns="160588" tIns="29112" rIns="58223" bIns="29112" rtlCol="0" anchor="ctr"/>
            <a:lstStyle/>
            <a:p>
              <a:pPr defTabSz="931658" fontAlgn="base">
                <a:spcBef>
                  <a:spcPct val="0"/>
                </a:spcBef>
                <a:spcAft>
                  <a:spcPct val="0"/>
                </a:spcAft>
              </a:pPr>
              <a:r>
                <a:rPr lang="es-ES" sz="900" dirty="0">
                  <a:solidFill>
                    <a:srgbClr val="002060"/>
                  </a:solidFill>
                </a:rPr>
                <a:t>2</a:t>
              </a:r>
            </a:p>
          </p:txBody>
        </p:sp>
        <p:sp>
          <p:nvSpPr>
            <p:cNvPr id="123" name="TextBox 122"/>
            <p:cNvSpPr txBox="1"/>
            <p:nvPr>
              <p:custDataLst>
                <p:tags r:id="rId30"/>
              </p:custDataLst>
            </p:nvPr>
          </p:nvSpPr>
          <p:spPr>
            <a:xfrm>
              <a:off x="6974778" y="2847716"/>
              <a:ext cx="2538357" cy="1148580"/>
            </a:xfrm>
            <a:prstGeom prst="rect">
              <a:avLst/>
            </a:prstGeom>
            <a:noFill/>
          </p:spPr>
          <p:txBody>
            <a:bodyPr wrap="square" lIns="58242" tIns="29121" rIns="0" bIns="29121" rtlCol="0">
              <a:spAutoFit/>
            </a:bodyPr>
            <a:lstStyle/>
            <a:p>
              <a:pPr defTabSz="931658" fontAlgn="base">
                <a:spcBef>
                  <a:spcPct val="0"/>
                </a:spcBef>
                <a:spcAft>
                  <a:spcPts val="300"/>
                </a:spcAft>
              </a:pPr>
              <a:r>
                <a:rPr lang="es-ES" sz="1000" b="1" i="1" dirty="0">
                  <a:solidFill>
                    <a:srgbClr val="002060"/>
                  </a:solidFill>
                  <a:cs typeface="Arial" pitchFamily="34" charset="0"/>
                </a:rPr>
                <a:t>Estrategia 2: </a:t>
              </a:r>
              <a:r>
                <a:rPr lang="es-ES" sz="1000" b="1" dirty="0" err="1">
                  <a:solidFill>
                    <a:srgbClr val="002060"/>
                  </a:solidFill>
                  <a:cs typeface="Arial" pitchFamily="34" charset="0"/>
                </a:rPr>
                <a:t>Inbound</a:t>
              </a:r>
              <a:r>
                <a:rPr lang="es-ES" sz="1000" b="1" dirty="0">
                  <a:solidFill>
                    <a:srgbClr val="002060"/>
                  </a:solidFill>
                  <a:cs typeface="Arial" pitchFamily="34" charset="0"/>
                </a:rPr>
                <a:t> marketing</a:t>
              </a:r>
            </a:p>
            <a:p>
              <a:pPr defTabSz="931658" fontAlgn="base">
                <a:spcBef>
                  <a:spcPct val="0"/>
                </a:spcBef>
                <a:spcAft>
                  <a:spcPts val="300"/>
                </a:spcAft>
              </a:pPr>
              <a:r>
                <a:rPr lang="es-ES" sz="900" dirty="0">
                  <a:solidFill>
                    <a:srgbClr val="002060"/>
                  </a:solidFill>
                  <a:cs typeface="Arial" pitchFamily="34" charset="0"/>
                </a:rPr>
                <a:t>Orientada a todos los mercados de interés de visita online (vacacional, RICE, inversiones), adaptada a los canales y particularidades de cada una. Persigue como filosofía, acciones y herramientas de marketing para atraer, convencer y fidelizar al publico objetivo</a:t>
              </a:r>
            </a:p>
            <a:p>
              <a:pPr defTabSz="931658" fontAlgn="base">
                <a:spcBef>
                  <a:spcPct val="0"/>
                </a:spcBef>
                <a:spcAft>
                  <a:spcPts val="300"/>
                </a:spcAft>
              </a:pPr>
              <a:endParaRPr lang="es-ES" sz="900" dirty="0">
                <a:solidFill>
                  <a:srgbClr val="002060"/>
                </a:solidFill>
                <a:cs typeface="Arial" pitchFamily="34" charset="0"/>
              </a:endParaRPr>
            </a:p>
          </p:txBody>
        </p:sp>
      </p:grpSp>
      <p:sp>
        <p:nvSpPr>
          <p:cNvPr id="36" name="Freeform 11"/>
          <p:cNvSpPr>
            <a:spLocks/>
          </p:cNvSpPr>
          <p:nvPr/>
        </p:nvSpPr>
        <p:spPr bwMode="auto">
          <a:xfrm>
            <a:off x="670394" y="1643856"/>
            <a:ext cx="387835" cy="384682"/>
          </a:xfrm>
          <a:custGeom>
            <a:avLst/>
            <a:gdLst>
              <a:gd name="T0" fmla="*/ 246 w 246"/>
              <a:gd name="T1" fmla="*/ 122 h 244"/>
              <a:gd name="T2" fmla="*/ 246 w 246"/>
              <a:gd name="T3" fmla="*/ 122 h 244"/>
              <a:gd name="T4" fmla="*/ 246 w 246"/>
              <a:gd name="T5" fmla="*/ 122 h 244"/>
              <a:gd name="T6" fmla="*/ 246 w 246"/>
              <a:gd name="T7" fmla="*/ 120 h 244"/>
              <a:gd name="T8" fmla="*/ 230 w 246"/>
              <a:gd name="T9" fmla="*/ 114 h 244"/>
              <a:gd name="T10" fmla="*/ 210 w 246"/>
              <a:gd name="T11" fmla="*/ 110 h 244"/>
              <a:gd name="T12" fmla="*/ 178 w 246"/>
              <a:gd name="T13" fmla="*/ 108 h 244"/>
              <a:gd name="T14" fmla="*/ 164 w 246"/>
              <a:gd name="T15" fmla="*/ 90 h 244"/>
              <a:gd name="T16" fmla="*/ 170 w 246"/>
              <a:gd name="T17" fmla="*/ 82 h 244"/>
              <a:gd name="T18" fmla="*/ 168 w 246"/>
              <a:gd name="T19" fmla="*/ 76 h 244"/>
              <a:gd name="T20" fmla="*/ 162 w 246"/>
              <a:gd name="T21" fmla="*/ 74 h 244"/>
              <a:gd name="T22" fmla="*/ 162 w 246"/>
              <a:gd name="T23" fmla="*/ 74 h 244"/>
              <a:gd name="T24" fmla="*/ 136 w 246"/>
              <a:gd name="T25" fmla="*/ 52 h 244"/>
              <a:gd name="T26" fmla="*/ 136 w 246"/>
              <a:gd name="T27" fmla="*/ 52 h 244"/>
              <a:gd name="T28" fmla="*/ 142 w 246"/>
              <a:gd name="T29" fmla="*/ 50 h 244"/>
              <a:gd name="T30" fmla="*/ 144 w 246"/>
              <a:gd name="T31" fmla="*/ 46 h 244"/>
              <a:gd name="T32" fmla="*/ 138 w 246"/>
              <a:gd name="T33" fmla="*/ 38 h 244"/>
              <a:gd name="T34" fmla="*/ 126 w 246"/>
              <a:gd name="T35" fmla="*/ 38 h 244"/>
              <a:gd name="T36" fmla="*/ 118 w 246"/>
              <a:gd name="T37" fmla="*/ 28 h 244"/>
              <a:gd name="T38" fmla="*/ 104 w 246"/>
              <a:gd name="T39" fmla="*/ 8 h 244"/>
              <a:gd name="T40" fmla="*/ 90 w 246"/>
              <a:gd name="T41" fmla="*/ 0 h 244"/>
              <a:gd name="T42" fmla="*/ 78 w 246"/>
              <a:gd name="T43" fmla="*/ 0 h 244"/>
              <a:gd name="T44" fmla="*/ 100 w 246"/>
              <a:gd name="T45" fmla="*/ 52 h 244"/>
              <a:gd name="T46" fmla="*/ 110 w 246"/>
              <a:gd name="T47" fmla="*/ 74 h 244"/>
              <a:gd name="T48" fmla="*/ 114 w 246"/>
              <a:gd name="T49" fmla="*/ 100 h 244"/>
              <a:gd name="T50" fmla="*/ 114 w 246"/>
              <a:gd name="T51" fmla="*/ 104 h 244"/>
              <a:gd name="T52" fmla="*/ 102 w 246"/>
              <a:gd name="T53" fmla="*/ 110 h 244"/>
              <a:gd name="T54" fmla="*/ 42 w 246"/>
              <a:gd name="T55" fmla="*/ 114 h 244"/>
              <a:gd name="T56" fmla="*/ 18 w 246"/>
              <a:gd name="T57" fmla="*/ 80 h 244"/>
              <a:gd name="T58" fmla="*/ 10 w 246"/>
              <a:gd name="T59" fmla="*/ 118 h 244"/>
              <a:gd name="T60" fmla="*/ 10 w 246"/>
              <a:gd name="T61" fmla="*/ 118 h 244"/>
              <a:gd name="T62" fmla="*/ 6 w 246"/>
              <a:gd name="T63" fmla="*/ 118 h 244"/>
              <a:gd name="T64" fmla="*/ 4 w 246"/>
              <a:gd name="T65" fmla="*/ 122 h 244"/>
              <a:gd name="T66" fmla="*/ 10 w 246"/>
              <a:gd name="T67" fmla="*/ 128 h 244"/>
              <a:gd name="T68" fmla="*/ 10 w 246"/>
              <a:gd name="T69" fmla="*/ 128 h 244"/>
              <a:gd name="T70" fmla="*/ 0 w 246"/>
              <a:gd name="T71" fmla="*/ 166 h 244"/>
              <a:gd name="T72" fmla="*/ 42 w 246"/>
              <a:gd name="T73" fmla="*/ 130 h 244"/>
              <a:gd name="T74" fmla="*/ 94 w 246"/>
              <a:gd name="T75" fmla="*/ 132 h 244"/>
              <a:gd name="T76" fmla="*/ 110 w 246"/>
              <a:gd name="T77" fmla="*/ 136 h 244"/>
              <a:gd name="T78" fmla="*/ 114 w 246"/>
              <a:gd name="T79" fmla="*/ 144 h 244"/>
              <a:gd name="T80" fmla="*/ 114 w 246"/>
              <a:gd name="T81" fmla="*/ 156 h 244"/>
              <a:gd name="T82" fmla="*/ 110 w 246"/>
              <a:gd name="T83" fmla="*/ 170 h 244"/>
              <a:gd name="T84" fmla="*/ 100 w 246"/>
              <a:gd name="T85" fmla="*/ 192 h 244"/>
              <a:gd name="T86" fmla="*/ 90 w 246"/>
              <a:gd name="T87" fmla="*/ 244 h 244"/>
              <a:gd name="T88" fmla="*/ 98 w 246"/>
              <a:gd name="T89" fmla="*/ 242 h 244"/>
              <a:gd name="T90" fmla="*/ 104 w 246"/>
              <a:gd name="T91" fmla="*/ 236 h 244"/>
              <a:gd name="T92" fmla="*/ 126 w 246"/>
              <a:gd name="T93" fmla="*/ 206 h 244"/>
              <a:gd name="T94" fmla="*/ 138 w 246"/>
              <a:gd name="T95" fmla="*/ 206 h 244"/>
              <a:gd name="T96" fmla="*/ 142 w 246"/>
              <a:gd name="T97" fmla="*/ 204 h 244"/>
              <a:gd name="T98" fmla="*/ 144 w 246"/>
              <a:gd name="T99" fmla="*/ 198 h 244"/>
              <a:gd name="T100" fmla="*/ 136 w 246"/>
              <a:gd name="T101" fmla="*/ 192 h 244"/>
              <a:gd name="T102" fmla="*/ 136 w 246"/>
              <a:gd name="T103" fmla="*/ 192 h 244"/>
              <a:gd name="T104" fmla="*/ 164 w 246"/>
              <a:gd name="T105" fmla="*/ 170 h 244"/>
              <a:gd name="T106" fmla="*/ 164 w 246"/>
              <a:gd name="T107" fmla="*/ 170 h 244"/>
              <a:gd name="T108" fmla="*/ 170 w 246"/>
              <a:gd name="T109" fmla="*/ 162 h 244"/>
              <a:gd name="T110" fmla="*/ 168 w 246"/>
              <a:gd name="T111" fmla="*/ 156 h 244"/>
              <a:gd name="T112" fmla="*/ 164 w 246"/>
              <a:gd name="T113" fmla="*/ 154 h 244"/>
              <a:gd name="T114" fmla="*/ 178 w 246"/>
              <a:gd name="T115" fmla="*/ 136 h 244"/>
              <a:gd name="T116" fmla="*/ 230 w 246"/>
              <a:gd name="T117" fmla="*/ 130 h 244"/>
              <a:gd name="T118" fmla="*/ 242 w 246"/>
              <a:gd name="T119" fmla="*/ 126 h 244"/>
              <a:gd name="T120" fmla="*/ 246 w 246"/>
              <a:gd name="T121" fmla="*/ 122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6" h="244">
                <a:moveTo>
                  <a:pt x="246" y="122"/>
                </a:moveTo>
                <a:lnTo>
                  <a:pt x="246" y="122"/>
                </a:lnTo>
                <a:lnTo>
                  <a:pt x="246" y="122"/>
                </a:lnTo>
                <a:lnTo>
                  <a:pt x="246" y="122"/>
                </a:lnTo>
                <a:lnTo>
                  <a:pt x="246" y="122"/>
                </a:lnTo>
                <a:lnTo>
                  <a:pt x="246" y="122"/>
                </a:lnTo>
                <a:lnTo>
                  <a:pt x="246" y="122"/>
                </a:lnTo>
                <a:lnTo>
                  <a:pt x="246" y="120"/>
                </a:lnTo>
                <a:lnTo>
                  <a:pt x="242" y="118"/>
                </a:lnTo>
                <a:lnTo>
                  <a:pt x="230" y="114"/>
                </a:lnTo>
                <a:lnTo>
                  <a:pt x="230" y="114"/>
                </a:lnTo>
                <a:lnTo>
                  <a:pt x="210" y="110"/>
                </a:lnTo>
                <a:lnTo>
                  <a:pt x="178" y="108"/>
                </a:lnTo>
                <a:lnTo>
                  <a:pt x="178" y="108"/>
                </a:lnTo>
                <a:lnTo>
                  <a:pt x="164" y="90"/>
                </a:lnTo>
                <a:lnTo>
                  <a:pt x="164" y="90"/>
                </a:lnTo>
                <a:lnTo>
                  <a:pt x="168" y="86"/>
                </a:lnTo>
                <a:lnTo>
                  <a:pt x="170" y="82"/>
                </a:lnTo>
                <a:lnTo>
                  <a:pt x="170" y="82"/>
                </a:lnTo>
                <a:lnTo>
                  <a:pt x="168" y="76"/>
                </a:lnTo>
                <a:lnTo>
                  <a:pt x="162" y="74"/>
                </a:lnTo>
                <a:lnTo>
                  <a:pt x="162" y="74"/>
                </a:lnTo>
                <a:lnTo>
                  <a:pt x="162" y="74"/>
                </a:lnTo>
                <a:lnTo>
                  <a:pt x="162" y="74"/>
                </a:lnTo>
                <a:lnTo>
                  <a:pt x="152" y="74"/>
                </a:lnTo>
                <a:lnTo>
                  <a:pt x="136" y="52"/>
                </a:lnTo>
                <a:lnTo>
                  <a:pt x="136" y="52"/>
                </a:lnTo>
                <a:lnTo>
                  <a:pt x="136" y="52"/>
                </a:lnTo>
                <a:lnTo>
                  <a:pt x="136" y="52"/>
                </a:lnTo>
                <a:lnTo>
                  <a:pt x="142" y="50"/>
                </a:lnTo>
                <a:lnTo>
                  <a:pt x="144" y="46"/>
                </a:lnTo>
                <a:lnTo>
                  <a:pt x="144" y="46"/>
                </a:lnTo>
                <a:lnTo>
                  <a:pt x="142" y="40"/>
                </a:lnTo>
                <a:lnTo>
                  <a:pt x="138" y="38"/>
                </a:lnTo>
                <a:lnTo>
                  <a:pt x="138" y="38"/>
                </a:lnTo>
                <a:lnTo>
                  <a:pt x="126" y="38"/>
                </a:lnTo>
                <a:lnTo>
                  <a:pt x="118" y="28"/>
                </a:lnTo>
                <a:lnTo>
                  <a:pt x="118" y="28"/>
                </a:lnTo>
                <a:lnTo>
                  <a:pt x="104" y="8"/>
                </a:lnTo>
                <a:lnTo>
                  <a:pt x="104" y="8"/>
                </a:lnTo>
                <a:lnTo>
                  <a:pt x="98" y="2"/>
                </a:lnTo>
                <a:lnTo>
                  <a:pt x="90" y="0"/>
                </a:lnTo>
                <a:lnTo>
                  <a:pt x="78" y="0"/>
                </a:lnTo>
                <a:lnTo>
                  <a:pt x="78" y="0"/>
                </a:lnTo>
                <a:lnTo>
                  <a:pt x="100" y="52"/>
                </a:lnTo>
                <a:lnTo>
                  <a:pt x="100" y="52"/>
                </a:lnTo>
                <a:lnTo>
                  <a:pt x="110" y="74"/>
                </a:lnTo>
                <a:lnTo>
                  <a:pt x="110" y="74"/>
                </a:lnTo>
                <a:lnTo>
                  <a:pt x="114" y="88"/>
                </a:lnTo>
                <a:lnTo>
                  <a:pt x="114" y="100"/>
                </a:lnTo>
                <a:lnTo>
                  <a:pt x="114" y="100"/>
                </a:lnTo>
                <a:lnTo>
                  <a:pt x="114" y="104"/>
                </a:lnTo>
                <a:lnTo>
                  <a:pt x="110" y="108"/>
                </a:lnTo>
                <a:lnTo>
                  <a:pt x="102" y="110"/>
                </a:lnTo>
                <a:lnTo>
                  <a:pt x="94" y="112"/>
                </a:lnTo>
                <a:lnTo>
                  <a:pt x="42" y="114"/>
                </a:lnTo>
                <a:lnTo>
                  <a:pt x="18" y="80"/>
                </a:lnTo>
                <a:lnTo>
                  <a:pt x="18" y="80"/>
                </a:lnTo>
                <a:lnTo>
                  <a:pt x="0" y="78"/>
                </a:lnTo>
                <a:lnTo>
                  <a:pt x="10" y="118"/>
                </a:lnTo>
                <a:lnTo>
                  <a:pt x="10" y="118"/>
                </a:lnTo>
                <a:lnTo>
                  <a:pt x="10" y="118"/>
                </a:lnTo>
                <a:lnTo>
                  <a:pt x="10" y="118"/>
                </a:lnTo>
                <a:lnTo>
                  <a:pt x="6" y="118"/>
                </a:lnTo>
                <a:lnTo>
                  <a:pt x="4" y="122"/>
                </a:lnTo>
                <a:lnTo>
                  <a:pt x="4" y="122"/>
                </a:lnTo>
                <a:lnTo>
                  <a:pt x="6" y="126"/>
                </a:lnTo>
                <a:lnTo>
                  <a:pt x="10" y="128"/>
                </a:lnTo>
                <a:lnTo>
                  <a:pt x="10" y="128"/>
                </a:lnTo>
                <a:lnTo>
                  <a:pt x="10" y="128"/>
                </a:lnTo>
                <a:lnTo>
                  <a:pt x="0" y="166"/>
                </a:lnTo>
                <a:lnTo>
                  <a:pt x="0" y="166"/>
                </a:lnTo>
                <a:lnTo>
                  <a:pt x="18" y="164"/>
                </a:lnTo>
                <a:lnTo>
                  <a:pt x="42" y="130"/>
                </a:lnTo>
                <a:lnTo>
                  <a:pt x="94" y="132"/>
                </a:lnTo>
                <a:lnTo>
                  <a:pt x="94" y="132"/>
                </a:lnTo>
                <a:lnTo>
                  <a:pt x="102" y="134"/>
                </a:lnTo>
                <a:lnTo>
                  <a:pt x="110" y="136"/>
                </a:lnTo>
                <a:lnTo>
                  <a:pt x="114" y="140"/>
                </a:lnTo>
                <a:lnTo>
                  <a:pt x="114" y="144"/>
                </a:lnTo>
                <a:lnTo>
                  <a:pt x="114" y="144"/>
                </a:lnTo>
                <a:lnTo>
                  <a:pt x="114" y="156"/>
                </a:lnTo>
                <a:lnTo>
                  <a:pt x="110" y="170"/>
                </a:lnTo>
                <a:lnTo>
                  <a:pt x="110" y="170"/>
                </a:lnTo>
                <a:lnTo>
                  <a:pt x="100" y="192"/>
                </a:lnTo>
                <a:lnTo>
                  <a:pt x="100" y="192"/>
                </a:lnTo>
                <a:lnTo>
                  <a:pt x="78" y="244"/>
                </a:lnTo>
                <a:lnTo>
                  <a:pt x="90" y="244"/>
                </a:lnTo>
                <a:lnTo>
                  <a:pt x="90" y="244"/>
                </a:lnTo>
                <a:lnTo>
                  <a:pt x="98" y="242"/>
                </a:lnTo>
                <a:lnTo>
                  <a:pt x="104" y="236"/>
                </a:lnTo>
                <a:lnTo>
                  <a:pt x="104" y="236"/>
                </a:lnTo>
                <a:lnTo>
                  <a:pt x="118" y="216"/>
                </a:lnTo>
                <a:lnTo>
                  <a:pt x="126" y="206"/>
                </a:lnTo>
                <a:lnTo>
                  <a:pt x="138" y="206"/>
                </a:lnTo>
                <a:lnTo>
                  <a:pt x="138" y="206"/>
                </a:lnTo>
                <a:lnTo>
                  <a:pt x="138" y="206"/>
                </a:lnTo>
                <a:lnTo>
                  <a:pt x="142" y="204"/>
                </a:lnTo>
                <a:lnTo>
                  <a:pt x="144" y="198"/>
                </a:lnTo>
                <a:lnTo>
                  <a:pt x="144" y="198"/>
                </a:lnTo>
                <a:lnTo>
                  <a:pt x="142" y="194"/>
                </a:lnTo>
                <a:lnTo>
                  <a:pt x="136" y="192"/>
                </a:lnTo>
                <a:lnTo>
                  <a:pt x="136" y="192"/>
                </a:lnTo>
                <a:lnTo>
                  <a:pt x="136" y="192"/>
                </a:lnTo>
                <a:lnTo>
                  <a:pt x="152" y="170"/>
                </a:lnTo>
                <a:lnTo>
                  <a:pt x="164" y="170"/>
                </a:lnTo>
                <a:lnTo>
                  <a:pt x="164" y="170"/>
                </a:lnTo>
                <a:lnTo>
                  <a:pt x="164" y="170"/>
                </a:lnTo>
                <a:lnTo>
                  <a:pt x="168" y="166"/>
                </a:lnTo>
                <a:lnTo>
                  <a:pt x="170" y="162"/>
                </a:lnTo>
                <a:lnTo>
                  <a:pt x="170" y="162"/>
                </a:lnTo>
                <a:lnTo>
                  <a:pt x="168" y="156"/>
                </a:lnTo>
                <a:lnTo>
                  <a:pt x="164" y="154"/>
                </a:lnTo>
                <a:lnTo>
                  <a:pt x="164" y="154"/>
                </a:lnTo>
                <a:lnTo>
                  <a:pt x="178" y="136"/>
                </a:lnTo>
                <a:lnTo>
                  <a:pt x="178" y="136"/>
                </a:lnTo>
                <a:lnTo>
                  <a:pt x="210" y="134"/>
                </a:lnTo>
                <a:lnTo>
                  <a:pt x="230" y="130"/>
                </a:lnTo>
                <a:lnTo>
                  <a:pt x="230" y="130"/>
                </a:lnTo>
                <a:lnTo>
                  <a:pt x="242" y="126"/>
                </a:lnTo>
                <a:lnTo>
                  <a:pt x="246" y="124"/>
                </a:lnTo>
                <a:lnTo>
                  <a:pt x="246" y="122"/>
                </a:lnTo>
                <a:lnTo>
                  <a:pt x="246" y="122"/>
                </a:lnTo>
                <a:close/>
              </a:path>
            </a:pathLst>
          </a:custGeom>
          <a:solidFill>
            <a:schemeClr val="bg1"/>
          </a:solidFill>
          <a:ln>
            <a:noFill/>
          </a:ln>
        </p:spPr>
        <p:txBody>
          <a:bodyPr vert="horz" wrap="square" lIns="91428" tIns="45715" rIns="91428" bIns="45715" numCol="1" anchor="t" anchorCtr="0" compatLnSpc="1">
            <a:prstTxWarp prst="textNoShape">
              <a:avLst/>
            </a:prstTxWarp>
          </a:bodyPr>
          <a:lstStyle/>
          <a:p>
            <a:endParaRPr lang="es-ES" dirty="0">
              <a:solidFill>
                <a:srgbClr val="002776"/>
              </a:solidFill>
            </a:endParaRPr>
          </a:p>
        </p:txBody>
      </p:sp>
      <p:grpSp>
        <p:nvGrpSpPr>
          <p:cNvPr id="45" name="Group 990"/>
          <p:cNvGrpSpPr/>
          <p:nvPr/>
        </p:nvGrpSpPr>
        <p:grpSpPr>
          <a:xfrm>
            <a:off x="670394" y="3322130"/>
            <a:ext cx="363659" cy="363660"/>
            <a:chOff x="8779515" y="6061978"/>
            <a:chExt cx="232413" cy="232414"/>
          </a:xfrm>
          <a:solidFill>
            <a:schemeClr val="bg1"/>
          </a:solidFill>
        </p:grpSpPr>
        <p:sp>
          <p:nvSpPr>
            <p:cNvPr id="46" name="Freeform 459"/>
            <p:cNvSpPr>
              <a:spLocks/>
            </p:cNvSpPr>
            <p:nvPr/>
          </p:nvSpPr>
          <p:spPr bwMode="auto">
            <a:xfrm>
              <a:off x="8870012" y="6082545"/>
              <a:ext cx="41135" cy="34966"/>
            </a:xfrm>
            <a:custGeom>
              <a:avLst/>
              <a:gdLst>
                <a:gd name="T0" fmla="*/ 22 w 22"/>
                <a:gd name="T1" fmla="*/ 6 h 18"/>
                <a:gd name="T2" fmla="*/ 22 w 22"/>
                <a:gd name="T3" fmla="*/ 5 h 18"/>
                <a:gd name="T4" fmla="*/ 21 w 22"/>
                <a:gd name="T5" fmla="*/ 0 h 18"/>
                <a:gd name="T6" fmla="*/ 12 w 22"/>
                <a:gd name="T7" fmla="*/ 0 h 18"/>
                <a:gd name="T8" fmla="*/ 0 w 22"/>
                <a:gd name="T9" fmla="*/ 1 h 18"/>
                <a:gd name="T10" fmla="*/ 2 w 22"/>
                <a:gd name="T11" fmla="*/ 2 h 18"/>
                <a:gd name="T12" fmla="*/ 3 w 22"/>
                <a:gd name="T13" fmla="*/ 3 h 18"/>
                <a:gd name="T14" fmla="*/ 2 w 22"/>
                <a:gd name="T15" fmla="*/ 7 h 18"/>
                <a:gd name="T16" fmla="*/ 1 w 22"/>
                <a:gd name="T17" fmla="*/ 8 h 18"/>
                <a:gd name="T18" fmla="*/ 2 w 22"/>
                <a:gd name="T19" fmla="*/ 11 h 18"/>
                <a:gd name="T20" fmla="*/ 2 w 22"/>
                <a:gd name="T21" fmla="*/ 12 h 18"/>
                <a:gd name="T22" fmla="*/ 4 w 22"/>
                <a:gd name="T23" fmla="*/ 17 h 18"/>
                <a:gd name="T24" fmla="*/ 6 w 22"/>
                <a:gd name="T25" fmla="*/ 18 h 18"/>
                <a:gd name="T26" fmla="*/ 6 w 22"/>
                <a:gd name="T27" fmla="*/ 18 h 18"/>
                <a:gd name="T28" fmla="*/ 7 w 22"/>
                <a:gd name="T29" fmla="*/ 18 h 18"/>
                <a:gd name="T30" fmla="*/ 10 w 22"/>
                <a:gd name="T31" fmla="*/ 14 h 18"/>
                <a:gd name="T32" fmla="*/ 11 w 22"/>
                <a:gd name="T33" fmla="*/ 14 h 18"/>
                <a:gd name="T34" fmla="*/ 14 w 22"/>
                <a:gd name="T35" fmla="*/ 12 h 18"/>
                <a:gd name="T36" fmla="*/ 21 w 22"/>
                <a:gd name="T37" fmla="*/ 7 h 18"/>
                <a:gd name="T38" fmla="*/ 22 w 22"/>
                <a:gd name="T39" fmla="*/ 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18">
                  <a:moveTo>
                    <a:pt x="22" y="6"/>
                  </a:moveTo>
                  <a:cubicBezTo>
                    <a:pt x="22" y="6"/>
                    <a:pt x="22" y="5"/>
                    <a:pt x="22" y="5"/>
                  </a:cubicBezTo>
                  <a:cubicBezTo>
                    <a:pt x="21" y="3"/>
                    <a:pt x="21" y="2"/>
                    <a:pt x="21" y="0"/>
                  </a:cubicBezTo>
                  <a:cubicBezTo>
                    <a:pt x="18" y="0"/>
                    <a:pt x="15" y="0"/>
                    <a:pt x="12" y="0"/>
                  </a:cubicBezTo>
                  <a:cubicBezTo>
                    <a:pt x="8" y="0"/>
                    <a:pt x="4" y="0"/>
                    <a:pt x="0" y="1"/>
                  </a:cubicBezTo>
                  <a:cubicBezTo>
                    <a:pt x="1" y="2"/>
                    <a:pt x="1" y="2"/>
                    <a:pt x="2" y="2"/>
                  </a:cubicBezTo>
                  <a:cubicBezTo>
                    <a:pt x="3" y="2"/>
                    <a:pt x="3" y="3"/>
                    <a:pt x="3" y="3"/>
                  </a:cubicBezTo>
                  <a:cubicBezTo>
                    <a:pt x="4" y="4"/>
                    <a:pt x="3" y="6"/>
                    <a:pt x="2" y="7"/>
                  </a:cubicBezTo>
                  <a:cubicBezTo>
                    <a:pt x="1" y="7"/>
                    <a:pt x="1" y="8"/>
                    <a:pt x="1" y="8"/>
                  </a:cubicBezTo>
                  <a:cubicBezTo>
                    <a:pt x="0" y="9"/>
                    <a:pt x="1" y="10"/>
                    <a:pt x="2" y="11"/>
                  </a:cubicBezTo>
                  <a:cubicBezTo>
                    <a:pt x="2" y="11"/>
                    <a:pt x="2" y="12"/>
                    <a:pt x="2" y="12"/>
                  </a:cubicBezTo>
                  <a:cubicBezTo>
                    <a:pt x="4" y="14"/>
                    <a:pt x="4" y="17"/>
                    <a:pt x="4" y="17"/>
                  </a:cubicBezTo>
                  <a:cubicBezTo>
                    <a:pt x="5" y="18"/>
                    <a:pt x="5" y="18"/>
                    <a:pt x="6" y="18"/>
                  </a:cubicBezTo>
                  <a:cubicBezTo>
                    <a:pt x="6" y="18"/>
                    <a:pt x="6" y="18"/>
                    <a:pt x="6" y="18"/>
                  </a:cubicBezTo>
                  <a:cubicBezTo>
                    <a:pt x="6" y="18"/>
                    <a:pt x="7" y="18"/>
                    <a:pt x="7" y="18"/>
                  </a:cubicBezTo>
                  <a:cubicBezTo>
                    <a:pt x="7" y="18"/>
                    <a:pt x="9" y="16"/>
                    <a:pt x="10" y="14"/>
                  </a:cubicBezTo>
                  <a:cubicBezTo>
                    <a:pt x="11" y="14"/>
                    <a:pt x="11" y="14"/>
                    <a:pt x="11" y="14"/>
                  </a:cubicBezTo>
                  <a:cubicBezTo>
                    <a:pt x="12" y="14"/>
                    <a:pt x="14" y="14"/>
                    <a:pt x="14" y="12"/>
                  </a:cubicBezTo>
                  <a:cubicBezTo>
                    <a:pt x="15" y="10"/>
                    <a:pt x="19" y="8"/>
                    <a:pt x="21" y="7"/>
                  </a:cubicBezTo>
                  <a:cubicBezTo>
                    <a:pt x="22" y="7"/>
                    <a:pt x="22" y="7"/>
                    <a:pt x="2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_tradnl">
                <a:solidFill>
                  <a:srgbClr val="002776"/>
                </a:solidFill>
              </a:endParaRPr>
            </a:p>
          </p:txBody>
        </p:sp>
        <p:sp>
          <p:nvSpPr>
            <p:cNvPr id="47" name="Freeform 460"/>
            <p:cNvSpPr>
              <a:spLocks/>
            </p:cNvSpPr>
            <p:nvPr/>
          </p:nvSpPr>
          <p:spPr bwMode="auto">
            <a:xfrm>
              <a:off x="8802139" y="6090772"/>
              <a:ext cx="94611" cy="168654"/>
            </a:xfrm>
            <a:custGeom>
              <a:avLst/>
              <a:gdLst>
                <a:gd name="T0" fmla="*/ 40 w 50"/>
                <a:gd name="T1" fmla="*/ 61 h 90"/>
                <a:gd name="T2" fmla="*/ 39 w 50"/>
                <a:gd name="T3" fmla="*/ 61 h 90"/>
                <a:gd name="T4" fmla="*/ 35 w 50"/>
                <a:gd name="T5" fmla="*/ 58 h 90"/>
                <a:gd name="T6" fmla="*/ 28 w 50"/>
                <a:gd name="T7" fmla="*/ 53 h 90"/>
                <a:gd name="T8" fmla="*/ 27 w 50"/>
                <a:gd name="T9" fmla="*/ 53 h 90"/>
                <a:gd name="T10" fmla="*/ 21 w 50"/>
                <a:gd name="T11" fmla="*/ 54 h 90"/>
                <a:gd name="T12" fmla="*/ 11 w 50"/>
                <a:gd name="T13" fmla="*/ 48 h 90"/>
                <a:gd name="T14" fmla="*/ 11 w 50"/>
                <a:gd name="T15" fmla="*/ 48 h 90"/>
                <a:gd name="T16" fmla="*/ 10 w 50"/>
                <a:gd name="T17" fmla="*/ 48 h 90"/>
                <a:gd name="T18" fmla="*/ 10 w 50"/>
                <a:gd name="T19" fmla="*/ 48 h 90"/>
                <a:gd name="T20" fmla="*/ 11 w 50"/>
                <a:gd name="T21" fmla="*/ 43 h 90"/>
                <a:gd name="T22" fmla="*/ 13 w 50"/>
                <a:gd name="T23" fmla="*/ 42 h 90"/>
                <a:gd name="T24" fmla="*/ 16 w 50"/>
                <a:gd name="T25" fmla="*/ 43 h 90"/>
                <a:gd name="T26" fmla="*/ 19 w 50"/>
                <a:gd name="T27" fmla="*/ 43 h 90"/>
                <a:gd name="T28" fmla="*/ 23 w 50"/>
                <a:gd name="T29" fmla="*/ 42 h 90"/>
                <a:gd name="T30" fmla="*/ 24 w 50"/>
                <a:gd name="T31" fmla="*/ 37 h 90"/>
                <a:gd name="T32" fmla="*/ 31 w 50"/>
                <a:gd name="T33" fmla="*/ 30 h 90"/>
                <a:gd name="T34" fmla="*/ 38 w 50"/>
                <a:gd name="T35" fmla="*/ 25 h 90"/>
                <a:gd name="T36" fmla="*/ 36 w 50"/>
                <a:gd name="T37" fmla="*/ 16 h 90"/>
                <a:gd name="T38" fmla="*/ 32 w 50"/>
                <a:gd name="T39" fmla="*/ 16 h 90"/>
                <a:gd name="T40" fmla="*/ 28 w 50"/>
                <a:gd name="T41" fmla="*/ 16 h 90"/>
                <a:gd name="T42" fmla="*/ 24 w 50"/>
                <a:gd name="T43" fmla="*/ 16 h 90"/>
                <a:gd name="T44" fmla="*/ 23 w 50"/>
                <a:gd name="T45" fmla="*/ 19 h 90"/>
                <a:gd name="T46" fmla="*/ 22 w 50"/>
                <a:gd name="T47" fmla="*/ 16 h 90"/>
                <a:gd name="T48" fmla="*/ 19 w 50"/>
                <a:gd name="T49" fmla="*/ 16 h 90"/>
                <a:gd name="T50" fmla="*/ 24 w 50"/>
                <a:gd name="T51" fmla="*/ 12 h 90"/>
                <a:gd name="T52" fmla="*/ 26 w 50"/>
                <a:gd name="T53" fmla="*/ 10 h 90"/>
                <a:gd name="T54" fmla="*/ 27 w 50"/>
                <a:gd name="T55" fmla="*/ 10 h 90"/>
                <a:gd name="T56" fmla="*/ 32 w 50"/>
                <a:gd name="T57" fmla="*/ 4 h 90"/>
                <a:gd name="T58" fmla="*/ 27 w 50"/>
                <a:gd name="T59" fmla="*/ 0 h 90"/>
                <a:gd name="T60" fmla="*/ 25 w 50"/>
                <a:gd name="T61" fmla="*/ 2 h 90"/>
                <a:gd name="T62" fmla="*/ 0 w 50"/>
                <a:gd name="T63" fmla="*/ 44 h 90"/>
                <a:gd name="T64" fmla="*/ 0 w 50"/>
                <a:gd name="T65" fmla="*/ 45 h 90"/>
                <a:gd name="T66" fmla="*/ 1 w 50"/>
                <a:gd name="T67" fmla="*/ 51 h 90"/>
                <a:gd name="T68" fmla="*/ 2 w 50"/>
                <a:gd name="T69" fmla="*/ 52 h 90"/>
                <a:gd name="T70" fmla="*/ 3 w 50"/>
                <a:gd name="T71" fmla="*/ 53 h 90"/>
                <a:gd name="T72" fmla="*/ 8 w 50"/>
                <a:gd name="T73" fmla="*/ 55 h 90"/>
                <a:gd name="T74" fmla="*/ 10 w 50"/>
                <a:gd name="T75" fmla="*/ 54 h 90"/>
                <a:gd name="T76" fmla="*/ 17 w 50"/>
                <a:gd name="T77" fmla="*/ 59 h 90"/>
                <a:gd name="T78" fmla="*/ 15 w 50"/>
                <a:gd name="T79" fmla="*/ 69 h 90"/>
                <a:gd name="T80" fmla="*/ 20 w 50"/>
                <a:gd name="T81" fmla="*/ 72 h 90"/>
                <a:gd name="T82" fmla="*/ 22 w 50"/>
                <a:gd name="T83" fmla="*/ 74 h 90"/>
                <a:gd name="T84" fmla="*/ 23 w 50"/>
                <a:gd name="T85" fmla="*/ 82 h 90"/>
                <a:gd name="T86" fmla="*/ 23 w 50"/>
                <a:gd name="T87" fmla="*/ 86 h 90"/>
                <a:gd name="T88" fmla="*/ 33 w 50"/>
                <a:gd name="T89" fmla="*/ 90 h 90"/>
                <a:gd name="T90" fmla="*/ 36 w 50"/>
                <a:gd name="T91" fmla="*/ 83 h 90"/>
                <a:gd name="T92" fmla="*/ 43 w 50"/>
                <a:gd name="T93" fmla="*/ 79 h 90"/>
                <a:gd name="T94" fmla="*/ 44 w 50"/>
                <a:gd name="T95" fmla="*/ 79 h 90"/>
                <a:gd name="T96" fmla="*/ 44 w 50"/>
                <a:gd name="T97" fmla="*/ 78 h 90"/>
                <a:gd name="T98" fmla="*/ 47 w 50"/>
                <a:gd name="T99" fmla="*/ 65 h 90"/>
                <a:gd name="T100" fmla="*/ 40 w 50"/>
                <a:gd name="T101" fmla="*/ 61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0" h="90">
                  <a:moveTo>
                    <a:pt x="40" y="61"/>
                  </a:moveTo>
                  <a:cubicBezTo>
                    <a:pt x="40" y="61"/>
                    <a:pt x="39" y="61"/>
                    <a:pt x="39" y="61"/>
                  </a:cubicBezTo>
                  <a:cubicBezTo>
                    <a:pt x="38" y="61"/>
                    <a:pt x="36" y="59"/>
                    <a:pt x="35" y="58"/>
                  </a:cubicBezTo>
                  <a:cubicBezTo>
                    <a:pt x="33" y="55"/>
                    <a:pt x="31" y="53"/>
                    <a:pt x="28" y="53"/>
                  </a:cubicBezTo>
                  <a:cubicBezTo>
                    <a:pt x="28" y="53"/>
                    <a:pt x="28" y="53"/>
                    <a:pt x="27" y="53"/>
                  </a:cubicBezTo>
                  <a:cubicBezTo>
                    <a:pt x="25" y="53"/>
                    <a:pt x="22" y="54"/>
                    <a:pt x="21" y="54"/>
                  </a:cubicBezTo>
                  <a:cubicBezTo>
                    <a:pt x="19" y="52"/>
                    <a:pt x="15" y="48"/>
                    <a:pt x="11" y="48"/>
                  </a:cubicBezTo>
                  <a:cubicBezTo>
                    <a:pt x="11" y="48"/>
                    <a:pt x="11" y="48"/>
                    <a:pt x="11" y="48"/>
                  </a:cubicBezTo>
                  <a:cubicBezTo>
                    <a:pt x="11" y="48"/>
                    <a:pt x="11" y="48"/>
                    <a:pt x="10" y="48"/>
                  </a:cubicBezTo>
                  <a:cubicBezTo>
                    <a:pt x="10" y="48"/>
                    <a:pt x="10" y="48"/>
                    <a:pt x="10" y="48"/>
                  </a:cubicBezTo>
                  <a:cubicBezTo>
                    <a:pt x="10" y="48"/>
                    <a:pt x="9" y="47"/>
                    <a:pt x="11" y="43"/>
                  </a:cubicBezTo>
                  <a:cubicBezTo>
                    <a:pt x="11" y="43"/>
                    <a:pt x="11" y="42"/>
                    <a:pt x="13" y="42"/>
                  </a:cubicBezTo>
                  <a:cubicBezTo>
                    <a:pt x="13" y="42"/>
                    <a:pt x="14" y="43"/>
                    <a:pt x="16" y="43"/>
                  </a:cubicBezTo>
                  <a:cubicBezTo>
                    <a:pt x="17" y="43"/>
                    <a:pt x="18" y="43"/>
                    <a:pt x="19" y="43"/>
                  </a:cubicBezTo>
                  <a:cubicBezTo>
                    <a:pt x="21" y="43"/>
                    <a:pt x="22" y="43"/>
                    <a:pt x="23" y="42"/>
                  </a:cubicBezTo>
                  <a:cubicBezTo>
                    <a:pt x="24" y="40"/>
                    <a:pt x="25" y="39"/>
                    <a:pt x="24" y="37"/>
                  </a:cubicBezTo>
                  <a:cubicBezTo>
                    <a:pt x="24" y="33"/>
                    <a:pt x="27" y="32"/>
                    <a:pt x="31" y="30"/>
                  </a:cubicBezTo>
                  <a:cubicBezTo>
                    <a:pt x="34" y="29"/>
                    <a:pt x="37" y="28"/>
                    <a:pt x="38" y="25"/>
                  </a:cubicBezTo>
                  <a:cubicBezTo>
                    <a:pt x="40" y="19"/>
                    <a:pt x="37" y="17"/>
                    <a:pt x="36" y="16"/>
                  </a:cubicBezTo>
                  <a:cubicBezTo>
                    <a:pt x="35" y="15"/>
                    <a:pt x="35" y="16"/>
                    <a:pt x="32" y="16"/>
                  </a:cubicBezTo>
                  <a:cubicBezTo>
                    <a:pt x="32" y="16"/>
                    <a:pt x="28" y="16"/>
                    <a:pt x="28" y="16"/>
                  </a:cubicBezTo>
                  <a:cubicBezTo>
                    <a:pt x="25" y="16"/>
                    <a:pt x="25" y="13"/>
                    <a:pt x="24" y="16"/>
                  </a:cubicBezTo>
                  <a:cubicBezTo>
                    <a:pt x="24" y="17"/>
                    <a:pt x="24" y="18"/>
                    <a:pt x="23" y="19"/>
                  </a:cubicBezTo>
                  <a:cubicBezTo>
                    <a:pt x="23" y="18"/>
                    <a:pt x="22" y="17"/>
                    <a:pt x="22" y="16"/>
                  </a:cubicBezTo>
                  <a:cubicBezTo>
                    <a:pt x="21" y="16"/>
                    <a:pt x="20" y="16"/>
                    <a:pt x="19" y="16"/>
                  </a:cubicBezTo>
                  <a:cubicBezTo>
                    <a:pt x="21" y="14"/>
                    <a:pt x="23" y="13"/>
                    <a:pt x="24" y="12"/>
                  </a:cubicBezTo>
                  <a:cubicBezTo>
                    <a:pt x="25" y="11"/>
                    <a:pt x="25" y="10"/>
                    <a:pt x="26" y="10"/>
                  </a:cubicBezTo>
                  <a:cubicBezTo>
                    <a:pt x="26" y="10"/>
                    <a:pt x="26" y="10"/>
                    <a:pt x="27" y="10"/>
                  </a:cubicBezTo>
                  <a:cubicBezTo>
                    <a:pt x="29" y="9"/>
                    <a:pt x="32" y="7"/>
                    <a:pt x="32" y="4"/>
                  </a:cubicBezTo>
                  <a:cubicBezTo>
                    <a:pt x="32" y="2"/>
                    <a:pt x="32" y="1"/>
                    <a:pt x="27" y="0"/>
                  </a:cubicBezTo>
                  <a:cubicBezTo>
                    <a:pt x="27" y="1"/>
                    <a:pt x="26" y="1"/>
                    <a:pt x="25" y="2"/>
                  </a:cubicBezTo>
                  <a:cubicBezTo>
                    <a:pt x="10" y="10"/>
                    <a:pt x="0" y="26"/>
                    <a:pt x="0" y="44"/>
                  </a:cubicBezTo>
                  <a:cubicBezTo>
                    <a:pt x="0" y="44"/>
                    <a:pt x="0" y="44"/>
                    <a:pt x="0" y="45"/>
                  </a:cubicBezTo>
                  <a:cubicBezTo>
                    <a:pt x="1" y="48"/>
                    <a:pt x="1" y="51"/>
                    <a:pt x="1" y="51"/>
                  </a:cubicBezTo>
                  <a:cubicBezTo>
                    <a:pt x="2" y="52"/>
                    <a:pt x="2" y="52"/>
                    <a:pt x="2" y="52"/>
                  </a:cubicBezTo>
                  <a:cubicBezTo>
                    <a:pt x="3" y="53"/>
                    <a:pt x="3" y="53"/>
                    <a:pt x="3" y="53"/>
                  </a:cubicBezTo>
                  <a:cubicBezTo>
                    <a:pt x="4" y="53"/>
                    <a:pt x="7" y="55"/>
                    <a:pt x="8" y="55"/>
                  </a:cubicBezTo>
                  <a:cubicBezTo>
                    <a:pt x="9" y="55"/>
                    <a:pt x="10" y="54"/>
                    <a:pt x="10" y="54"/>
                  </a:cubicBezTo>
                  <a:cubicBezTo>
                    <a:pt x="12" y="55"/>
                    <a:pt x="14" y="57"/>
                    <a:pt x="17" y="59"/>
                  </a:cubicBezTo>
                  <a:cubicBezTo>
                    <a:pt x="16" y="62"/>
                    <a:pt x="14" y="67"/>
                    <a:pt x="15" y="69"/>
                  </a:cubicBezTo>
                  <a:cubicBezTo>
                    <a:pt x="16" y="72"/>
                    <a:pt x="19" y="72"/>
                    <a:pt x="20" y="72"/>
                  </a:cubicBezTo>
                  <a:cubicBezTo>
                    <a:pt x="22" y="72"/>
                    <a:pt x="22" y="73"/>
                    <a:pt x="22" y="74"/>
                  </a:cubicBezTo>
                  <a:cubicBezTo>
                    <a:pt x="23" y="75"/>
                    <a:pt x="23" y="79"/>
                    <a:pt x="23" y="82"/>
                  </a:cubicBezTo>
                  <a:cubicBezTo>
                    <a:pt x="23" y="83"/>
                    <a:pt x="23" y="84"/>
                    <a:pt x="23" y="86"/>
                  </a:cubicBezTo>
                  <a:cubicBezTo>
                    <a:pt x="26" y="88"/>
                    <a:pt x="30" y="89"/>
                    <a:pt x="33" y="90"/>
                  </a:cubicBezTo>
                  <a:cubicBezTo>
                    <a:pt x="35" y="88"/>
                    <a:pt x="36" y="85"/>
                    <a:pt x="36" y="83"/>
                  </a:cubicBezTo>
                  <a:cubicBezTo>
                    <a:pt x="37" y="82"/>
                    <a:pt x="40" y="80"/>
                    <a:pt x="43" y="79"/>
                  </a:cubicBezTo>
                  <a:cubicBezTo>
                    <a:pt x="44" y="79"/>
                    <a:pt x="44" y="79"/>
                    <a:pt x="44" y="79"/>
                  </a:cubicBezTo>
                  <a:cubicBezTo>
                    <a:pt x="44" y="78"/>
                    <a:pt x="44" y="78"/>
                    <a:pt x="44" y="78"/>
                  </a:cubicBezTo>
                  <a:cubicBezTo>
                    <a:pt x="46" y="75"/>
                    <a:pt x="50" y="68"/>
                    <a:pt x="47" y="65"/>
                  </a:cubicBezTo>
                  <a:cubicBezTo>
                    <a:pt x="45" y="62"/>
                    <a:pt x="43" y="61"/>
                    <a:pt x="40"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_tradnl">
                <a:solidFill>
                  <a:srgbClr val="002776"/>
                </a:solidFill>
              </a:endParaRPr>
            </a:p>
          </p:txBody>
        </p:sp>
        <p:sp>
          <p:nvSpPr>
            <p:cNvPr id="48" name="Freeform 461"/>
            <p:cNvSpPr>
              <a:spLocks/>
            </p:cNvSpPr>
            <p:nvPr/>
          </p:nvSpPr>
          <p:spPr bwMode="auto">
            <a:xfrm>
              <a:off x="8923487" y="6189497"/>
              <a:ext cx="88441" cy="104895"/>
            </a:xfrm>
            <a:custGeom>
              <a:avLst/>
              <a:gdLst>
                <a:gd name="T0" fmla="*/ 43 w 43"/>
                <a:gd name="T1" fmla="*/ 25 h 51"/>
                <a:gd name="T2" fmla="*/ 22 w 43"/>
                <a:gd name="T3" fmla="*/ 0 h 51"/>
                <a:gd name="T4" fmla="*/ 0 w 43"/>
                <a:gd name="T5" fmla="*/ 25 h 51"/>
                <a:gd name="T6" fmla="*/ 14 w 43"/>
                <a:gd name="T7" fmla="*/ 25 h 51"/>
                <a:gd name="T8" fmla="*/ 14 w 43"/>
                <a:gd name="T9" fmla="*/ 51 h 51"/>
                <a:gd name="T10" fmla="*/ 29 w 43"/>
                <a:gd name="T11" fmla="*/ 51 h 51"/>
                <a:gd name="T12" fmla="*/ 29 w 43"/>
                <a:gd name="T13" fmla="*/ 25 h 51"/>
                <a:gd name="T14" fmla="*/ 43 w 43"/>
                <a:gd name="T15" fmla="*/ 25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51">
                  <a:moveTo>
                    <a:pt x="43" y="25"/>
                  </a:moveTo>
                  <a:lnTo>
                    <a:pt x="22" y="0"/>
                  </a:lnTo>
                  <a:lnTo>
                    <a:pt x="0" y="25"/>
                  </a:lnTo>
                  <a:lnTo>
                    <a:pt x="14" y="25"/>
                  </a:lnTo>
                  <a:lnTo>
                    <a:pt x="14" y="51"/>
                  </a:lnTo>
                  <a:lnTo>
                    <a:pt x="29" y="51"/>
                  </a:lnTo>
                  <a:lnTo>
                    <a:pt x="29" y="25"/>
                  </a:lnTo>
                  <a:lnTo>
                    <a:pt x="43"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_tradnl">
                <a:solidFill>
                  <a:srgbClr val="002776"/>
                </a:solidFill>
              </a:endParaRPr>
            </a:p>
          </p:txBody>
        </p:sp>
        <p:sp>
          <p:nvSpPr>
            <p:cNvPr id="49" name="Freeform 462"/>
            <p:cNvSpPr>
              <a:spLocks/>
            </p:cNvSpPr>
            <p:nvPr/>
          </p:nvSpPr>
          <p:spPr bwMode="auto">
            <a:xfrm>
              <a:off x="8919374" y="6103113"/>
              <a:ext cx="63760" cy="71987"/>
            </a:xfrm>
            <a:custGeom>
              <a:avLst/>
              <a:gdLst>
                <a:gd name="T0" fmla="*/ 2 w 34"/>
                <a:gd name="T1" fmla="*/ 23 h 39"/>
                <a:gd name="T2" fmla="*/ 2 w 34"/>
                <a:gd name="T3" fmla="*/ 23 h 39"/>
                <a:gd name="T4" fmla="*/ 1 w 34"/>
                <a:gd name="T5" fmla="*/ 26 h 39"/>
                <a:gd name="T6" fmla="*/ 2 w 34"/>
                <a:gd name="T7" fmla="*/ 26 h 39"/>
                <a:gd name="T8" fmla="*/ 6 w 34"/>
                <a:gd name="T9" fmla="*/ 26 h 39"/>
                <a:gd name="T10" fmla="*/ 10 w 34"/>
                <a:gd name="T11" fmla="*/ 26 h 39"/>
                <a:gd name="T12" fmla="*/ 10 w 34"/>
                <a:gd name="T13" fmla="*/ 27 h 39"/>
                <a:gd name="T14" fmla="*/ 12 w 34"/>
                <a:gd name="T15" fmla="*/ 24 h 39"/>
                <a:gd name="T16" fmla="*/ 12 w 34"/>
                <a:gd name="T17" fmla="*/ 24 h 39"/>
                <a:gd name="T18" fmla="*/ 15 w 34"/>
                <a:gd name="T19" fmla="*/ 28 h 39"/>
                <a:gd name="T20" fmla="*/ 17 w 34"/>
                <a:gd name="T21" fmla="*/ 28 h 39"/>
                <a:gd name="T22" fmla="*/ 21 w 34"/>
                <a:gd name="T23" fmla="*/ 27 h 39"/>
                <a:gd name="T24" fmla="*/ 20 w 34"/>
                <a:gd name="T25" fmla="*/ 29 h 39"/>
                <a:gd name="T26" fmla="*/ 20 w 34"/>
                <a:gd name="T27" fmla="*/ 30 h 39"/>
                <a:gd name="T28" fmla="*/ 21 w 34"/>
                <a:gd name="T29" fmla="*/ 30 h 39"/>
                <a:gd name="T30" fmla="*/ 26 w 34"/>
                <a:gd name="T31" fmla="*/ 29 h 39"/>
                <a:gd name="T32" fmla="*/ 28 w 34"/>
                <a:gd name="T33" fmla="*/ 32 h 39"/>
                <a:gd name="T34" fmla="*/ 28 w 34"/>
                <a:gd name="T35" fmla="*/ 32 h 39"/>
                <a:gd name="T36" fmla="*/ 32 w 34"/>
                <a:gd name="T37" fmla="*/ 36 h 39"/>
                <a:gd name="T38" fmla="*/ 34 w 34"/>
                <a:gd name="T39" fmla="*/ 39 h 39"/>
                <a:gd name="T40" fmla="*/ 34 w 34"/>
                <a:gd name="T41" fmla="*/ 38 h 39"/>
                <a:gd name="T42" fmla="*/ 16 w 34"/>
                <a:gd name="T43" fmla="*/ 0 h 39"/>
                <a:gd name="T44" fmla="*/ 11 w 34"/>
                <a:gd name="T45" fmla="*/ 4 h 39"/>
                <a:gd name="T46" fmla="*/ 10 w 34"/>
                <a:gd name="T47" fmla="*/ 5 h 39"/>
                <a:gd name="T48" fmla="*/ 11 w 34"/>
                <a:gd name="T49" fmla="*/ 10 h 39"/>
                <a:gd name="T50" fmla="*/ 12 w 34"/>
                <a:gd name="T51" fmla="*/ 11 h 39"/>
                <a:gd name="T52" fmla="*/ 19 w 34"/>
                <a:gd name="T53" fmla="*/ 4 h 39"/>
                <a:gd name="T54" fmla="*/ 20 w 34"/>
                <a:gd name="T55" fmla="*/ 7 h 39"/>
                <a:gd name="T56" fmla="*/ 18 w 34"/>
                <a:gd name="T57" fmla="*/ 8 h 39"/>
                <a:gd name="T58" fmla="*/ 16 w 34"/>
                <a:gd name="T59" fmla="*/ 10 h 39"/>
                <a:gd name="T60" fmla="*/ 16 w 34"/>
                <a:gd name="T61" fmla="*/ 11 h 39"/>
                <a:gd name="T62" fmla="*/ 9 w 34"/>
                <a:gd name="T63" fmla="*/ 14 h 39"/>
                <a:gd name="T64" fmla="*/ 3 w 34"/>
                <a:gd name="T65" fmla="*/ 9 h 39"/>
                <a:gd name="T66" fmla="*/ 3 w 34"/>
                <a:gd name="T67" fmla="*/ 9 h 39"/>
                <a:gd name="T68" fmla="*/ 1 w 34"/>
                <a:gd name="T69" fmla="*/ 9 h 39"/>
                <a:gd name="T70" fmla="*/ 2 w 34"/>
                <a:gd name="T71" fmla="*/ 16 h 39"/>
                <a:gd name="T72" fmla="*/ 2 w 34"/>
                <a:gd name="T73" fmla="*/ 16 h 39"/>
                <a:gd name="T74" fmla="*/ 5 w 34"/>
                <a:gd name="T75" fmla="*/ 20 h 39"/>
                <a:gd name="T76" fmla="*/ 2 w 34"/>
                <a:gd name="T77" fmla="*/ 2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4" h="39">
                  <a:moveTo>
                    <a:pt x="2" y="23"/>
                  </a:moveTo>
                  <a:cubicBezTo>
                    <a:pt x="2" y="23"/>
                    <a:pt x="2" y="23"/>
                    <a:pt x="2" y="23"/>
                  </a:cubicBezTo>
                  <a:cubicBezTo>
                    <a:pt x="2" y="24"/>
                    <a:pt x="1" y="25"/>
                    <a:pt x="1" y="26"/>
                  </a:cubicBezTo>
                  <a:cubicBezTo>
                    <a:pt x="1" y="27"/>
                    <a:pt x="2" y="27"/>
                    <a:pt x="2" y="26"/>
                  </a:cubicBezTo>
                  <a:cubicBezTo>
                    <a:pt x="1" y="23"/>
                    <a:pt x="5" y="26"/>
                    <a:pt x="6" y="26"/>
                  </a:cubicBezTo>
                  <a:cubicBezTo>
                    <a:pt x="8" y="26"/>
                    <a:pt x="10" y="26"/>
                    <a:pt x="10" y="26"/>
                  </a:cubicBezTo>
                  <a:cubicBezTo>
                    <a:pt x="10" y="26"/>
                    <a:pt x="10" y="26"/>
                    <a:pt x="10" y="27"/>
                  </a:cubicBezTo>
                  <a:cubicBezTo>
                    <a:pt x="10" y="26"/>
                    <a:pt x="11" y="24"/>
                    <a:pt x="12" y="24"/>
                  </a:cubicBezTo>
                  <a:cubicBezTo>
                    <a:pt x="12" y="24"/>
                    <a:pt x="12" y="24"/>
                    <a:pt x="12" y="24"/>
                  </a:cubicBezTo>
                  <a:cubicBezTo>
                    <a:pt x="14" y="25"/>
                    <a:pt x="15" y="27"/>
                    <a:pt x="15" y="28"/>
                  </a:cubicBezTo>
                  <a:cubicBezTo>
                    <a:pt x="16" y="28"/>
                    <a:pt x="16" y="28"/>
                    <a:pt x="17" y="28"/>
                  </a:cubicBezTo>
                  <a:cubicBezTo>
                    <a:pt x="18" y="28"/>
                    <a:pt x="20" y="27"/>
                    <a:pt x="21" y="27"/>
                  </a:cubicBezTo>
                  <a:cubicBezTo>
                    <a:pt x="21" y="27"/>
                    <a:pt x="21" y="28"/>
                    <a:pt x="20" y="29"/>
                  </a:cubicBezTo>
                  <a:cubicBezTo>
                    <a:pt x="20" y="29"/>
                    <a:pt x="20" y="29"/>
                    <a:pt x="20" y="30"/>
                  </a:cubicBezTo>
                  <a:cubicBezTo>
                    <a:pt x="21" y="30"/>
                    <a:pt x="21" y="30"/>
                    <a:pt x="21" y="30"/>
                  </a:cubicBezTo>
                  <a:cubicBezTo>
                    <a:pt x="26" y="29"/>
                    <a:pt x="26" y="29"/>
                    <a:pt x="26" y="29"/>
                  </a:cubicBezTo>
                  <a:cubicBezTo>
                    <a:pt x="27" y="30"/>
                    <a:pt x="29" y="31"/>
                    <a:pt x="28" y="32"/>
                  </a:cubicBezTo>
                  <a:cubicBezTo>
                    <a:pt x="28" y="32"/>
                    <a:pt x="28" y="32"/>
                    <a:pt x="28" y="32"/>
                  </a:cubicBezTo>
                  <a:cubicBezTo>
                    <a:pt x="32" y="36"/>
                    <a:pt x="32" y="36"/>
                    <a:pt x="32" y="36"/>
                  </a:cubicBezTo>
                  <a:cubicBezTo>
                    <a:pt x="34" y="39"/>
                    <a:pt x="34" y="39"/>
                    <a:pt x="34" y="39"/>
                  </a:cubicBezTo>
                  <a:cubicBezTo>
                    <a:pt x="34" y="38"/>
                    <a:pt x="34" y="38"/>
                    <a:pt x="34" y="38"/>
                  </a:cubicBezTo>
                  <a:cubicBezTo>
                    <a:pt x="34" y="22"/>
                    <a:pt x="27" y="8"/>
                    <a:pt x="16" y="0"/>
                  </a:cubicBezTo>
                  <a:cubicBezTo>
                    <a:pt x="14" y="2"/>
                    <a:pt x="11" y="4"/>
                    <a:pt x="11" y="4"/>
                  </a:cubicBezTo>
                  <a:cubicBezTo>
                    <a:pt x="10" y="4"/>
                    <a:pt x="10" y="5"/>
                    <a:pt x="10" y="5"/>
                  </a:cubicBezTo>
                  <a:cubicBezTo>
                    <a:pt x="10" y="5"/>
                    <a:pt x="10" y="7"/>
                    <a:pt x="11" y="10"/>
                  </a:cubicBezTo>
                  <a:cubicBezTo>
                    <a:pt x="11" y="10"/>
                    <a:pt x="12" y="11"/>
                    <a:pt x="12" y="11"/>
                  </a:cubicBezTo>
                  <a:cubicBezTo>
                    <a:pt x="14" y="11"/>
                    <a:pt x="17" y="7"/>
                    <a:pt x="19" y="4"/>
                  </a:cubicBezTo>
                  <a:cubicBezTo>
                    <a:pt x="20" y="5"/>
                    <a:pt x="20" y="6"/>
                    <a:pt x="20" y="7"/>
                  </a:cubicBezTo>
                  <a:cubicBezTo>
                    <a:pt x="20" y="7"/>
                    <a:pt x="19" y="8"/>
                    <a:pt x="18" y="8"/>
                  </a:cubicBezTo>
                  <a:cubicBezTo>
                    <a:pt x="17" y="8"/>
                    <a:pt x="16" y="9"/>
                    <a:pt x="16" y="10"/>
                  </a:cubicBezTo>
                  <a:cubicBezTo>
                    <a:pt x="16" y="10"/>
                    <a:pt x="16" y="11"/>
                    <a:pt x="16" y="11"/>
                  </a:cubicBezTo>
                  <a:cubicBezTo>
                    <a:pt x="16" y="12"/>
                    <a:pt x="12" y="13"/>
                    <a:pt x="9" y="14"/>
                  </a:cubicBezTo>
                  <a:cubicBezTo>
                    <a:pt x="8" y="12"/>
                    <a:pt x="5" y="9"/>
                    <a:pt x="3" y="9"/>
                  </a:cubicBezTo>
                  <a:cubicBezTo>
                    <a:pt x="3" y="9"/>
                    <a:pt x="3" y="9"/>
                    <a:pt x="3" y="9"/>
                  </a:cubicBezTo>
                  <a:cubicBezTo>
                    <a:pt x="2" y="9"/>
                    <a:pt x="2" y="9"/>
                    <a:pt x="1" y="9"/>
                  </a:cubicBezTo>
                  <a:cubicBezTo>
                    <a:pt x="0" y="11"/>
                    <a:pt x="2" y="15"/>
                    <a:pt x="2" y="16"/>
                  </a:cubicBezTo>
                  <a:cubicBezTo>
                    <a:pt x="2" y="16"/>
                    <a:pt x="2" y="16"/>
                    <a:pt x="2" y="16"/>
                  </a:cubicBezTo>
                  <a:cubicBezTo>
                    <a:pt x="2" y="16"/>
                    <a:pt x="5" y="18"/>
                    <a:pt x="5" y="20"/>
                  </a:cubicBezTo>
                  <a:cubicBezTo>
                    <a:pt x="5" y="22"/>
                    <a:pt x="3" y="23"/>
                    <a:pt x="2"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_tradnl">
                <a:solidFill>
                  <a:srgbClr val="002776"/>
                </a:solidFill>
              </a:endParaRPr>
            </a:p>
          </p:txBody>
        </p:sp>
        <p:sp>
          <p:nvSpPr>
            <p:cNvPr id="50" name="Freeform 463"/>
            <p:cNvSpPr>
              <a:spLocks/>
            </p:cNvSpPr>
            <p:nvPr/>
          </p:nvSpPr>
          <p:spPr bwMode="auto">
            <a:xfrm>
              <a:off x="8909091" y="6156589"/>
              <a:ext cx="51420" cy="47306"/>
            </a:xfrm>
            <a:custGeom>
              <a:avLst/>
              <a:gdLst>
                <a:gd name="T0" fmla="*/ 0 w 27"/>
                <a:gd name="T1" fmla="*/ 16 h 25"/>
                <a:gd name="T2" fmla="*/ 4 w 27"/>
                <a:gd name="T3" fmla="*/ 24 h 25"/>
                <a:gd name="T4" fmla="*/ 9 w 27"/>
                <a:gd name="T5" fmla="*/ 25 h 25"/>
                <a:gd name="T6" fmla="*/ 9 w 27"/>
                <a:gd name="T7" fmla="*/ 25 h 25"/>
                <a:gd name="T8" fmla="*/ 25 w 27"/>
                <a:gd name="T9" fmla="*/ 7 h 25"/>
                <a:gd name="T10" fmla="*/ 27 w 27"/>
                <a:gd name="T11" fmla="*/ 5 h 25"/>
                <a:gd name="T12" fmla="*/ 24 w 27"/>
                <a:gd name="T13" fmla="*/ 5 h 25"/>
                <a:gd name="T14" fmla="*/ 19 w 27"/>
                <a:gd name="T15" fmla="*/ 5 h 25"/>
                <a:gd name="T16" fmla="*/ 16 w 27"/>
                <a:gd name="T17" fmla="*/ 2 h 25"/>
                <a:gd name="T18" fmla="*/ 7 w 27"/>
                <a:gd name="T19" fmla="*/ 1 h 25"/>
                <a:gd name="T20" fmla="*/ 5 w 27"/>
                <a:gd name="T21" fmla="*/ 5 h 25"/>
                <a:gd name="T22" fmla="*/ 4 w 27"/>
                <a:gd name="T23" fmla="*/ 7 h 25"/>
                <a:gd name="T24" fmla="*/ 0 w 27"/>
                <a:gd name="T25" fmla="*/ 14 h 25"/>
                <a:gd name="T26" fmla="*/ 0 w 27"/>
                <a:gd name="T27" fmla="*/ 1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25">
                  <a:moveTo>
                    <a:pt x="0" y="16"/>
                  </a:moveTo>
                  <a:cubicBezTo>
                    <a:pt x="0" y="18"/>
                    <a:pt x="0" y="21"/>
                    <a:pt x="4" y="24"/>
                  </a:cubicBezTo>
                  <a:cubicBezTo>
                    <a:pt x="5" y="25"/>
                    <a:pt x="7" y="25"/>
                    <a:pt x="9" y="25"/>
                  </a:cubicBezTo>
                  <a:cubicBezTo>
                    <a:pt x="9" y="25"/>
                    <a:pt x="9" y="25"/>
                    <a:pt x="9" y="25"/>
                  </a:cubicBezTo>
                  <a:cubicBezTo>
                    <a:pt x="25" y="7"/>
                    <a:pt x="25" y="7"/>
                    <a:pt x="25" y="7"/>
                  </a:cubicBezTo>
                  <a:cubicBezTo>
                    <a:pt x="27" y="5"/>
                    <a:pt x="27" y="5"/>
                    <a:pt x="27" y="5"/>
                  </a:cubicBezTo>
                  <a:cubicBezTo>
                    <a:pt x="26" y="5"/>
                    <a:pt x="25" y="5"/>
                    <a:pt x="24" y="5"/>
                  </a:cubicBezTo>
                  <a:cubicBezTo>
                    <a:pt x="19" y="4"/>
                    <a:pt x="19" y="5"/>
                    <a:pt x="19" y="5"/>
                  </a:cubicBezTo>
                  <a:cubicBezTo>
                    <a:pt x="19" y="4"/>
                    <a:pt x="16" y="1"/>
                    <a:pt x="16" y="2"/>
                  </a:cubicBezTo>
                  <a:cubicBezTo>
                    <a:pt x="13" y="2"/>
                    <a:pt x="7" y="0"/>
                    <a:pt x="7" y="1"/>
                  </a:cubicBezTo>
                  <a:cubicBezTo>
                    <a:pt x="7" y="1"/>
                    <a:pt x="6" y="5"/>
                    <a:pt x="5" y="5"/>
                  </a:cubicBezTo>
                  <a:cubicBezTo>
                    <a:pt x="5" y="5"/>
                    <a:pt x="5" y="6"/>
                    <a:pt x="4" y="7"/>
                  </a:cubicBezTo>
                  <a:cubicBezTo>
                    <a:pt x="2" y="10"/>
                    <a:pt x="0" y="12"/>
                    <a:pt x="0" y="14"/>
                  </a:cubicBezTo>
                  <a:cubicBezTo>
                    <a:pt x="1" y="15"/>
                    <a:pt x="1" y="16"/>
                    <a:pt x="0"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_tradnl">
                <a:solidFill>
                  <a:srgbClr val="002776"/>
                </a:solidFill>
              </a:endParaRPr>
            </a:p>
          </p:txBody>
        </p:sp>
        <p:sp>
          <p:nvSpPr>
            <p:cNvPr id="51" name="Freeform 464"/>
            <p:cNvSpPr>
              <a:spLocks/>
            </p:cNvSpPr>
            <p:nvPr/>
          </p:nvSpPr>
          <p:spPr bwMode="auto">
            <a:xfrm>
              <a:off x="8779515" y="6061978"/>
              <a:ext cx="226243" cy="224187"/>
            </a:xfrm>
            <a:custGeom>
              <a:avLst/>
              <a:gdLst>
                <a:gd name="T0" fmla="*/ 84 w 120"/>
                <a:gd name="T1" fmla="*/ 110 h 120"/>
                <a:gd name="T2" fmla="*/ 60 w 120"/>
                <a:gd name="T3" fmla="*/ 116 h 120"/>
                <a:gd name="T4" fmla="*/ 4 w 120"/>
                <a:gd name="T5" fmla="*/ 60 h 120"/>
                <a:gd name="T6" fmla="*/ 60 w 120"/>
                <a:gd name="T7" fmla="*/ 4 h 120"/>
                <a:gd name="T8" fmla="*/ 116 w 120"/>
                <a:gd name="T9" fmla="*/ 60 h 120"/>
                <a:gd name="T10" fmla="*/ 115 w 120"/>
                <a:gd name="T11" fmla="*/ 69 h 120"/>
                <a:gd name="T12" fmla="*/ 118 w 120"/>
                <a:gd name="T13" fmla="*/ 73 h 120"/>
                <a:gd name="T14" fmla="*/ 120 w 120"/>
                <a:gd name="T15" fmla="*/ 60 h 120"/>
                <a:gd name="T16" fmla="*/ 60 w 120"/>
                <a:gd name="T17" fmla="*/ 0 h 120"/>
                <a:gd name="T18" fmla="*/ 0 w 120"/>
                <a:gd name="T19" fmla="*/ 60 h 120"/>
                <a:gd name="T20" fmla="*/ 60 w 120"/>
                <a:gd name="T21" fmla="*/ 120 h 120"/>
                <a:gd name="T22" fmla="*/ 84 w 120"/>
                <a:gd name="T23" fmla="*/ 115 h 120"/>
                <a:gd name="T24" fmla="*/ 84 w 120"/>
                <a:gd name="T25" fmla="*/ 11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0" h="120">
                  <a:moveTo>
                    <a:pt x="84" y="110"/>
                  </a:moveTo>
                  <a:cubicBezTo>
                    <a:pt x="77" y="114"/>
                    <a:pt x="68" y="116"/>
                    <a:pt x="60" y="116"/>
                  </a:cubicBezTo>
                  <a:cubicBezTo>
                    <a:pt x="29" y="116"/>
                    <a:pt x="4" y="91"/>
                    <a:pt x="4" y="60"/>
                  </a:cubicBezTo>
                  <a:cubicBezTo>
                    <a:pt x="4" y="29"/>
                    <a:pt x="29" y="4"/>
                    <a:pt x="60" y="4"/>
                  </a:cubicBezTo>
                  <a:cubicBezTo>
                    <a:pt x="91" y="4"/>
                    <a:pt x="116" y="29"/>
                    <a:pt x="116" y="60"/>
                  </a:cubicBezTo>
                  <a:cubicBezTo>
                    <a:pt x="116" y="63"/>
                    <a:pt x="115" y="66"/>
                    <a:pt x="115" y="69"/>
                  </a:cubicBezTo>
                  <a:cubicBezTo>
                    <a:pt x="118" y="73"/>
                    <a:pt x="118" y="73"/>
                    <a:pt x="118" y="73"/>
                  </a:cubicBezTo>
                  <a:cubicBezTo>
                    <a:pt x="119" y="69"/>
                    <a:pt x="120" y="64"/>
                    <a:pt x="120" y="60"/>
                  </a:cubicBezTo>
                  <a:cubicBezTo>
                    <a:pt x="120" y="27"/>
                    <a:pt x="93" y="0"/>
                    <a:pt x="60" y="0"/>
                  </a:cubicBezTo>
                  <a:cubicBezTo>
                    <a:pt x="27" y="0"/>
                    <a:pt x="0" y="27"/>
                    <a:pt x="0" y="60"/>
                  </a:cubicBezTo>
                  <a:cubicBezTo>
                    <a:pt x="0" y="93"/>
                    <a:pt x="27" y="120"/>
                    <a:pt x="60" y="120"/>
                  </a:cubicBezTo>
                  <a:cubicBezTo>
                    <a:pt x="68" y="120"/>
                    <a:pt x="76" y="118"/>
                    <a:pt x="84" y="115"/>
                  </a:cubicBezTo>
                  <a:lnTo>
                    <a:pt x="84" y="1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_tradnl">
                <a:solidFill>
                  <a:srgbClr val="002776"/>
                </a:solidFill>
              </a:endParaRPr>
            </a:p>
          </p:txBody>
        </p:sp>
      </p:grpSp>
      <p:grpSp>
        <p:nvGrpSpPr>
          <p:cNvPr id="11" name="Group 10"/>
          <p:cNvGrpSpPr/>
          <p:nvPr/>
        </p:nvGrpSpPr>
        <p:grpSpPr>
          <a:xfrm>
            <a:off x="7038215" y="5051403"/>
            <a:ext cx="2523301" cy="1444653"/>
            <a:chOff x="6681512" y="5150584"/>
            <a:chExt cx="2880000" cy="1086728"/>
          </a:xfrm>
        </p:grpSpPr>
        <p:sp>
          <p:nvSpPr>
            <p:cNvPr id="67" name="Rectangle 66"/>
            <p:cNvSpPr/>
            <p:nvPr>
              <p:custDataLst>
                <p:tags r:id="rId27"/>
              </p:custDataLst>
            </p:nvPr>
          </p:nvSpPr>
          <p:spPr>
            <a:xfrm>
              <a:off x="6681512" y="5150584"/>
              <a:ext cx="2880000" cy="1086728"/>
            </a:xfrm>
            <a:prstGeom prst="rect">
              <a:avLst/>
            </a:prstGeom>
            <a:solidFill>
              <a:srgbClr val="EFFAFF"/>
            </a:solidFill>
            <a:ln>
              <a:solidFill>
                <a:schemeClr val="accent3"/>
              </a:solidFill>
              <a:prstDash val="sysDash"/>
            </a:ln>
            <a:effectLst/>
          </p:spPr>
          <p:style>
            <a:lnRef idx="1">
              <a:schemeClr val="accent1"/>
            </a:lnRef>
            <a:fillRef idx="2">
              <a:schemeClr val="accent1"/>
            </a:fillRef>
            <a:effectRef idx="1">
              <a:schemeClr val="accent1"/>
            </a:effectRef>
            <a:fontRef idx="minor">
              <a:schemeClr val="dk1"/>
            </a:fontRef>
          </p:style>
          <p:txBody>
            <a:bodyPr lIns="160588" tIns="29112" rIns="58223" bIns="29112" rtlCol="0" anchor="ctr"/>
            <a:lstStyle/>
            <a:p>
              <a:pPr defTabSz="931658" fontAlgn="base">
                <a:spcBef>
                  <a:spcPct val="0"/>
                </a:spcBef>
                <a:spcAft>
                  <a:spcPct val="0"/>
                </a:spcAft>
              </a:pPr>
              <a:r>
                <a:rPr lang="es-ES" sz="900" dirty="0">
                  <a:solidFill>
                    <a:srgbClr val="002060"/>
                  </a:solidFill>
                </a:rPr>
                <a:t>3</a:t>
              </a:r>
            </a:p>
          </p:txBody>
        </p:sp>
        <p:sp>
          <p:nvSpPr>
            <p:cNvPr id="69" name="TextBox 68"/>
            <p:cNvSpPr txBox="1"/>
            <p:nvPr>
              <p:custDataLst>
                <p:tags r:id="rId28"/>
              </p:custDataLst>
            </p:nvPr>
          </p:nvSpPr>
          <p:spPr>
            <a:xfrm>
              <a:off x="7023155" y="5294362"/>
              <a:ext cx="2538357" cy="825628"/>
            </a:xfrm>
            <a:prstGeom prst="rect">
              <a:avLst/>
            </a:prstGeom>
            <a:noFill/>
          </p:spPr>
          <p:txBody>
            <a:bodyPr wrap="square" lIns="58242" tIns="29121" rIns="0" bIns="29121" rtlCol="0">
              <a:spAutoFit/>
            </a:bodyPr>
            <a:lstStyle/>
            <a:p>
              <a:pPr defTabSz="931658" fontAlgn="base">
                <a:spcBef>
                  <a:spcPct val="0"/>
                </a:spcBef>
                <a:spcAft>
                  <a:spcPts val="300"/>
                </a:spcAft>
              </a:pPr>
              <a:r>
                <a:rPr lang="es-ES" sz="1000" b="1" i="1" dirty="0">
                  <a:solidFill>
                    <a:srgbClr val="002060"/>
                  </a:solidFill>
                  <a:cs typeface="Arial" pitchFamily="34" charset="0"/>
                </a:rPr>
                <a:t>Estrategia 3: </a:t>
              </a:r>
              <a:r>
                <a:rPr lang="es-ES" sz="1000" b="1" dirty="0">
                  <a:solidFill>
                    <a:srgbClr val="002060"/>
                  </a:solidFill>
                  <a:cs typeface="Arial" pitchFamily="34" charset="0"/>
                </a:rPr>
                <a:t>Desarrollo de la web como herramienta de conversión</a:t>
              </a:r>
            </a:p>
            <a:p>
              <a:pPr marL="0" lvl="1" defTabSz="931658" fontAlgn="base">
                <a:spcBef>
                  <a:spcPct val="0"/>
                </a:spcBef>
                <a:spcAft>
                  <a:spcPts val="300"/>
                </a:spcAft>
              </a:pPr>
              <a:r>
                <a:rPr lang="es-ES" sz="900" dirty="0">
                  <a:solidFill>
                    <a:srgbClr val="002060"/>
                  </a:solidFill>
                  <a:cs typeface="Arial" pitchFamily="34" charset="0"/>
                </a:rPr>
                <a:t>Orientada a desarrollar el </a:t>
              </a:r>
              <a:r>
                <a:rPr lang="es-ES" sz="900" dirty="0" err="1">
                  <a:solidFill>
                    <a:srgbClr val="002060"/>
                  </a:solidFill>
                  <a:cs typeface="Arial" pitchFamily="34" charset="0"/>
                </a:rPr>
                <a:t>marketplace</a:t>
              </a:r>
              <a:r>
                <a:rPr lang="es-ES" sz="900" dirty="0">
                  <a:solidFill>
                    <a:srgbClr val="002060"/>
                  </a:solidFill>
                  <a:cs typeface="Arial" pitchFamily="34" charset="0"/>
                </a:rPr>
                <a:t> en web, enfocada a conversión, implicando operadores turísticos, con una selección de calidad y bases de datos calificadas, que permita medir resultados, etc.</a:t>
              </a:r>
            </a:p>
          </p:txBody>
        </p:sp>
      </p:grpSp>
      <p:sp>
        <p:nvSpPr>
          <p:cNvPr id="81" name="TextBox 80"/>
          <p:cNvSpPr txBox="1"/>
          <p:nvPr>
            <p:custDataLst>
              <p:tags r:id="rId12"/>
            </p:custDataLst>
          </p:nvPr>
        </p:nvSpPr>
        <p:spPr>
          <a:xfrm>
            <a:off x="3641670" y="4383831"/>
            <a:ext cx="1116000" cy="1080000"/>
          </a:xfrm>
          <a:prstGeom prst="rect">
            <a:avLst/>
          </a:prstGeom>
          <a:solidFill>
            <a:schemeClr val="accent3">
              <a:lumMod val="20000"/>
              <a:lumOff val="80000"/>
            </a:schemeClr>
          </a:solidFill>
        </p:spPr>
        <p:txBody>
          <a:bodyPr wrap="square" lIns="58237" tIns="29117" rIns="0" bIns="29117" rtlCol="0">
            <a:noAutofit/>
          </a:bodyPr>
          <a:lstStyle/>
          <a:p>
            <a:pPr defTabSz="931658" fontAlgn="base">
              <a:spcBef>
                <a:spcPct val="0"/>
              </a:spcBef>
              <a:spcAft>
                <a:spcPts val="300"/>
              </a:spcAft>
            </a:pPr>
            <a:r>
              <a:rPr lang="es-ES" sz="900" b="1" dirty="0">
                <a:solidFill>
                  <a:srgbClr val="002060"/>
                </a:solidFill>
                <a:cs typeface="Arial" pitchFamily="34" charset="0"/>
              </a:rPr>
              <a:t>Objetivo 12: </a:t>
            </a:r>
          </a:p>
          <a:p>
            <a:pPr defTabSz="931658" fontAlgn="base">
              <a:spcBef>
                <a:spcPct val="0"/>
              </a:spcBef>
              <a:spcAft>
                <a:spcPts val="300"/>
              </a:spcAft>
            </a:pPr>
            <a:r>
              <a:rPr lang="es-ES" sz="800" dirty="0">
                <a:latin typeface="Arial  "/>
              </a:rPr>
              <a:t>Generar y difundir contenidos originales, que inspiren interés e interacción en el público objetivo para considerar a Quito como destino turístico</a:t>
            </a:r>
            <a:endParaRPr lang="es-ES" sz="800" dirty="0">
              <a:solidFill>
                <a:srgbClr val="002060"/>
              </a:solidFill>
              <a:cs typeface="Arial" pitchFamily="34" charset="0"/>
            </a:endParaRPr>
          </a:p>
        </p:txBody>
      </p:sp>
      <p:sp>
        <p:nvSpPr>
          <p:cNvPr id="82" name="TextBox 81"/>
          <p:cNvSpPr txBox="1"/>
          <p:nvPr>
            <p:custDataLst>
              <p:tags r:id="rId13"/>
            </p:custDataLst>
          </p:nvPr>
        </p:nvSpPr>
        <p:spPr>
          <a:xfrm>
            <a:off x="4808984" y="4383831"/>
            <a:ext cx="2160000" cy="1080000"/>
          </a:xfrm>
          <a:prstGeom prst="rect">
            <a:avLst/>
          </a:prstGeom>
          <a:solidFill>
            <a:schemeClr val="accent3">
              <a:lumMod val="20000"/>
              <a:lumOff val="80000"/>
            </a:schemeClr>
          </a:solidFill>
        </p:spPr>
        <p:txBody>
          <a:bodyPr wrap="square" lIns="58237" tIns="29117" rIns="0" bIns="29117" rtlCol="0">
            <a:noAutofit/>
          </a:bodyPr>
          <a:lstStyle/>
          <a:p>
            <a:pPr defTabSz="931658" fontAlgn="base">
              <a:spcBef>
                <a:spcPct val="0"/>
              </a:spcBef>
              <a:spcAft>
                <a:spcPts val="300"/>
              </a:spcAft>
            </a:pPr>
            <a:r>
              <a:rPr lang="es-ES" sz="900" b="1" dirty="0">
                <a:solidFill>
                  <a:srgbClr val="002060"/>
                </a:solidFill>
                <a:cs typeface="Arial" pitchFamily="34" charset="0"/>
              </a:rPr>
              <a:t>Metas*: </a:t>
            </a:r>
          </a:p>
          <a:p>
            <a:pPr marL="95238" indent="-95238" defTabSz="931658" fontAlgn="base">
              <a:spcBef>
                <a:spcPct val="0"/>
              </a:spcBef>
              <a:buFont typeface="Arial" panose="020B0604020202020204" pitchFamily="34" charset="0"/>
              <a:buChar char="−"/>
            </a:pPr>
            <a:r>
              <a:rPr lang="es-ES" sz="800" dirty="0">
                <a:solidFill>
                  <a:srgbClr val="002060"/>
                </a:solidFill>
                <a:cs typeface="Arial" pitchFamily="34" charset="0"/>
              </a:rPr>
              <a:t>Mayor duración media de la visita y páginas vistas</a:t>
            </a:r>
          </a:p>
          <a:p>
            <a:pPr marL="95238" indent="-95238" defTabSz="931658" fontAlgn="base">
              <a:spcBef>
                <a:spcPct val="0"/>
              </a:spcBef>
              <a:buFont typeface="Arial" panose="020B0604020202020204" pitchFamily="34" charset="0"/>
              <a:buChar char="−"/>
            </a:pPr>
            <a:r>
              <a:rPr lang="es-ES" sz="800" dirty="0">
                <a:solidFill>
                  <a:srgbClr val="002060"/>
                </a:solidFill>
                <a:cs typeface="Arial" pitchFamily="34" charset="0"/>
              </a:rPr>
              <a:t>Crecimiento de enlaces externos y referentes</a:t>
            </a:r>
          </a:p>
          <a:p>
            <a:pPr marL="95238" indent="-95238" defTabSz="931658" fontAlgn="base">
              <a:spcBef>
                <a:spcPct val="0"/>
              </a:spcBef>
              <a:buFont typeface="Arial" panose="020B0604020202020204" pitchFamily="34" charset="0"/>
              <a:buChar char="−"/>
            </a:pPr>
            <a:r>
              <a:rPr lang="es-ES" sz="800" dirty="0">
                <a:solidFill>
                  <a:srgbClr val="002060"/>
                </a:solidFill>
                <a:cs typeface="Arial" pitchFamily="34" charset="0"/>
              </a:rPr>
              <a:t>Aumento de seguidores en redes sociales, suscripción a </a:t>
            </a:r>
            <a:r>
              <a:rPr lang="es-ES" sz="800" dirty="0" err="1">
                <a:solidFill>
                  <a:srgbClr val="002060"/>
                </a:solidFill>
                <a:cs typeface="Arial" pitchFamily="34" charset="0"/>
              </a:rPr>
              <a:t>newsletter</a:t>
            </a:r>
            <a:r>
              <a:rPr lang="es-ES" sz="800" dirty="0">
                <a:solidFill>
                  <a:srgbClr val="002060"/>
                </a:solidFill>
                <a:cs typeface="Arial" pitchFamily="34" charset="0"/>
              </a:rPr>
              <a:t> y descargas</a:t>
            </a:r>
          </a:p>
        </p:txBody>
      </p:sp>
      <p:sp>
        <p:nvSpPr>
          <p:cNvPr id="93" name="Rectangle 57"/>
          <p:cNvSpPr>
            <a:spLocks noChangeArrowheads="1"/>
          </p:cNvSpPr>
          <p:nvPr>
            <p:custDataLst>
              <p:tags r:id="rId14"/>
            </p:custDataLst>
          </p:nvPr>
        </p:nvSpPr>
        <p:spPr bwMode="auto">
          <a:xfrm>
            <a:off x="344493" y="2404881"/>
            <a:ext cx="1007188" cy="765679"/>
          </a:xfrm>
          <a:prstGeom prst="rect">
            <a:avLst/>
          </a:prstGeom>
          <a:solidFill>
            <a:schemeClr val="bg1">
              <a:lumMod val="85000"/>
            </a:schemeClr>
          </a:solidFill>
          <a:ln w="12700">
            <a:noFill/>
            <a:miter lim="800000"/>
            <a:headEnd type="none" w="sm" len="sm"/>
            <a:tailEnd type="none" w="sm" len="sm"/>
          </a:ln>
          <a:effectLst/>
        </p:spPr>
        <p:txBody>
          <a:bodyPr wrap="square" lIns="0" tIns="359950" rIns="0" bIns="45840" anchor="ctr"/>
          <a:lstStyle/>
          <a:p>
            <a:pPr indent="-58626" algn="ctr" defTabSz="931658" eaLnBrk="0" fontAlgn="b" hangingPunct="0">
              <a:spcBef>
                <a:spcPct val="0"/>
              </a:spcBef>
              <a:spcAft>
                <a:spcPct val="0"/>
              </a:spcAft>
            </a:pPr>
            <a:r>
              <a:rPr lang="es-ES" altLang="ja-JP" sz="900" dirty="0">
                <a:solidFill>
                  <a:srgbClr val="7F7F7F"/>
                </a:solidFill>
                <a:cs typeface="Arial" pitchFamily="34" charset="0"/>
              </a:rPr>
              <a:t>Desarrollo producto RICE</a:t>
            </a:r>
          </a:p>
        </p:txBody>
      </p:sp>
      <p:sp>
        <p:nvSpPr>
          <p:cNvPr id="94" name="Freeform 49"/>
          <p:cNvSpPr>
            <a:spLocks noEditPoints="1"/>
          </p:cNvSpPr>
          <p:nvPr/>
        </p:nvSpPr>
        <p:spPr bwMode="auto">
          <a:xfrm>
            <a:off x="736058" y="2454986"/>
            <a:ext cx="322171" cy="317502"/>
          </a:xfrm>
          <a:custGeom>
            <a:avLst/>
            <a:gdLst>
              <a:gd name="T0" fmla="*/ 125 w 138"/>
              <a:gd name="T1" fmla="*/ 0 h 136"/>
              <a:gd name="T2" fmla="*/ 130 w 138"/>
              <a:gd name="T3" fmla="*/ 0 h 136"/>
              <a:gd name="T4" fmla="*/ 136 w 138"/>
              <a:gd name="T5" fmla="*/ 6 h 136"/>
              <a:gd name="T6" fmla="*/ 138 w 138"/>
              <a:gd name="T7" fmla="*/ 34 h 136"/>
              <a:gd name="T8" fmla="*/ 136 w 138"/>
              <a:gd name="T9" fmla="*/ 39 h 136"/>
              <a:gd name="T10" fmla="*/ 130 w 138"/>
              <a:gd name="T11" fmla="*/ 45 h 136"/>
              <a:gd name="T12" fmla="*/ 91 w 138"/>
              <a:gd name="T13" fmla="*/ 46 h 136"/>
              <a:gd name="T14" fmla="*/ 80 w 138"/>
              <a:gd name="T15" fmla="*/ 46 h 136"/>
              <a:gd name="T16" fmla="*/ 79 w 138"/>
              <a:gd name="T17" fmla="*/ 46 h 136"/>
              <a:gd name="T18" fmla="*/ 71 w 138"/>
              <a:gd name="T19" fmla="*/ 42 h 136"/>
              <a:gd name="T20" fmla="*/ 66 w 138"/>
              <a:gd name="T21" fmla="*/ 34 h 136"/>
              <a:gd name="T22" fmla="*/ 66 w 138"/>
              <a:gd name="T23" fmla="*/ 11 h 136"/>
              <a:gd name="T24" fmla="*/ 71 w 138"/>
              <a:gd name="T25" fmla="*/ 3 h 136"/>
              <a:gd name="T26" fmla="*/ 79 w 138"/>
              <a:gd name="T27" fmla="*/ 0 h 136"/>
              <a:gd name="T28" fmla="*/ 71 w 138"/>
              <a:gd name="T29" fmla="*/ 85 h 136"/>
              <a:gd name="T30" fmla="*/ 88 w 138"/>
              <a:gd name="T31" fmla="*/ 69 h 136"/>
              <a:gd name="T32" fmla="*/ 68 w 138"/>
              <a:gd name="T33" fmla="*/ 62 h 136"/>
              <a:gd name="T34" fmla="*/ 66 w 138"/>
              <a:gd name="T35" fmla="*/ 54 h 136"/>
              <a:gd name="T36" fmla="*/ 62 w 138"/>
              <a:gd name="T37" fmla="*/ 48 h 136"/>
              <a:gd name="T38" fmla="*/ 57 w 138"/>
              <a:gd name="T39" fmla="*/ 48 h 136"/>
              <a:gd name="T40" fmla="*/ 54 w 138"/>
              <a:gd name="T41" fmla="*/ 48 h 136"/>
              <a:gd name="T42" fmla="*/ 53 w 138"/>
              <a:gd name="T43" fmla="*/ 43 h 136"/>
              <a:gd name="T44" fmla="*/ 54 w 138"/>
              <a:gd name="T45" fmla="*/ 39 h 136"/>
              <a:gd name="T46" fmla="*/ 57 w 138"/>
              <a:gd name="T47" fmla="*/ 35 h 136"/>
              <a:gd name="T48" fmla="*/ 57 w 138"/>
              <a:gd name="T49" fmla="*/ 32 h 136"/>
              <a:gd name="T50" fmla="*/ 57 w 138"/>
              <a:gd name="T51" fmla="*/ 31 h 136"/>
              <a:gd name="T52" fmla="*/ 56 w 138"/>
              <a:gd name="T53" fmla="*/ 31 h 136"/>
              <a:gd name="T54" fmla="*/ 54 w 138"/>
              <a:gd name="T55" fmla="*/ 21 h 136"/>
              <a:gd name="T56" fmla="*/ 53 w 138"/>
              <a:gd name="T57" fmla="*/ 18 h 136"/>
              <a:gd name="T58" fmla="*/ 45 w 138"/>
              <a:gd name="T59" fmla="*/ 17 h 136"/>
              <a:gd name="T60" fmla="*/ 36 w 138"/>
              <a:gd name="T61" fmla="*/ 20 h 136"/>
              <a:gd name="T62" fmla="*/ 34 w 138"/>
              <a:gd name="T63" fmla="*/ 21 h 136"/>
              <a:gd name="T64" fmla="*/ 32 w 138"/>
              <a:gd name="T65" fmla="*/ 31 h 136"/>
              <a:gd name="T66" fmla="*/ 32 w 138"/>
              <a:gd name="T67" fmla="*/ 31 h 136"/>
              <a:gd name="T68" fmla="*/ 32 w 138"/>
              <a:gd name="T69" fmla="*/ 32 h 136"/>
              <a:gd name="T70" fmla="*/ 32 w 138"/>
              <a:gd name="T71" fmla="*/ 35 h 136"/>
              <a:gd name="T72" fmla="*/ 34 w 138"/>
              <a:gd name="T73" fmla="*/ 39 h 136"/>
              <a:gd name="T74" fmla="*/ 37 w 138"/>
              <a:gd name="T75" fmla="*/ 43 h 136"/>
              <a:gd name="T76" fmla="*/ 36 w 138"/>
              <a:gd name="T77" fmla="*/ 46 h 136"/>
              <a:gd name="T78" fmla="*/ 34 w 138"/>
              <a:gd name="T79" fmla="*/ 48 h 136"/>
              <a:gd name="T80" fmla="*/ 32 w 138"/>
              <a:gd name="T81" fmla="*/ 48 h 136"/>
              <a:gd name="T82" fmla="*/ 28 w 138"/>
              <a:gd name="T83" fmla="*/ 48 h 136"/>
              <a:gd name="T84" fmla="*/ 22 w 138"/>
              <a:gd name="T85" fmla="*/ 62 h 136"/>
              <a:gd name="T86" fmla="*/ 0 w 138"/>
              <a:gd name="T87" fmla="*/ 69 h 136"/>
              <a:gd name="T88" fmla="*/ 17 w 138"/>
              <a:gd name="T89" fmla="*/ 85 h 136"/>
              <a:gd name="T90" fmla="*/ 71 w 138"/>
              <a:gd name="T91" fmla="*/ 136 h 136"/>
              <a:gd name="T92" fmla="*/ 71 w 138"/>
              <a:gd name="T93" fmla="*/ 85 h 136"/>
              <a:gd name="T94" fmla="*/ 45 w 138"/>
              <a:gd name="T95" fmla="*/ 52 h 136"/>
              <a:gd name="T96" fmla="*/ 43 w 138"/>
              <a:gd name="T97" fmla="*/ 48 h 136"/>
              <a:gd name="T98" fmla="*/ 46 w 138"/>
              <a:gd name="T99" fmla="*/ 48 h 136"/>
              <a:gd name="T100" fmla="*/ 46 w 138"/>
              <a:gd name="T101" fmla="*/ 52 h 136"/>
              <a:gd name="T102" fmla="*/ 42 w 138"/>
              <a:gd name="T103" fmla="*/ 62 h 136"/>
              <a:gd name="T104" fmla="*/ 82 w 138"/>
              <a:gd name="T105" fmla="*/ 9 h 136"/>
              <a:gd name="T106" fmla="*/ 125 w 138"/>
              <a:gd name="T107" fmla="*/ 12 h 136"/>
              <a:gd name="T108" fmla="*/ 82 w 138"/>
              <a:gd name="T109" fmla="*/ 9 h 136"/>
              <a:gd name="T110" fmla="*/ 82 w 138"/>
              <a:gd name="T111" fmla="*/ 31 h 136"/>
              <a:gd name="T112" fmla="*/ 125 w 138"/>
              <a:gd name="T113" fmla="*/ 34 h 136"/>
              <a:gd name="T114" fmla="*/ 82 w 138"/>
              <a:gd name="T115" fmla="*/ 31 h 136"/>
              <a:gd name="T116" fmla="*/ 82 w 138"/>
              <a:gd name="T117" fmla="*/ 20 h 136"/>
              <a:gd name="T118" fmla="*/ 125 w 138"/>
              <a:gd name="T119" fmla="*/ 23 h 136"/>
              <a:gd name="T120" fmla="*/ 82 w 138"/>
              <a:gd name="T121" fmla="*/ 2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8" h="136">
                <a:moveTo>
                  <a:pt x="79" y="0"/>
                </a:moveTo>
                <a:lnTo>
                  <a:pt x="125" y="0"/>
                </a:lnTo>
                <a:lnTo>
                  <a:pt x="125" y="0"/>
                </a:lnTo>
                <a:lnTo>
                  <a:pt x="130" y="0"/>
                </a:lnTo>
                <a:lnTo>
                  <a:pt x="135" y="3"/>
                </a:lnTo>
                <a:lnTo>
                  <a:pt x="136" y="6"/>
                </a:lnTo>
                <a:lnTo>
                  <a:pt x="138" y="11"/>
                </a:lnTo>
                <a:lnTo>
                  <a:pt x="138" y="34"/>
                </a:lnTo>
                <a:lnTo>
                  <a:pt x="138" y="34"/>
                </a:lnTo>
                <a:lnTo>
                  <a:pt x="136" y="39"/>
                </a:lnTo>
                <a:lnTo>
                  <a:pt x="135" y="42"/>
                </a:lnTo>
                <a:lnTo>
                  <a:pt x="130" y="45"/>
                </a:lnTo>
                <a:lnTo>
                  <a:pt x="125" y="46"/>
                </a:lnTo>
                <a:lnTo>
                  <a:pt x="91" y="46"/>
                </a:lnTo>
                <a:lnTo>
                  <a:pt x="80" y="56"/>
                </a:lnTo>
                <a:lnTo>
                  <a:pt x="80" y="46"/>
                </a:lnTo>
                <a:lnTo>
                  <a:pt x="79" y="46"/>
                </a:lnTo>
                <a:lnTo>
                  <a:pt x="79" y="46"/>
                </a:lnTo>
                <a:lnTo>
                  <a:pt x="74" y="45"/>
                </a:lnTo>
                <a:lnTo>
                  <a:pt x="71" y="42"/>
                </a:lnTo>
                <a:lnTo>
                  <a:pt x="68" y="39"/>
                </a:lnTo>
                <a:lnTo>
                  <a:pt x="66" y="34"/>
                </a:lnTo>
                <a:lnTo>
                  <a:pt x="66" y="11"/>
                </a:lnTo>
                <a:lnTo>
                  <a:pt x="66" y="11"/>
                </a:lnTo>
                <a:lnTo>
                  <a:pt x="68" y="6"/>
                </a:lnTo>
                <a:lnTo>
                  <a:pt x="71" y="3"/>
                </a:lnTo>
                <a:lnTo>
                  <a:pt x="74" y="0"/>
                </a:lnTo>
                <a:lnTo>
                  <a:pt x="79" y="0"/>
                </a:lnTo>
                <a:lnTo>
                  <a:pt x="79" y="0"/>
                </a:lnTo>
                <a:close/>
                <a:moveTo>
                  <a:pt x="71" y="85"/>
                </a:moveTo>
                <a:lnTo>
                  <a:pt x="80" y="85"/>
                </a:lnTo>
                <a:lnTo>
                  <a:pt x="88" y="69"/>
                </a:lnTo>
                <a:lnTo>
                  <a:pt x="88" y="62"/>
                </a:lnTo>
                <a:lnTo>
                  <a:pt x="68" y="62"/>
                </a:lnTo>
                <a:lnTo>
                  <a:pt x="68" y="62"/>
                </a:lnTo>
                <a:lnTo>
                  <a:pt x="66" y="54"/>
                </a:lnTo>
                <a:lnTo>
                  <a:pt x="62" y="48"/>
                </a:lnTo>
                <a:lnTo>
                  <a:pt x="62" y="48"/>
                </a:lnTo>
                <a:lnTo>
                  <a:pt x="57" y="48"/>
                </a:lnTo>
                <a:lnTo>
                  <a:pt x="57" y="48"/>
                </a:lnTo>
                <a:lnTo>
                  <a:pt x="54" y="48"/>
                </a:lnTo>
                <a:lnTo>
                  <a:pt x="54" y="48"/>
                </a:lnTo>
                <a:lnTo>
                  <a:pt x="53" y="43"/>
                </a:lnTo>
                <a:lnTo>
                  <a:pt x="53" y="43"/>
                </a:lnTo>
                <a:lnTo>
                  <a:pt x="54" y="39"/>
                </a:lnTo>
                <a:lnTo>
                  <a:pt x="54" y="39"/>
                </a:lnTo>
                <a:lnTo>
                  <a:pt x="57" y="35"/>
                </a:lnTo>
                <a:lnTo>
                  <a:pt x="57" y="35"/>
                </a:lnTo>
                <a:lnTo>
                  <a:pt x="57" y="32"/>
                </a:lnTo>
                <a:lnTo>
                  <a:pt x="57" y="32"/>
                </a:lnTo>
                <a:lnTo>
                  <a:pt x="57" y="31"/>
                </a:lnTo>
                <a:lnTo>
                  <a:pt x="57" y="31"/>
                </a:lnTo>
                <a:lnTo>
                  <a:pt x="56" y="31"/>
                </a:lnTo>
                <a:lnTo>
                  <a:pt x="56" y="31"/>
                </a:lnTo>
                <a:lnTo>
                  <a:pt x="56" y="23"/>
                </a:lnTo>
                <a:lnTo>
                  <a:pt x="54" y="21"/>
                </a:lnTo>
                <a:lnTo>
                  <a:pt x="53" y="18"/>
                </a:lnTo>
                <a:lnTo>
                  <a:pt x="53" y="18"/>
                </a:lnTo>
                <a:lnTo>
                  <a:pt x="49" y="17"/>
                </a:lnTo>
                <a:lnTo>
                  <a:pt x="45" y="17"/>
                </a:lnTo>
                <a:lnTo>
                  <a:pt x="40" y="17"/>
                </a:lnTo>
                <a:lnTo>
                  <a:pt x="36" y="20"/>
                </a:lnTo>
                <a:lnTo>
                  <a:pt x="36" y="20"/>
                </a:lnTo>
                <a:lnTo>
                  <a:pt x="34" y="21"/>
                </a:lnTo>
                <a:lnTo>
                  <a:pt x="32" y="23"/>
                </a:lnTo>
                <a:lnTo>
                  <a:pt x="32" y="31"/>
                </a:lnTo>
                <a:lnTo>
                  <a:pt x="32" y="31"/>
                </a:lnTo>
                <a:lnTo>
                  <a:pt x="32" y="31"/>
                </a:lnTo>
                <a:lnTo>
                  <a:pt x="32" y="32"/>
                </a:lnTo>
                <a:lnTo>
                  <a:pt x="32" y="32"/>
                </a:lnTo>
                <a:lnTo>
                  <a:pt x="32" y="32"/>
                </a:lnTo>
                <a:lnTo>
                  <a:pt x="32" y="35"/>
                </a:lnTo>
                <a:lnTo>
                  <a:pt x="32" y="35"/>
                </a:lnTo>
                <a:lnTo>
                  <a:pt x="34" y="39"/>
                </a:lnTo>
                <a:lnTo>
                  <a:pt x="34" y="39"/>
                </a:lnTo>
                <a:lnTo>
                  <a:pt x="37" y="43"/>
                </a:lnTo>
                <a:lnTo>
                  <a:pt x="37" y="43"/>
                </a:lnTo>
                <a:lnTo>
                  <a:pt x="36" y="46"/>
                </a:lnTo>
                <a:lnTo>
                  <a:pt x="36" y="46"/>
                </a:lnTo>
                <a:lnTo>
                  <a:pt x="34" y="48"/>
                </a:lnTo>
                <a:lnTo>
                  <a:pt x="32" y="48"/>
                </a:lnTo>
                <a:lnTo>
                  <a:pt x="32" y="48"/>
                </a:lnTo>
                <a:lnTo>
                  <a:pt x="28" y="48"/>
                </a:lnTo>
                <a:lnTo>
                  <a:pt x="28" y="48"/>
                </a:lnTo>
                <a:lnTo>
                  <a:pt x="23" y="54"/>
                </a:lnTo>
                <a:lnTo>
                  <a:pt x="22" y="62"/>
                </a:lnTo>
                <a:lnTo>
                  <a:pt x="0" y="62"/>
                </a:lnTo>
                <a:lnTo>
                  <a:pt x="0" y="69"/>
                </a:lnTo>
                <a:lnTo>
                  <a:pt x="9" y="85"/>
                </a:lnTo>
                <a:lnTo>
                  <a:pt x="17" y="85"/>
                </a:lnTo>
                <a:lnTo>
                  <a:pt x="17" y="136"/>
                </a:lnTo>
                <a:lnTo>
                  <a:pt x="71" y="136"/>
                </a:lnTo>
                <a:lnTo>
                  <a:pt x="71" y="85"/>
                </a:lnTo>
                <a:lnTo>
                  <a:pt x="71" y="85"/>
                </a:lnTo>
                <a:close/>
                <a:moveTo>
                  <a:pt x="42" y="62"/>
                </a:moveTo>
                <a:lnTo>
                  <a:pt x="45" y="52"/>
                </a:lnTo>
                <a:lnTo>
                  <a:pt x="43" y="51"/>
                </a:lnTo>
                <a:lnTo>
                  <a:pt x="43" y="48"/>
                </a:lnTo>
                <a:lnTo>
                  <a:pt x="45" y="48"/>
                </a:lnTo>
                <a:lnTo>
                  <a:pt x="46" y="48"/>
                </a:lnTo>
                <a:lnTo>
                  <a:pt x="48" y="51"/>
                </a:lnTo>
                <a:lnTo>
                  <a:pt x="46" y="52"/>
                </a:lnTo>
                <a:lnTo>
                  <a:pt x="49" y="62"/>
                </a:lnTo>
                <a:lnTo>
                  <a:pt x="42" y="62"/>
                </a:lnTo>
                <a:lnTo>
                  <a:pt x="42" y="62"/>
                </a:lnTo>
                <a:close/>
                <a:moveTo>
                  <a:pt x="82" y="9"/>
                </a:moveTo>
                <a:lnTo>
                  <a:pt x="82" y="12"/>
                </a:lnTo>
                <a:lnTo>
                  <a:pt x="125" y="12"/>
                </a:lnTo>
                <a:lnTo>
                  <a:pt x="125" y="9"/>
                </a:lnTo>
                <a:lnTo>
                  <a:pt x="82" y="9"/>
                </a:lnTo>
                <a:lnTo>
                  <a:pt x="82" y="9"/>
                </a:lnTo>
                <a:close/>
                <a:moveTo>
                  <a:pt x="82" y="31"/>
                </a:moveTo>
                <a:lnTo>
                  <a:pt x="82" y="34"/>
                </a:lnTo>
                <a:lnTo>
                  <a:pt x="125" y="34"/>
                </a:lnTo>
                <a:lnTo>
                  <a:pt x="125" y="31"/>
                </a:lnTo>
                <a:lnTo>
                  <a:pt x="82" y="31"/>
                </a:lnTo>
                <a:lnTo>
                  <a:pt x="82" y="31"/>
                </a:lnTo>
                <a:close/>
                <a:moveTo>
                  <a:pt x="82" y="20"/>
                </a:moveTo>
                <a:lnTo>
                  <a:pt x="82" y="23"/>
                </a:lnTo>
                <a:lnTo>
                  <a:pt x="125" y="23"/>
                </a:lnTo>
                <a:lnTo>
                  <a:pt x="125" y="20"/>
                </a:lnTo>
                <a:lnTo>
                  <a:pt x="82" y="20"/>
                </a:lnTo>
                <a:close/>
              </a:path>
            </a:pathLst>
          </a:custGeom>
          <a:solidFill>
            <a:schemeClr val="bg1"/>
          </a:solidFill>
          <a:ln>
            <a:noFill/>
          </a:ln>
          <a:extLst/>
        </p:spPr>
        <p:txBody>
          <a:bodyPr vert="horz" wrap="square" lIns="91428" tIns="45715" rIns="91428" bIns="45715" numCol="1" anchor="t" anchorCtr="0" compatLnSpc="1">
            <a:prstTxWarp prst="textNoShape">
              <a:avLst/>
            </a:prstTxWarp>
          </a:bodyPr>
          <a:lstStyle/>
          <a:p>
            <a:endParaRPr lang="es-ES" dirty="0">
              <a:solidFill>
                <a:srgbClr val="002776"/>
              </a:solidFill>
            </a:endParaRPr>
          </a:p>
        </p:txBody>
      </p:sp>
      <p:sp>
        <p:nvSpPr>
          <p:cNvPr id="95" name="Rectangle 57"/>
          <p:cNvSpPr>
            <a:spLocks noChangeArrowheads="1"/>
          </p:cNvSpPr>
          <p:nvPr>
            <p:custDataLst>
              <p:tags r:id="rId15"/>
            </p:custDataLst>
          </p:nvPr>
        </p:nvSpPr>
        <p:spPr bwMode="auto">
          <a:xfrm>
            <a:off x="488504" y="4067633"/>
            <a:ext cx="863172" cy="765679"/>
          </a:xfrm>
          <a:prstGeom prst="rect">
            <a:avLst/>
          </a:prstGeom>
          <a:solidFill>
            <a:schemeClr val="accent3"/>
          </a:solidFill>
          <a:ln w="12700">
            <a:noFill/>
            <a:miter lim="800000"/>
            <a:headEnd type="none" w="sm" len="sm"/>
            <a:tailEnd type="none" w="sm" len="sm"/>
          </a:ln>
          <a:effectLst>
            <a:outerShdw blurRad="50800" dist="38100" dir="8100000" algn="tr" rotWithShape="0">
              <a:prstClr val="black">
                <a:alpha val="40000"/>
              </a:prstClr>
            </a:outerShdw>
          </a:effectLst>
        </p:spPr>
        <p:txBody>
          <a:bodyPr wrap="square" lIns="35995" tIns="359950" rIns="35995" bIns="45840" anchor="ctr"/>
          <a:lstStyle/>
          <a:p>
            <a:pPr indent="-58626" algn="ctr" defTabSz="931658" eaLnBrk="0" fontAlgn="b" hangingPunct="0">
              <a:spcBef>
                <a:spcPts val="300"/>
              </a:spcBef>
              <a:spcAft>
                <a:spcPct val="0"/>
              </a:spcAft>
            </a:pPr>
            <a:r>
              <a:rPr lang="es-ES" sz="900" b="1" dirty="0">
                <a:solidFill>
                  <a:schemeClr val="bg1"/>
                </a:solidFill>
                <a:cs typeface="Arial" pitchFamily="34" charset="0"/>
              </a:rPr>
              <a:t>Marketing online</a:t>
            </a:r>
          </a:p>
        </p:txBody>
      </p:sp>
      <p:sp>
        <p:nvSpPr>
          <p:cNvPr id="96" name="Rectangle 57"/>
          <p:cNvSpPr>
            <a:spLocks noChangeArrowheads="1"/>
          </p:cNvSpPr>
          <p:nvPr>
            <p:custDataLst>
              <p:tags r:id="rId16"/>
            </p:custDataLst>
          </p:nvPr>
        </p:nvSpPr>
        <p:spPr bwMode="auto">
          <a:xfrm>
            <a:off x="488504" y="4899009"/>
            <a:ext cx="863172" cy="765679"/>
          </a:xfrm>
          <a:prstGeom prst="rect">
            <a:avLst/>
          </a:prstGeom>
          <a:solidFill>
            <a:schemeClr val="accent3">
              <a:lumMod val="20000"/>
              <a:lumOff val="80000"/>
            </a:schemeClr>
          </a:solidFill>
          <a:ln w="12700">
            <a:noFill/>
            <a:miter lim="800000"/>
            <a:headEnd type="none" w="sm" len="sm"/>
            <a:tailEnd type="none" w="sm" len="sm"/>
          </a:ln>
          <a:effectLst/>
        </p:spPr>
        <p:txBody>
          <a:bodyPr wrap="square" lIns="35995" tIns="359950" rIns="35995" bIns="45840" anchor="ctr"/>
          <a:lstStyle/>
          <a:p>
            <a:pPr indent="-58626" algn="ctr" defTabSz="931658" eaLnBrk="0" fontAlgn="b" hangingPunct="0">
              <a:spcBef>
                <a:spcPct val="0"/>
              </a:spcBef>
              <a:spcAft>
                <a:spcPct val="0"/>
              </a:spcAft>
            </a:pPr>
            <a:r>
              <a:rPr lang="es-ES" altLang="ja-JP" sz="900" dirty="0">
                <a:solidFill>
                  <a:srgbClr val="00A1DE"/>
                </a:solidFill>
                <a:cs typeface="Arial" pitchFamily="34" charset="0"/>
              </a:rPr>
              <a:t>Producto, desarrollo e inversiones</a:t>
            </a:r>
          </a:p>
        </p:txBody>
      </p:sp>
      <p:sp>
        <p:nvSpPr>
          <p:cNvPr id="97" name="Rectangle 57"/>
          <p:cNvSpPr>
            <a:spLocks noChangeArrowheads="1"/>
          </p:cNvSpPr>
          <p:nvPr>
            <p:custDataLst>
              <p:tags r:id="rId17"/>
            </p:custDataLst>
          </p:nvPr>
        </p:nvSpPr>
        <p:spPr bwMode="auto">
          <a:xfrm>
            <a:off x="488504" y="5730383"/>
            <a:ext cx="863172" cy="765679"/>
          </a:xfrm>
          <a:prstGeom prst="rect">
            <a:avLst/>
          </a:prstGeom>
          <a:solidFill>
            <a:schemeClr val="accent3">
              <a:lumMod val="20000"/>
              <a:lumOff val="80000"/>
            </a:schemeClr>
          </a:solidFill>
          <a:ln w="12700">
            <a:noFill/>
            <a:miter lim="800000"/>
            <a:headEnd type="none" w="sm" len="sm"/>
            <a:tailEnd type="none" w="sm" len="sm"/>
          </a:ln>
          <a:effectLst/>
        </p:spPr>
        <p:txBody>
          <a:bodyPr wrap="square" lIns="35995" tIns="359950" rIns="35995" bIns="45840" anchor="ctr"/>
          <a:lstStyle/>
          <a:p>
            <a:pPr indent="-58626" algn="ctr" defTabSz="931658" eaLnBrk="0" fontAlgn="b" hangingPunct="0">
              <a:spcBef>
                <a:spcPct val="0"/>
              </a:spcBef>
              <a:spcAft>
                <a:spcPct val="0"/>
              </a:spcAft>
            </a:pPr>
            <a:r>
              <a:rPr lang="es-ES" altLang="ja-JP" sz="900" dirty="0">
                <a:solidFill>
                  <a:srgbClr val="00A1DE"/>
                </a:solidFill>
                <a:cs typeface="Arial" pitchFamily="34" charset="0"/>
              </a:rPr>
              <a:t>Mercadeo y promoción</a:t>
            </a:r>
          </a:p>
        </p:txBody>
      </p:sp>
      <p:grpSp>
        <p:nvGrpSpPr>
          <p:cNvPr id="98" name="Group 282"/>
          <p:cNvGrpSpPr/>
          <p:nvPr/>
        </p:nvGrpSpPr>
        <p:grpSpPr>
          <a:xfrm>
            <a:off x="704533" y="5779428"/>
            <a:ext cx="360040" cy="337129"/>
            <a:chOff x="644491" y="4719572"/>
            <a:chExt cx="226243" cy="211846"/>
          </a:xfrm>
          <a:solidFill>
            <a:schemeClr val="bg1"/>
          </a:solidFill>
        </p:grpSpPr>
        <p:sp>
          <p:nvSpPr>
            <p:cNvPr id="99" name="Freeform 133"/>
            <p:cNvSpPr>
              <a:spLocks noEditPoints="1"/>
            </p:cNvSpPr>
            <p:nvPr/>
          </p:nvSpPr>
          <p:spPr bwMode="auto">
            <a:xfrm>
              <a:off x="644491" y="4731912"/>
              <a:ext cx="158371" cy="199506"/>
            </a:xfrm>
            <a:custGeom>
              <a:avLst/>
              <a:gdLst>
                <a:gd name="T0" fmla="*/ 48 w 84"/>
                <a:gd name="T1" fmla="*/ 24 h 105"/>
                <a:gd name="T2" fmla="*/ 44 w 84"/>
                <a:gd name="T3" fmla="*/ 24 h 105"/>
                <a:gd name="T4" fmla="*/ 12 w 84"/>
                <a:gd name="T5" fmla="*/ 24 h 105"/>
                <a:gd name="T6" fmla="*/ 0 w 84"/>
                <a:gd name="T7" fmla="*/ 40 h 105"/>
                <a:gd name="T8" fmla="*/ 12 w 84"/>
                <a:gd name="T9" fmla="*/ 56 h 105"/>
                <a:gd name="T10" fmla="*/ 20 w 84"/>
                <a:gd name="T11" fmla="*/ 56 h 105"/>
                <a:gd name="T12" fmla="*/ 21 w 84"/>
                <a:gd name="T13" fmla="*/ 58 h 105"/>
                <a:gd name="T14" fmla="*/ 34 w 84"/>
                <a:gd name="T15" fmla="*/ 96 h 105"/>
                <a:gd name="T16" fmla="*/ 47 w 84"/>
                <a:gd name="T17" fmla="*/ 103 h 105"/>
                <a:gd name="T18" fmla="*/ 52 w 84"/>
                <a:gd name="T19" fmla="*/ 90 h 105"/>
                <a:gd name="T20" fmla="*/ 40 w 84"/>
                <a:gd name="T21" fmla="*/ 56 h 105"/>
                <a:gd name="T22" fmla="*/ 44 w 84"/>
                <a:gd name="T23" fmla="*/ 56 h 105"/>
                <a:gd name="T24" fmla="*/ 48 w 84"/>
                <a:gd name="T25" fmla="*/ 56 h 105"/>
                <a:gd name="T26" fmla="*/ 84 w 84"/>
                <a:gd name="T27" fmla="*/ 80 h 105"/>
                <a:gd name="T28" fmla="*/ 76 w 84"/>
                <a:gd name="T29" fmla="*/ 44 h 105"/>
                <a:gd name="T30" fmla="*/ 84 w 84"/>
                <a:gd name="T31" fmla="*/ 0 h 105"/>
                <a:gd name="T32" fmla="*/ 48 w 84"/>
                <a:gd name="T33" fmla="*/ 24 h 105"/>
                <a:gd name="T34" fmla="*/ 16 w 84"/>
                <a:gd name="T35" fmla="*/ 48 h 105"/>
                <a:gd name="T36" fmla="*/ 8 w 84"/>
                <a:gd name="T37" fmla="*/ 40 h 105"/>
                <a:gd name="T38" fmla="*/ 16 w 84"/>
                <a:gd name="T39" fmla="*/ 32 h 105"/>
                <a:gd name="T40" fmla="*/ 16 w 84"/>
                <a:gd name="T41" fmla="*/ 4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 h="105">
                  <a:moveTo>
                    <a:pt x="48" y="24"/>
                  </a:moveTo>
                  <a:cubicBezTo>
                    <a:pt x="48" y="24"/>
                    <a:pt x="45" y="24"/>
                    <a:pt x="44" y="24"/>
                  </a:cubicBezTo>
                  <a:cubicBezTo>
                    <a:pt x="30" y="24"/>
                    <a:pt x="12" y="24"/>
                    <a:pt x="12" y="24"/>
                  </a:cubicBezTo>
                  <a:cubicBezTo>
                    <a:pt x="5" y="24"/>
                    <a:pt x="0" y="31"/>
                    <a:pt x="0" y="40"/>
                  </a:cubicBezTo>
                  <a:cubicBezTo>
                    <a:pt x="0" y="49"/>
                    <a:pt x="5" y="56"/>
                    <a:pt x="12" y="56"/>
                  </a:cubicBezTo>
                  <a:cubicBezTo>
                    <a:pt x="20" y="56"/>
                    <a:pt x="20" y="56"/>
                    <a:pt x="20" y="56"/>
                  </a:cubicBezTo>
                  <a:cubicBezTo>
                    <a:pt x="20" y="56"/>
                    <a:pt x="21" y="58"/>
                    <a:pt x="21" y="58"/>
                  </a:cubicBezTo>
                  <a:cubicBezTo>
                    <a:pt x="34" y="96"/>
                    <a:pt x="34" y="96"/>
                    <a:pt x="34" y="96"/>
                  </a:cubicBezTo>
                  <a:cubicBezTo>
                    <a:pt x="36" y="102"/>
                    <a:pt x="42" y="105"/>
                    <a:pt x="47" y="103"/>
                  </a:cubicBezTo>
                  <a:cubicBezTo>
                    <a:pt x="52" y="101"/>
                    <a:pt x="54" y="96"/>
                    <a:pt x="52" y="90"/>
                  </a:cubicBezTo>
                  <a:cubicBezTo>
                    <a:pt x="40" y="56"/>
                    <a:pt x="40" y="56"/>
                    <a:pt x="40" y="56"/>
                  </a:cubicBezTo>
                  <a:cubicBezTo>
                    <a:pt x="44" y="56"/>
                    <a:pt x="44" y="56"/>
                    <a:pt x="44" y="56"/>
                  </a:cubicBezTo>
                  <a:cubicBezTo>
                    <a:pt x="48" y="56"/>
                    <a:pt x="48" y="56"/>
                    <a:pt x="48" y="56"/>
                  </a:cubicBezTo>
                  <a:cubicBezTo>
                    <a:pt x="60" y="57"/>
                    <a:pt x="75" y="74"/>
                    <a:pt x="84" y="80"/>
                  </a:cubicBezTo>
                  <a:cubicBezTo>
                    <a:pt x="81" y="70"/>
                    <a:pt x="76" y="57"/>
                    <a:pt x="76" y="44"/>
                  </a:cubicBezTo>
                  <a:cubicBezTo>
                    <a:pt x="76" y="28"/>
                    <a:pt x="80" y="10"/>
                    <a:pt x="84" y="0"/>
                  </a:cubicBezTo>
                  <a:cubicBezTo>
                    <a:pt x="75" y="6"/>
                    <a:pt x="61" y="22"/>
                    <a:pt x="48" y="24"/>
                  </a:cubicBezTo>
                  <a:close/>
                  <a:moveTo>
                    <a:pt x="16" y="48"/>
                  </a:moveTo>
                  <a:cubicBezTo>
                    <a:pt x="12" y="48"/>
                    <a:pt x="8" y="44"/>
                    <a:pt x="8" y="40"/>
                  </a:cubicBezTo>
                  <a:cubicBezTo>
                    <a:pt x="8" y="35"/>
                    <a:pt x="12" y="32"/>
                    <a:pt x="16" y="32"/>
                  </a:cubicBezTo>
                  <a:lnTo>
                    <a:pt x="16"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_tradnl">
                <a:solidFill>
                  <a:srgbClr val="002776"/>
                </a:solidFill>
              </a:endParaRPr>
            </a:p>
          </p:txBody>
        </p:sp>
        <p:sp>
          <p:nvSpPr>
            <p:cNvPr id="100" name="Freeform 134"/>
            <p:cNvSpPr>
              <a:spLocks/>
            </p:cNvSpPr>
            <p:nvPr/>
          </p:nvSpPr>
          <p:spPr bwMode="auto">
            <a:xfrm>
              <a:off x="813145" y="4719572"/>
              <a:ext cx="57589" cy="183052"/>
            </a:xfrm>
            <a:custGeom>
              <a:avLst/>
              <a:gdLst>
                <a:gd name="T0" fmla="*/ 15 w 31"/>
                <a:gd name="T1" fmla="*/ 0 h 97"/>
                <a:gd name="T2" fmla="*/ 0 w 31"/>
                <a:gd name="T3" fmla="*/ 34 h 97"/>
                <a:gd name="T4" fmla="*/ 2 w 31"/>
                <a:gd name="T5" fmla="*/ 33 h 97"/>
                <a:gd name="T6" fmla="*/ 15 w 31"/>
                <a:gd name="T7" fmla="*/ 49 h 97"/>
                <a:gd name="T8" fmla="*/ 2 w 31"/>
                <a:gd name="T9" fmla="*/ 64 h 97"/>
                <a:gd name="T10" fmla="*/ 0 w 31"/>
                <a:gd name="T11" fmla="*/ 64 h 97"/>
                <a:gd name="T12" fmla="*/ 15 w 31"/>
                <a:gd name="T13" fmla="*/ 97 h 97"/>
                <a:gd name="T14" fmla="*/ 31 w 31"/>
                <a:gd name="T15" fmla="*/ 49 h 97"/>
                <a:gd name="T16" fmla="*/ 15 w 31"/>
                <a:gd name="T1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97">
                  <a:moveTo>
                    <a:pt x="15" y="0"/>
                  </a:moveTo>
                  <a:cubicBezTo>
                    <a:pt x="8" y="0"/>
                    <a:pt x="2" y="14"/>
                    <a:pt x="0" y="34"/>
                  </a:cubicBezTo>
                  <a:cubicBezTo>
                    <a:pt x="1" y="33"/>
                    <a:pt x="1" y="33"/>
                    <a:pt x="2" y="33"/>
                  </a:cubicBezTo>
                  <a:cubicBezTo>
                    <a:pt x="9" y="33"/>
                    <a:pt x="15" y="40"/>
                    <a:pt x="15" y="49"/>
                  </a:cubicBezTo>
                  <a:cubicBezTo>
                    <a:pt x="15" y="57"/>
                    <a:pt x="9" y="64"/>
                    <a:pt x="2" y="64"/>
                  </a:cubicBezTo>
                  <a:cubicBezTo>
                    <a:pt x="1" y="64"/>
                    <a:pt x="1" y="64"/>
                    <a:pt x="0" y="64"/>
                  </a:cubicBezTo>
                  <a:cubicBezTo>
                    <a:pt x="2" y="83"/>
                    <a:pt x="8" y="97"/>
                    <a:pt x="15" y="97"/>
                  </a:cubicBezTo>
                  <a:cubicBezTo>
                    <a:pt x="24" y="97"/>
                    <a:pt x="31" y="75"/>
                    <a:pt x="31" y="49"/>
                  </a:cubicBezTo>
                  <a:cubicBezTo>
                    <a:pt x="31" y="22"/>
                    <a:pt x="24" y="0"/>
                    <a:pt x="1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_tradnl">
                <a:solidFill>
                  <a:srgbClr val="002776"/>
                </a:solidFill>
              </a:endParaRPr>
            </a:p>
          </p:txBody>
        </p:sp>
      </p:grpSp>
      <p:sp>
        <p:nvSpPr>
          <p:cNvPr id="103" name="Freeform 26"/>
          <p:cNvSpPr>
            <a:spLocks noEditPoints="1"/>
          </p:cNvSpPr>
          <p:nvPr/>
        </p:nvSpPr>
        <p:spPr bwMode="auto">
          <a:xfrm>
            <a:off x="830152" y="4115371"/>
            <a:ext cx="268080" cy="335101"/>
          </a:xfrm>
          <a:custGeom>
            <a:avLst/>
            <a:gdLst>
              <a:gd name="T0" fmla="*/ 32 w 100"/>
              <a:gd name="T1" fmla="*/ 118 h 125"/>
              <a:gd name="T2" fmla="*/ 54 w 100"/>
              <a:gd name="T3" fmla="*/ 118 h 125"/>
              <a:gd name="T4" fmla="*/ 34 w 100"/>
              <a:gd name="T5" fmla="*/ 113 h 125"/>
              <a:gd name="T6" fmla="*/ 94 w 100"/>
              <a:gd name="T7" fmla="*/ 56 h 125"/>
              <a:gd name="T8" fmla="*/ 57 w 100"/>
              <a:gd name="T9" fmla="*/ 76 h 125"/>
              <a:gd name="T10" fmla="*/ 54 w 100"/>
              <a:gd name="T11" fmla="*/ 66 h 125"/>
              <a:gd name="T12" fmla="*/ 51 w 100"/>
              <a:gd name="T13" fmla="*/ 57 h 125"/>
              <a:gd name="T14" fmla="*/ 49 w 100"/>
              <a:gd name="T15" fmla="*/ 56 h 125"/>
              <a:gd name="T16" fmla="*/ 45 w 100"/>
              <a:gd name="T17" fmla="*/ 49 h 125"/>
              <a:gd name="T18" fmla="*/ 41 w 100"/>
              <a:gd name="T19" fmla="*/ 52 h 125"/>
              <a:gd name="T20" fmla="*/ 46 w 100"/>
              <a:gd name="T21" fmla="*/ 73 h 125"/>
              <a:gd name="T22" fmla="*/ 57 w 100"/>
              <a:gd name="T23" fmla="*/ 82 h 125"/>
              <a:gd name="T24" fmla="*/ 65 w 100"/>
              <a:gd name="T25" fmla="*/ 35 h 125"/>
              <a:gd name="T26" fmla="*/ 57 w 100"/>
              <a:gd name="T27" fmla="*/ 42 h 125"/>
              <a:gd name="T28" fmla="*/ 52 w 100"/>
              <a:gd name="T29" fmla="*/ 48 h 125"/>
              <a:gd name="T30" fmla="*/ 49 w 100"/>
              <a:gd name="T31" fmla="*/ 45 h 125"/>
              <a:gd name="T32" fmla="*/ 48 w 100"/>
              <a:gd name="T33" fmla="*/ 49 h 125"/>
              <a:gd name="T34" fmla="*/ 51 w 100"/>
              <a:gd name="T35" fmla="*/ 51 h 125"/>
              <a:gd name="T36" fmla="*/ 54 w 100"/>
              <a:gd name="T37" fmla="*/ 54 h 125"/>
              <a:gd name="T38" fmla="*/ 68 w 100"/>
              <a:gd name="T39" fmla="*/ 60 h 125"/>
              <a:gd name="T40" fmla="*/ 69 w 100"/>
              <a:gd name="T41" fmla="*/ 66 h 125"/>
              <a:gd name="T42" fmla="*/ 60 w 100"/>
              <a:gd name="T43" fmla="*/ 79 h 125"/>
              <a:gd name="T44" fmla="*/ 68 w 100"/>
              <a:gd name="T45" fmla="*/ 83 h 125"/>
              <a:gd name="T46" fmla="*/ 86 w 100"/>
              <a:gd name="T47" fmla="*/ 76 h 125"/>
              <a:gd name="T48" fmla="*/ 94 w 100"/>
              <a:gd name="T49" fmla="*/ 57 h 125"/>
              <a:gd name="T50" fmla="*/ 91 w 100"/>
              <a:gd name="T51" fmla="*/ 66 h 125"/>
              <a:gd name="T52" fmla="*/ 85 w 100"/>
              <a:gd name="T53" fmla="*/ 71 h 125"/>
              <a:gd name="T54" fmla="*/ 83 w 100"/>
              <a:gd name="T55" fmla="*/ 57 h 125"/>
              <a:gd name="T56" fmla="*/ 74 w 100"/>
              <a:gd name="T57" fmla="*/ 52 h 125"/>
              <a:gd name="T58" fmla="*/ 74 w 100"/>
              <a:gd name="T59" fmla="*/ 48 h 125"/>
              <a:gd name="T60" fmla="*/ 77 w 100"/>
              <a:gd name="T61" fmla="*/ 45 h 125"/>
              <a:gd name="T62" fmla="*/ 83 w 100"/>
              <a:gd name="T63" fmla="*/ 45 h 125"/>
              <a:gd name="T64" fmla="*/ 89 w 100"/>
              <a:gd name="T65" fmla="*/ 43 h 125"/>
              <a:gd name="T66" fmla="*/ 83 w 100"/>
              <a:gd name="T67" fmla="*/ 43 h 125"/>
              <a:gd name="T68" fmla="*/ 79 w 100"/>
              <a:gd name="T69" fmla="*/ 42 h 125"/>
              <a:gd name="T70" fmla="*/ 76 w 100"/>
              <a:gd name="T71" fmla="*/ 42 h 125"/>
              <a:gd name="T72" fmla="*/ 76 w 100"/>
              <a:gd name="T73" fmla="*/ 40 h 125"/>
              <a:gd name="T74" fmla="*/ 80 w 100"/>
              <a:gd name="T75" fmla="*/ 34 h 125"/>
              <a:gd name="T76" fmla="*/ 65 w 100"/>
              <a:gd name="T77" fmla="*/ 31 h 125"/>
              <a:gd name="T78" fmla="*/ 62 w 100"/>
              <a:gd name="T79" fmla="*/ 25 h 125"/>
              <a:gd name="T80" fmla="*/ 41 w 100"/>
              <a:gd name="T81" fmla="*/ 39 h 125"/>
              <a:gd name="T82" fmla="*/ 35 w 100"/>
              <a:gd name="T83" fmla="*/ 63 h 125"/>
              <a:gd name="T84" fmla="*/ 49 w 100"/>
              <a:gd name="T85" fmla="*/ 85 h 125"/>
              <a:gd name="T86" fmla="*/ 74 w 100"/>
              <a:gd name="T87" fmla="*/ 90 h 125"/>
              <a:gd name="T88" fmla="*/ 96 w 100"/>
              <a:gd name="T89" fmla="*/ 76 h 125"/>
              <a:gd name="T90" fmla="*/ 100 w 100"/>
              <a:gd name="T91" fmla="*/ 51 h 125"/>
              <a:gd name="T92" fmla="*/ 86 w 100"/>
              <a:gd name="T93" fmla="*/ 31 h 125"/>
              <a:gd name="T94" fmla="*/ 68 w 100"/>
              <a:gd name="T95" fmla="*/ 25 h 125"/>
              <a:gd name="T96" fmla="*/ 85 w 100"/>
              <a:gd name="T97" fmla="*/ 6 h 125"/>
              <a:gd name="T98" fmla="*/ 12 w 100"/>
              <a:gd name="T99" fmla="*/ 11 h 125"/>
              <a:gd name="T100" fmla="*/ 85 w 100"/>
              <a:gd name="T101" fmla="*/ 94 h 125"/>
              <a:gd name="T102" fmla="*/ 4 w 100"/>
              <a:gd name="T103" fmla="*/ 125 h 125"/>
              <a:gd name="T104" fmla="*/ 0 w 100"/>
              <a:gd name="T105" fmla="*/ 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0" h="125">
                <a:moveTo>
                  <a:pt x="34" y="113"/>
                </a:moveTo>
                <a:lnTo>
                  <a:pt x="34" y="113"/>
                </a:lnTo>
                <a:lnTo>
                  <a:pt x="32" y="114"/>
                </a:lnTo>
                <a:lnTo>
                  <a:pt x="32" y="118"/>
                </a:lnTo>
                <a:lnTo>
                  <a:pt x="32" y="118"/>
                </a:lnTo>
                <a:lnTo>
                  <a:pt x="34" y="119"/>
                </a:lnTo>
                <a:lnTo>
                  <a:pt x="52" y="119"/>
                </a:lnTo>
                <a:lnTo>
                  <a:pt x="52" y="119"/>
                </a:lnTo>
                <a:lnTo>
                  <a:pt x="52" y="118"/>
                </a:lnTo>
                <a:lnTo>
                  <a:pt x="54" y="118"/>
                </a:lnTo>
                <a:lnTo>
                  <a:pt x="54" y="114"/>
                </a:lnTo>
                <a:lnTo>
                  <a:pt x="54" y="114"/>
                </a:lnTo>
                <a:lnTo>
                  <a:pt x="52" y="113"/>
                </a:lnTo>
                <a:lnTo>
                  <a:pt x="34" y="113"/>
                </a:lnTo>
                <a:lnTo>
                  <a:pt x="34" y="113"/>
                </a:lnTo>
                <a:close/>
                <a:moveTo>
                  <a:pt x="94" y="56"/>
                </a:moveTo>
                <a:lnTo>
                  <a:pt x="94" y="56"/>
                </a:lnTo>
                <a:lnTo>
                  <a:pt x="94" y="56"/>
                </a:lnTo>
                <a:lnTo>
                  <a:pt x="94" y="56"/>
                </a:lnTo>
                <a:lnTo>
                  <a:pt x="94" y="56"/>
                </a:lnTo>
                <a:close/>
                <a:moveTo>
                  <a:pt x="57" y="82"/>
                </a:moveTo>
                <a:lnTo>
                  <a:pt x="57" y="82"/>
                </a:lnTo>
                <a:lnTo>
                  <a:pt x="57" y="80"/>
                </a:lnTo>
                <a:lnTo>
                  <a:pt x="57" y="80"/>
                </a:lnTo>
                <a:lnTo>
                  <a:pt x="57" y="76"/>
                </a:lnTo>
                <a:lnTo>
                  <a:pt x="57" y="76"/>
                </a:lnTo>
                <a:lnTo>
                  <a:pt x="55" y="71"/>
                </a:lnTo>
                <a:lnTo>
                  <a:pt x="55" y="71"/>
                </a:lnTo>
                <a:lnTo>
                  <a:pt x="55" y="68"/>
                </a:lnTo>
                <a:lnTo>
                  <a:pt x="54" y="66"/>
                </a:lnTo>
                <a:lnTo>
                  <a:pt x="54" y="66"/>
                </a:lnTo>
                <a:lnTo>
                  <a:pt x="51" y="63"/>
                </a:lnTo>
                <a:lnTo>
                  <a:pt x="51" y="63"/>
                </a:lnTo>
                <a:lnTo>
                  <a:pt x="51" y="60"/>
                </a:lnTo>
                <a:lnTo>
                  <a:pt x="51" y="57"/>
                </a:lnTo>
                <a:lnTo>
                  <a:pt x="51" y="57"/>
                </a:lnTo>
                <a:lnTo>
                  <a:pt x="51" y="56"/>
                </a:lnTo>
                <a:lnTo>
                  <a:pt x="51" y="56"/>
                </a:lnTo>
                <a:lnTo>
                  <a:pt x="49" y="56"/>
                </a:lnTo>
                <a:lnTo>
                  <a:pt x="49" y="56"/>
                </a:lnTo>
                <a:lnTo>
                  <a:pt x="48" y="54"/>
                </a:lnTo>
                <a:lnTo>
                  <a:pt x="48" y="54"/>
                </a:lnTo>
                <a:lnTo>
                  <a:pt x="46" y="51"/>
                </a:lnTo>
                <a:lnTo>
                  <a:pt x="46" y="51"/>
                </a:lnTo>
                <a:lnTo>
                  <a:pt x="45" y="49"/>
                </a:lnTo>
                <a:lnTo>
                  <a:pt x="45" y="49"/>
                </a:lnTo>
                <a:lnTo>
                  <a:pt x="45" y="49"/>
                </a:lnTo>
                <a:lnTo>
                  <a:pt x="43" y="48"/>
                </a:lnTo>
                <a:lnTo>
                  <a:pt x="43" y="48"/>
                </a:lnTo>
                <a:lnTo>
                  <a:pt x="41" y="52"/>
                </a:lnTo>
                <a:lnTo>
                  <a:pt x="41" y="57"/>
                </a:lnTo>
                <a:lnTo>
                  <a:pt x="41" y="57"/>
                </a:lnTo>
                <a:lnTo>
                  <a:pt x="41" y="63"/>
                </a:lnTo>
                <a:lnTo>
                  <a:pt x="43" y="68"/>
                </a:lnTo>
                <a:lnTo>
                  <a:pt x="46" y="73"/>
                </a:lnTo>
                <a:lnTo>
                  <a:pt x="49" y="76"/>
                </a:lnTo>
                <a:lnTo>
                  <a:pt x="49" y="76"/>
                </a:lnTo>
                <a:lnTo>
                  <a:pt x="57" y="82"/>
                </a:lnTo>
                <a:lnTo>
                  <a:pt x="57" y="82"/>
                </a:lnTo>
                <a:lnTo>
                  <a:pt x="57" y="82"/>
                </a:lnTo>
                <a:close/>
                <a:moveTo>
                  <a:pt x="65" y="31"/>
                </a:moveTo>
                <a:lnTo>
                  <a:pt x="65" y="31"/>
                </a:lnTo>
                <a:lnTo>
                  <a:pt x="65" y="34"/>
                </a:lnTo>
                <a:lnTo>
                  <a:pt x="65" y="34"/>
                </a:lnTo>
                <a:lnTo>
                  <a:pt x="65" y="35"/>
                </a:lnTo>
                <a:lnTo>
                  <a:pt x="63" y="37"/>
                </a:lnTo>
                <a:lnTo>
                  <a:pt x="63" y="37"/>
                </a:lnTo>
                <a:lnTo>
                  <a:pt x="60" y="39"/>
                </a:lnTo>
                <a:lnTo>
                  <a:pt x="60" y="39"/>
                </a:lnTo>
                <a:lnTo>
                  <a:pt x="57" y="42"/>
                </a:lnTo>
                <a:lnTo>
                  <a:pt x="55" y="45"/>
                </a:lnTo>
                <a:lnTo>
                  <a:pt x="55" y="45"/>
                </a:lnTo>
                <a:lnTo>
                  <a:pt x="54" y="46"/>
                </a:lnTo>
                <a:lnTo>
                  <a:pt x="52" y="48"/>
                </a:lnTo>
                <a:lnTo>
                  <a:pt x="52" y="48"/>
                </a:lnTo>
                <a:lnTo>
                  <a:pt x="52" y="46"/>
                </a:lnTo>
                <a:lnTo>
                  <a:pt x="51" y="45"/>
                </a:lnTo>
                <a:lnTo>
                  <a:pt x="49" y="45"/>
                </a:lnTo>
                <a:lnTo>
                  <a:pt x="49" y="45"/>
                </a:lnTo>
                <a:lnTo>
                  <a:pt x="49" y="45"/>
                </a:lnTo>
                <a:lnTo>
                  <a:pt x="48" y="46"/>
                </a:lnTo>
                <a:lnTo>
                  <a:pt x="46" y="49"/>
                </a:lnTo>
                <a:lnTo>
                  <a:pt x="46" y="49"/>
                </a:lnTo>
                <a:lnTo>
                  <a:pt x="48" y="49"/>
                </a:lnTo>
                <a:lnTo>
                  <a:pt x="48" y="49"/>
                </a:lnTo>
                <a:lnTo>
                  <a:pt x="51" y="49"/>
                </a:lnTo>
                <a:lnTo>
                  <a:pt x="51" y="49"/>
                </a:lnTo>
                <a:lnTo>
                  <a:pt x="51" y="49"/>
                </a:lnTo>
                <a:lnTo>
                  <a:pt x="51" y="51"/>
                </a:lnTo>
                <a:lnTo>
                  <a:pt x="51" y="51"/>
                </a:lnTo>
                <a:lnTo>
                  <a:pt x="51" y="54"/>
                </a:lnTo>
                <a:lnTo>
                  <a:pt x="51" y="54"/>
                </a:lnTo>
                <a:lnTo>
                  <a:pt x="52" y="56"/>
                </a:lnTo>
                <a:lnTo>
                  <a:pt x="52" y="56"/>
                </a:lnTo>
                <a:lnTo>
                  <a:pt x="54" y="54"/>
                </a:lnTo>
                <a:lnTo>
                  <a:pt x="55" y="54"/>
                </a:lnTo>
                <a:lnTo>
                  <a:pt x="55" y="54"/>
                </a:lnTo>
                <a:lnTo>
                  <a:pt x="63" y="57"/>
                </a:lnTo>
                <a:lnTo>
                  <a:pt x="63" y="57"/>
                </a:lnTo>
                <a:lnTo>
                  <a:pt x="68" y="60"/>
                </a:lnTo>
                <a:lnTo>
                  <a:pt x="68" y="60"/>
                </a:lnTo>
                <a:lnTo>
                  <a:pt x="69" y="62"/>
                </a:lnTo>
                <a:lnTo>
                  <a:pt x="71" y="63"/>
                </a:lnTo>
                <a:lnTo>
                  <a:pt x="71" y="63"/>
                </a:lnTo>
                <a:lnTo>
                  <a:pt x="69" y="66"/>
                </a:lnTo>
                <a:lnTo>
                  <a:pt x="69" y="66"/>
                </a:lnTo>
                <a:lnTo>
                  <a:pt x="66" y="71"/>
                </a:lnTo>
                <a:lnTo>
                  <a:pt x="63" y="76"/>
                </a:lnTo>
                <a:lnTo>
                  <a:pt x="63" y="76"/>
                </a:lnTo>
                <a:lnTo>
                  <a:pt x="60" y="79"/>
                </a:lnTo>
                <a:lnTo>
                  <a:pt x="60" y="79"/>
                </a:lnTo>
                <a:lnTo>
                  <a:pt x="58" y="82"/>
                </a:lnTo>
                <a:lnTo>
                  <a:pt x="58" y="82"/>
                </a:lnTo>
                <a:lnTo>
                  <a:pt x="68" y="83"/>
                </a:lnTo>
                <a:lnTo>
                  <a:pt x="68" y="83"/>
                </a:lnTo>
                <a:lnTo>
                  <a:pt x="74" y="83"/>
                </a:lnTo>
                <a:lnTo>
                  <a:pt x="79" y="82"/>
                </a:lnTo>
                <a:lnTo>
                  <a:pt x="83" y="79"/>
                </a:lnTo>
                <a:lnTo>
                  <a:pt x="86" y="76"/>
                </a:lnTo>
                <a:lnTo>
                  <a:pt x="86" y="76"/>
                </a:lnTo>
                <a:lnTo>
                  <a:pt x="89" y="73"/>
                </a:lnTo>
                <a:lnTo>
                  <a:pt x="93" y="68"/>
                </a:lnTo>
                <a:lnTo>
                  <a:pt x="94" y="63"/>
                </a:lnTo>
                <a:lnTo>
                  <a:pt x="94" y="57"/>
                </a:lnTo>
                <a:lnTo>
                  <a:pt x="94" y="57"/>
                </a:lnTo>
                <a:lnTo>
                  <a:pt x="94" y="56"/>
                </a:lnTo>
                <a:lnTo>
                  <a:pt x="94" y="56"/>
                </a:lnTo>
                <a:lnTo>
                  <a:pt x="93" y="62"/>
                </a:lnTo>
                <a:lnTo>
                  <a:pt x="91" y="66"/>
                </a:lnTo>
                <a:lnTo>
                  <a:pt x="91" y="66"/>
                </a:lnTo>
                <a:lnTo>
                  <a:pt x="89" y="71"/>
                </a:lnTo>
                <a:lnTo>
                  <a:pt x="88" y="73"/>
                </a:lnTo>
                <a:lnTo>
                  <a:pt x="86" y="74"/>
                </a:lnTo>
                <a:lnTo>
                  <a:pt x="86" y="74"/>
                </a:lnTo>
                <a:lnTo>
                  <a:pt x="85" y="71"/>
                </a:lnTo>
                <a:lnTo>
                  <a:pt x="85" y="68"/>
                </a:lnTo>
                <a:lnTo>
                  <a:pt x="85" y="60"/>
                </a:lnTo>
                <a:lnTo>
                  <a:pt x="85" y="60"/>
                </a:lnTo>
                <a:lnTo>
                  <a:pt x="83" y="59"/>
                </a:lnTo>
                <a:lnTo>
                  <a:pt x="83" y="57"/>
                </a:lnTo>
                <a:lnTo>
                  <a:pt x="83" y="57"/>
                </a:lnTo>
                <a:lnTo>
                  <a:pt x="80" y="57"/>
                </a:lnTo>
                <a:lnTo>
                  <a:pt x="76" y="57"/>
                </a:lnTo>
                <a:lnTo>
                  <a:pt x="76" y="57"/>
                </a:lnTo>
                <a:lnTo>
                  <a:pt x="74" y="52"/>
                </a:lnTo>
                <a:lnTo>
                  <a:pt x="74" y="52"/>
                </a:lnTo>
                <a:lnTo>
                  <a:pt x="74" y="51"/>
                </a:lnTo>
                <a:lnTo>
                  <a:pt x="74" y="51"/>
                </a:lnTo>
                <a:lnTo>
                  <a:pt x="74" y="49"/>
                </a:lnTo>
                <a:lnTo>
                  <a:pt x="74" y="48"/>
                </a:lnTo>
                <a:lnTo>
                  <a:pt x="74" y="48"/>
                </a:lnTo>
                <a:lnTo>
                  <a:pt x="76" y="46"/>
                </a:lnTo>
                <a:lnTo>
                  <a:pt x="76" y="46"/>
                </a:lnTo>
                <a:lnTo>
                  <a:pt x="77" y="45"/>
                </a:lnTo>
                <a:lnTo>
                  <a:pt x="77" y="45"/>
                </a:lnTo>
                <a:lnTo>
                  <a:pt x="79" y="43"/>
                </a:lnTo>
                <a:lnTo>
                  <a:pt x="79" y="43"/>
                </a:lnTo>
                <a:lnTo>
                  <a:pt x="82" y="43"/>
                </a:lnTo>
                <a:lnTo>
                  <a:pt x="82" y="43"/>
                </a:lnTo>
                <a:lnTo>
                  <a:pt x="83" y="45"/>
                </a:lnTo>
                <a:lnTo>
                  <a:pt x="83" y="45"/>
                </a:lnTo>
                <a:lnTo>
                  <a:pt x="91" y="45"/>
                </a:lnTo>
                <a:lnTo>
                  <a:pt x="91" y="45"/>
                </a:lnTo>
                <a:lnTo>
                  <a:pt x="89" y="43"/>
                </a:lnTo>
                <a:lnTo>
                  <a:pt x="89" y="43"/>
                </a:lnTo>
                <a:lnTo>
                  <a:pt x="88" y="43"/>
                </a:lnTo>
                <a:lnTo>
                  <a:pt x="88" y="43"/>
                </a:lnTo>
                <a:lnTo>
                  <a:pt x="86" y="43"/>
                </a:lnTo>
                <a:lnTo>
                  <a:pt x="86" y="43"/>
                </a:lnTo>
                <a:lnTo>
                  <a:pt x="83" y="43"/>
                </a:lnTo>
                <a:lnTo>
                  <a:pt x="83" y="43"/>
                </a:lnTo>
                <a:lnTo>
                  <a:pt x="80" y="40"/>
                </a:lnTo>
                <a:lnTo>
                  <a:pt x="80" y="40"/>
                </a:lnTo>
                <a:lnTo>
                  <a:pt x="80" y="40"/>
                </a:lnTo>
                <a:lnTo>
                  <a:pt x="79" y="42"/>
                </a:lnTo>
                <a:lnTo>
                  <a:pt x="79" y="42"/>
                </a:lnTo>
                <a:lnTo>
                  <a:pt x="77" y="43"/>
                </a:lnTo>
                <a:lnTo>
                  <a:pt x="77" y="43"/>
                </a:lnTo>
                <a:lnTo>
                  <a:pt x="77" y="43"/>
                </a:lnTo>
                <a:lnTo>
                  <a:pt x="76" y="42"/>
                </a:lnTo>
                <a:lnTo>
                  <a:pt x="76" y="40"/>
                </a:lnTo>
                <a:lnTo>
                  <a:pt x="76" y="40"/>
                </a:lnTo>
                <a:lnTo>
                  <a:pt x="76" y="40"/>
                </a:lnTo>
                <a:lnTo>
                  <a:pt x="76" y="40"/>
                </a:lnTo>
                <a:lnTo>
                  <a:pt x="76" y="40"/>
                </a:lnTo>
                <a:lnTo>
                  <a:pt x="77" y="39"/>
                </a:lnTo>
                <a:lnTo>
                  <a:pt x="77" y="39"/>
                </a:lnTo>
                <a:lnTo>
                  <a:pt x="79" y="37"/>
                </a:lnTo>
                <a:lnTo>
                  <a:pt x="79" y="37"/>
                </a:lnTo>
                <a:lnTo>
                  <a:pt x="80" y="34"/>
                </a:lnTo>
                <a:lnTo>
                  <a:pt x="80" y="34"/>
                </a:lnTo>
                <a:lnTo>
                  <a:pt x="74" y="32"/>
                </a:lnTo>
                <a:lnTo>
                  <a:pt x="68" y="31"/>
                </a:lnTo>
                <a:lnTo>
                  <a:pt x="68" y="31"/>
                </a:lnTo>
                <a:lnTo>
                  <a:pt x="65" y="31"/>
                </a:lnTo>
                <a:lnTo>
                  <a:pt x="65" y="31"/>
                </a:lnTo>
                <a:lnTo>
                  <a:pt x="65" y="31"/>
                </a:lnTo>
                <a:close/>
                <a:moveTo>
                  <a:pt x="68" y="25"/>
                </a:moveTo>
                <a:lnTo>
                  <a:pt x="68" y="25"/>
                </a:lnTo>
                <a:lnTo>
                  <a:pt x="62" y="25"/>
                </a:lnTo>
                <a:lnTo>
                  <a:pt x="55" y="28"/>
                </a:lnTo>
                <a:lnTo>
                  <a:pt x="49" y="31"/>
                </a:lnTo>
                <a:lnTo>
                  <a:pt x="45" y="34"/>
                </a:lnTo>
                <a:lnTo>
                  <a:pt x="45" y="34"/>
                </a:lnTo>
                <a:lnTo>
                  <a:pt x="41" y="39"/>
                </a:lnTo>
                <a:lnTo>
                  <a:pt x="38" y="45"/>
                </a:lnTo>
                <a:lnTo>
                  <a:pt x="35" y="51"/>
                </a:lnTo>
                <a:lnTo>
                  <a:pt x="35" y="57"/>
                </a:lnTo>
                <a:lnTo>
                  <a:pt x="35" y="57"/>
                </a:lnTo>
                <a:lnTo>
                  <a:pt x="35" y="63"/>
                </a:lnTo>
                <a:lnTo>
                  <a:pt x="38" y="70"/>
                </a:lnTo>
                <a:lnTo>
                  <a:pt x="41" y="76"/>
                </a:lnTo>
                <a:lnTo>
                  <a:pt x="45" y="80"/>
                </a:lnTo>
                <a:lnTo>
                  <a:pt x="45" y="80"/>
                </a:lnTo>
                <a:lnTo>
                  <a:pt x="49" y="85"/>
                </a:lnTo>
                <a:lnTo>
                  <a:pt x="55" y="88"/>
                </a:lnTo>
                <a:lnTo>
                  <a:pt x="62" y="90"/>
                </a:lnTo>
                <a:lnTo>
                  <a:pt x="68" y="90"/>
                </a:lnTo>
                <a:lnTo>
                  <a:pt x="68" y="90"/>
                </a:lnTo>
                <a:lnTo>
                  <a:pt x="74" y="90"/>
                </a:lnTo>
                <a:lnTo>
                  <a:pt x="80" y="88"/>
                </a:lnTo>
                <a:lnTo>
                  <a:pt x="86" y="85"/>
                </a:lnTo>
                <a:lnTo>
                  <a:pt x="91" y="80"/>
                </a:lnTo>
                <a:lnTo>
                  <a:pt x="91" y="80"/>
                </a:lnTo>
                <a:lnTo>
                  <a:pt x="96" y="76"/>
                </a:lnTo>
                <a:lnTo>
                  <a:pt x="99" y="70"/>
                </a:lnTo>
                <a:lnTo>
                  <a:pt x="100" y="63"/>
                </a:lnTo>
                <a:lnTo>
                  <a:pt x="100" y="57"/>
                </a:lnTo>
                <a:lnTo>
                  <a:pt x="100" y="57"/>
                </a:lnTo>
                <a:lnTo>
                  <a:pt x="100" y="51"/>
                </a:lnTo>
                <a:lnTo>
                  <a:pt x="99" y="45"/>
                </a:lnTo>
                <a:lnTo>
                  <a:pt x="96" y="39"/>
                </a:lnTo>
                <a:lnTo>
                  <a:pt x="91" y="34"/>
                </a:lnTo>
                <a:lnTo>
                  <a:pt x="91" y="34"/>
                </a:lnTo>
                <a:lnTo>
                  <a:pt x="86" y="31"/>
                </a:lnTo>
                <a:lnTo>
                  <a:pt x="80" y="28"/>
                </a:lnTo>
                <a:lnTo>
                  <a:pt x="74" y="25"/>
                </a:lnTo>
                <a:lnTo>
                  <a:pt x="68" y="25"/>
                </a:lnTo>
                <a:lnTo>
                  <a:pt x="68" y="25"/>
                </a:lnTo>
                <a:lnTo>
                  <a:pt x="68" y="25"/>
                </a:lnTo>
                <a:close/>
                <a:moveTo>
                  <a:pt x="4" y="0"/>
                </a:moveTo>
                <a:lnTo>
                  <a:pt x="80" y="0"/>
                </a:lnTo>
                <a:lnTo>
                  <a:pt x="80" y="0"/>
                </a:lnTo>
                <a:lnTo>
                  <a:pt x="83" y="1"/>
                </a:lnTo>
                <a:lnTo>
                  <a:pt x="85" y="6"/>
                </a:lnTo>
                <a:lnTo>
                  <a:pt x="85" y="22"/>
                </a:lnTo>
                <a:lnTo>
                  <a:pt x="85" y="22"/>
                </a:lnTo>
                <a:lnTo>
                  <a:pt x="74" y="18"/>
                </a:lnTo>
                <a:lnTo>
                  <a:pt x="74" y="11"/>
                </a:lnTo>
                <a:lnTo>
                  <a:pt x="12" y="11"/>
                </a:lnTo>
                <a:lnTo>
                  <a:pt x="12" y="105"/>
                </a:lnTo>
                <a:lnTo>
                  <a:pt x="74" y="105"/>
                </a:lnTo>
                <a:lnTo>
                  <a:pt x="74" y="97"/>
                </a:lnTo>
                <a:lnTo>
                  <a:pt x="74" y="97"/>
                </a:lnTo>
                <a:lnTo>
                  <a:pt x="85" y="94"/>
                </a:lnTo>
                <a:lnTo>
                  <a:pt x="85" y="121"/>
                </a:lnTo>
                <a:lnTo>
                  <a:pt x="85" y="121"/>
                </a:lnTo>
                <a:lnTo>
                  <a:pt x="83" y="124"/>
                </a:lnTo>
                <a:lnTo>
                  <a:pt x="80" y="125"/>
                </a:lnTo>
                <a:lnTo>
                  <a:pt x="4" y="125"/>
                </a:lnTo>
                <a:lnTo>
                  <a:pt x="4" y="125"/>
                </a:lnTo>
                <a:lnTo>
                  <a:pt x="1" y="124"/>
                </a:lnTo>
                <a:lnTo>
                  <a:pt x="0" y="121"/>
                </a:lnTo>
                <a:lnTo>
                  <a:pt x="0" y="6"/>
                </a:lnTo>
                <a:lnTo>
                  <a:pt x="0" y="6"/>
                </a:lnTo>
                <a:lnTo>
                  <a:pt x="1" y="1"/>
                </a:lnTo>
                <a:lnTo>
                  <a:pt x="4" y="0"/>
                </a:lnTo>
                <a:lnTo>
                  <a:pt x="4" y="0"/>
                </a:lnTo>
                <a:close/>
              </a:path>
            </a:pathLst>
          </a:custGeom>
          <a:solidFill>
            <a:schemeClr val="bg1"/>
          </a:solidFill>
          <a:ln>
            <a:noFill/>
          </a:ln>
          <a:extLst/>
        </p:spPr>
        <p:txBody>
          <a:bodyPr vert="horz" wrap="square" lIns="91428" tIns="45715" rIns="91428" bIns="45715" numCol="1" anchor="t" anchorCtr="0" compatLnSpc="1">
            <a:prstTxWarp prst="textNoShape">
              <a:avLst/>
            </a:prstTxWarp>
          </a:bodyPr>
          <a:lstStyle/>
          <a:p>
            <a:endParaRPr lang="es-ES" dirty="0">
              <a:solidFill>
                <a:srgbClr val="002776"/>
              </a:solidFill>
            </a:endParaRPr>
          </a:p>
        </p:txBody>
      </p:sp>
      <p:sp>
        <p:nvSpPr>
          <p:cNvPr id="104" name="Freeform 103"/>
          <p:cNvSpPr>
            <a:spLocks noEditPoints="1"/>
          </p:cNvSpPr>
          <p:nvPr/>
        </p:nvSpPr>
        <p:spPr bwMode="auto">
          <a:xfrm>
            <a:off x="762460" y="4945072"/>
            <a:ext cx="280039" cy="274806"/>
          </a:xfrm>
          <a:custGeom>
            <a:avLst/>
            <a:gdLst>
              <a:gd name="T0" fmla="*/ 46 w 107"/>
              <a:gd name="T1" fmla="*/ 74 h 105"/>
              <a:gd name="T2" fmla="*/ 53 w 107"/>
              <a:gd name="T3" fmla="*/ 91 h 105"/>
              <a:gd name="T4" fmla="*/ 42 w 107"/>
              <a:gd name="T5" fmla="*/ 103 h 105"/>
              <a:gd name="T6" fmla="*/ 5 w 107"/>
              <a:gd name="T7" fmla="*/ 100 h 105"/>
              <a:gd name="T8" fmla="*/ 9 w 107"/>
              <a:gd name="T9" fmla="*/ 80 h 105"/>
              <a:gd name="T10" fmla="*/ 2 w 107"/>
              <a:gd name="T11" fmla="*/ 66 h 105"/>
              <a:gd name="T12" fmla="*/ 9 w 107"/>
              <a:gd name="T13" fmla="*/ 60 h 105"/>
              <a:gd name="T14" fmla="*/ 2 w 107"/>
              <a:gd name="T15" fmla="*/ 46 h 105"/>
              <a:gd name="T16" fmla="*/ 3 w 107"/>
              <a:gd name="T17" fmla="*/ 31 h 105"/>
              <a:gd name="T18" fmla="*/ 43 w 107"/>
              <a:gd name="T19" fmla="*/ 32 h 105"/>
              <a:gd name="T20" fmla="*/ 46 w 107"/>
              <a:gd name="T21" fmla="*/ 46 h 105"/>
              <a:gd name="T22" fmla="*/ 54 w 107"/>
              <a:gd name="T23" fmla="*/ 60 h 105"/>
              <a:gd name="T24" fmla="*/ 82 w 107"/>
              <a:gd name="T25" fmla="*/ 0 h 105"/>
              <a:gd name="T26" fmla="*/ 60 w 107"/>
              <a:gd name="T27" fmla="*/ 15 h 105"/>
              <a:gd name="T28" fmla="*/ 56 w 107"/>
              <a:gd name="T29" fmla="*/ 18 h 105"/>
              <a:gd name="T30" fmla="*/ 54 w 107"/>
              <a:gd name="T31" fmla="*/ 34 h 105"/>
              <a:gd name="T32" fmla="*/ 59 w 107"/>
              <a:gd name="T33" fmla="*/ 38 h 105"/>
              <a:gd name="T34" fmla="*/ 62 w 107"/>
              <a:gd name="T35" fmla="*/ 54 h 105"/>
              <a:gd name="T36" fmla="*/ 67 w 107"/>
              <a:gd name="T37" fmla="*/ 68 h 105"/>
              <a:gd name="T38" fmla="*/ 64 w 107"/>
              <a:gd name="T39" fmla="*/ 83 h 105"/>
              <a:gd name="T40" fmla="*/ 60 w 107"/>
              <a:gd name="T41" fmla="*/ 97 h 105"/>
              <a:gd name="T42" fmla="*/ 98 w 107"/>
              <a:gd name="T43" fmla="*/ 102 h 105"/>
              <a:gd name="T44" fmla="*/ 104 w 107"/>
              <a:gd name="T45" fmla="*/ 86 h 105"/>
              <a:gd name="T46" fmla="*/ 107 w 107"/>
              <a:gd name="T47" fmla="*/ 71 h 105"/>
              <a:gd name="T48" fmla="*/ 105 w 107"/>
              <a:gd name="T49" fmla="*/ 65 h 105"/>
              <a:gd name="T50" fmla="*/ 102 w 107"/>
              <a:gd name="T51" fmla="*/ 49 h 105"/>
              <a:gd name="T52" fmla="*/ 96 w 107"/>
              <a:gd name="T53" fmla="*/ 34 h 105"/>
              <a:gd name="T54" fmla="*/ 98 w 107"/>
              <a:gd name="T55" fmla="*/ 21 h 105"/>
              <a:gd name="T56" fmla="*/ 102 w 107"/>
              <a:gd name="T57" fmla="*/ 17 h 105"/>
              <a:gd name="T58" fmla="*/ 96 w 107"/>
              <a:gd name="T59" fmla="*/ 1 h 105"/>
              <a:gd name="T60" fmla="*/ 91 w 107"/>
              <a:gd name="T61" fmla="*/ 21 h 105"/>
              <a:gd name="T62" fmla="*/ 57 w 107"/>
              <a:gd name="T63" fmla="*/ 21 h 105"/>
              <a:gd name="T64" fmla="*/ 87 w 107"/>
              <a:gd name="T65" fmla="*/ 20 h 105"/>
              <a:gd name="T66" fmla="*/ 82 w 107"/>
              <a:gd name="T67" fmla="*/ 7 h 105"/>
              <a:gd name="T68" fmla="*/ 82 w 107"/>
              <a:gd name="T69" fmla="*/ 3 h 105"/>
              <a:gd name="T70" fmla="*/ 98 w 107"/>
              <a:gd name="T71" fmla="*/ 38 h 105"/>
              <a:gd name="T72" fmla="*/ 65 w 107"/>
              <a:gd name="T73" fmla="*/ 38 h 105"/>
              <a:gd name="T74" fmla="*/ 87 w 107"/>
              <a:gd name="T75" fmla="*/ 37 h 105"/>
              <a:gd name="T76" fmla="*/ 96 w 107"/>
              <a:gd name="T77" fmla="*/ 55 h 105"/>
              <a:gd name="T78" fmla="*/ 70 w 107"/>
              <a:gd name="T79" fmla="*/ 54 h 105"/>
              <a:gd name="T80" fmla="*/ 93 w 107"/>
              <a:gd name="T81" fmla="*/ 69 h 105"/>
              <a:gd name="T82" fmla="*/ 85 w 107"/>
              <a:gd name="T83" fmla="*/ 73 h 105"/>
              <a:gd name="T84" fmla="*/ 74 w 107"/>
              <a:gd name="T85" fmla="*/ 69 h 105"/>
              <a:gd name="T86" fmla="*/ 96 w 107"/>
              <a:gd name="T87" fmla="*/ 86 h 105"/>
              <a:gd name="T88" fmla="*/ 70 w 107"/>
              <a:gd name="T89" fmla="*/ 88 h 105"/>
              <a:gd name="T90" fmla="*/ 85 w 107"/>
              <a:gd name="T91" fmla="*/ 86 h 105"/>
              <a:gd name="T92" fmla="*/ 11 w 107"/>
              <a:gd name="T93" fmla="*/ 90 h 105"/>
              <a:gd name="T94" fmla="*/ 37 w 107"/>
              <a:gd name="T95" fmla="*/ 80 h 105"/>
              <a:gd name="T96" fmla="*/ 45 w 107"/>
              <a:gd name="T97" fmla="*/ 77 h 105"/>
              <a:gd name="T98" fmla="*/ 22 w 107"/>
              <a:gd name="T99" fmla="*/ 49 h 105"/>
              <a:gd name="T100" fmla="*/ 31 w 107"/>
              <a:gd name="T101" fmla="*/ 51 h 105"/>
              <a:gd name="T102" fmla="*/ 37 w 107"/>
              <a:gd name="T103" fmla="*/ 48 h 105"/>
              <a:gd name="T104" fmla="*/ 5 w 107"/>
              <a:gd name="T105" fmla="*/ 34 h 105"/>
              <a:gd name="T106" fmla="*/ 39 w 107"/>
              <a:gd name="T107" fmla="*/ 34 h 105"/>
              <a:gd name="T108" fmla="*/ 17 w 107"/>
              <a:gd name="T109" fmla="*/ 65 h 105"/>
              <a:gd name="T110" fmla="*/ 23 w 107"/>
              <a:gd name="T111" fmla="*/ 6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7" h="105">
                <a:moveTo>
                  <a:pt x="45" y="65"/>
                </a:moveTo>
                <a:lnTo>
                  <a:pt x="45" y="65"/>
                </a:lnTo>
                <a:lnTo>
                  <a:pt x="45" y="65"/>
                </a:lnTo>
                <a:lnTo>
                  <a:pt x="45" y="66"/>
                </a:lnTo>
                <a:lnTo>
                  <a:pt x="45" y="74"/>
                </a:lnTo>
                <a:lnTo>
                  <a:pt x="45" y="74"/>
                </a:lnTo>
                <a:lnTo>
                  <a:pt x="46" y="74"/>
                </a:lnTo>
                <a:lnTo>
                  <a:pt x="46" y="74"/>
                </a:lnTo>
                <a:lnTo>
                  <a:pt x="51" y="76"/>
                </a:lnTo>
                <a:lnTo>
                  <a:pt x="53" y="77"/>
                </a:lnTo>
                <a:lnTo>
                  <a:pt x="53" y="77"/>
                </a:lnTo>
                <a:lnTo>
                  <a:pt x="54" y="79"/>
                </a:lnTo>
                <a:lnTo>
                  <a:pt x="54" y="79"/>
                </a:lnTo>
                <a:lnTo>
                  <a:pt x="54" y="88"/>
                </a:lnTo>
                <a:lnTo>
                  <a:pt x="54" y="88"/>
                </a:lnTo>
                <a:lnTo>
                  <a:pt x="53" y="91"/>
                </a:lnTo>
                <a:lnTo>
                  <a:pt x="53" y="91"/>
                </a:lnTo>
                <a:lnTo>
                  <a:pt x="50" y="93"/>
                </a:lnTo>
                <a:lnTo>
                  <a:pt x="50" y="100"/>
                </a:lnTo>
                <a:lnTo>
                  <a:pt x="50" y="100"/>
                </a:lnTo>
                <a:lnTo>
                  <a:pt x="48" y="102"/>
                </a:lnTo>
                <a:lnTo>
                  <a:pt x="48" y="102"/>
                </a:lnTo>
                <a:lnTo>
                  <a:pt x="42" y="103"/>
                </a:lnTo>
                <a:lnTo>
                  <a:pt x="42" y="103"/>
                </a:lnTo>
                <a:lnTo>
                  <a:pt x="26" y="105"/>
                </a:lnTo>
                <a:lnTo>
                  <a:pt x="26" y="105"/>
                </a:lnTo>
                <a:lnTo>
                  <a:pt x="12" y="103"/>
                </a:lnTo>
                <a:lnTo>
                  <a:pt x="12" y="103"/>
                </a:lnTo>
                <a:lnTo>
                  <a:pt x="8" y="103"/>
                </a:lnTo>
                <a:lnTo>
                  <a:pt x="6" y="102"/>
                </a:lnTo>
                <a:lnTo>
                  <a:pt x="6" y="102"/>
                </a:lnTo>
                <a:lnTo>
                  <a:pt x="5" y="100"/>
                </a:lnTo>
                <a:lnTo>
                  <a:pt x="5" y="100"/>
                </a:lnTo>
                <a:lnTo>
                  <a:pt x="5" y="90"/>
                </a:lnTo>
                <a:lnTo>
                  <a:pt x="5" y="90"/>
                </a:lnTo>
                <a:lnTo>
                  <a:pt x="6" y="88"/>
                </a:lnTo>
                <a:lnTo>
                  <a:pt x="6" y="88"/>
                </a:lnTo>
                <a:lnTo>
                  <a:pt x="9" y="86"/>
                </a:lnTo>
                <a:lnTo>
                  <a:pt x="9" y="80"/>
                </a:lnTo>
                <a:lnTo>
                  <a:pt x="9" y="80"/>
                </a:lnTo>
                <a:lnTo>
                  <a:pt x="9" y="80"/>
                </a:lnTo>
                <a:lnTo>
                  <a:pt x="9" y="80"/>
                </a:lnTo>
                <a:lnTo>
                  <a:pt x="2" y="77"/>
                </a:lnTo>
                <a:lnTo>
                  <a:pt x="2" y="77"/>
                </a:lnTo>
                <a:lnTo>
                  <a:pt x="2" y="76"/>
                </a:lnTo>
                <a:lnTo>
                  <a:pt x="2" y="76"/>
                </a:lnTo>
                <a:lnTo>
                  <a:pt x="2" y="66"/>
                </a:lnTo>
                <a:lnTo>
                  <a:pt x="2" y="66"/>
                </a:lnTo>
                <a:lnTo>
                  <a:pt x="2" y="65"/>
                </a:lnTo>
                <a:lnTo>
                  <a:pt x="2" y="65"/>
                </a:lnTo>
                <a:lnTo>
                  <a:pt x="5" y="63"/>
                </a:lnTo>
                <a:lnTo>
                  <a:pt x="9" y="62"/>
                </a:lnTo>
                <a:lnTo>
                  <a:pt x="9" y="62"/>
                </a:lnTo>
                <a:lnTo>
                  <a:pt x="11" y="62"/>
                </a:lnTo>
                <a:lnTo>
                  <a:pt x="11" y="62"/>
                </a:lnTo>
                <a:lnTo>
                  <a:pt x="9" y="60"/>
                </a:lnTo>
                <a:lnTo>
                  <a:pt x="9" y="60"/>
                </a:lnTo>
                <a:lnTo>
                  <a:pt x="9" y="51"/>
                </a:lnTo>
                <a:lnTo>
                  <a:pt x="9" y="51"/>
                </a:lnTo>
                <a:lnTo>
                  <a:pt x="11" y="48"/>
                </a:lnTo>
                <a:lnTo>
                  <a:pt x="11" y="48"/>
                </a:lnTo>
                <a:lnTo>
                  <a:pt x="8" y="48"/>
                </a:lnTo>
                <a:lnTo>
                  <a:pt x="8" y="48"/>
                </a:lnTo>
                <a:lnTo>
                  <a:pt x="2" y="46"/>
                </a:lnTo>
                <a:lnTo>
                  <a:pt x="2" y="46"/>
                </a:lnTo>
                <a:lnTo>
                  <a:pt x="0" y="43"/>
                </a:lnTo>
                <a:lnTo>
                  <a:pt x="0" y="43"/>
                </a:lnTo>
                <a:lnTo>
                  <a:pt x="0" y="34"/>
                </a:lnTo>
                <a:lnTo>
                  <a:pt x="0" y="34"/>
                </a:lnTo>
                <a:lnTo>
                  <a:pt x="2" y="32"/>
                </a:lnTo>
                <a:lnTo>
                  <a:pt x="2" y="32"/>
                </a:lnTo>
                <a:lnTo>
                  <a:pt x="3" y="31"/>
                </a:lnTo>
                <a:lnTo>
                  <a:pt x="8" y="29"/>
                </a:lnTo>
                <a:lnTo>
                  <a:pt x="8" y="29"/>
                </a:lnTo>
                <a:lnTo>
                  <a:pt x="22" y="29"/>
                </a:lnTo>
                <a:lnTo>
                  <a:pt x="22" y="29"/>
                </a:lnTo>
                <a:lnTo>
                  <a:pt x="37" y="29"/>
                </a:lnTo>
                <a:lnTo>
                  <a:pt x="37" y="29"/>
                </a:lnTo>
                <a:lnTo>
                  <a:pt x="40" y="31"/>
                </a:lnTo>
                <a:lnTo>
                  <a:pt x="43" y="32"/>
                </a:lnTo>
                <a:lnTo>
                  <a:pt x="43" y="32"/>
                </a:lnTo>
                <a:lnTo>
                  <a:pt x="43" y="34"/>
                </a:lnTo>
                <a:lnTo>
                  <a:pt x="43" y="34"/>
                </a:lnTo>
                <a:lnTo>
                  <a:pt x="43" y="43"/>
                </a:lnTo>
                <a:lnTo>
                  <a:pt x="43" y="43"/>
                </a:lnTo>
                <a:lnTo>
                  <a:pt x="43" y="46"/>
                </a:lnTo>
                <a:lnTo>
                  <a:pt x="43" y="46"/>
                </a:lnTo>
                <a:lnTo>
                  <a:pt x="46" y="46"/>
                </a:lnTo>
                <a:lnTo>
                  <a:pt x="46" y="46"/>
                </a:lnTo>
                <a:lnTo>
                  <a:pt x="50" y="46"/>
                </a:lnTo>
                <a:lnTo>
                  <a:pt x="53" y="48"/>
                </a:lnTo>
                <a:lnTo>
                  <a:pt x="53" y="48"/>
                </a:lnTo>
                <a:lnTo>
                  <a:pt x="54" y="51"/>
                </a:lnTo>
                <a:lnTo>
                  <a:pt x="54" y="51"/>
                </a:lnTo>
                <a:lnTo>
                  <a:pt x="54" y="60"/>
                </a:lnTo>
                <a:lnTo>
                  <a:pt x="54" y="60"/>
                </a:lnTo>
                <a:lnTo>
                  <a:pt x="53" y="62"/>
                </a:lnTo>
                <a:lnTo>
                  <a:pt x="53" y="62"/>
                </a:lnTo>
                <a:lnTo>
                  <a:pt x="46" y="65"/>
                </a:lnTo>
                <a:lnTo>
                  <a:pt x="46" y="65"/>
                </a:lnTo>
                <a:lnTo>
                  <a:pt x="45" y="65"/>
                </a:lnTo>
                <a:lnTo>
                  <a:pt x="45" y="65"/>
                </a:lnTo>
                <a:close/>
                <a:moveTo>
                  <a:pt x="82" y="0"/>
                </a:moveTo>
                <a:lnTo>
                  <a:pt x="82" y="0"/>
                </a:lnTo>
                <a:lnTo>
                  <a:pt x="68" y="1"/>
                </a:lnTo>
                <a:lnTo>
                  <a:pt x="68" y="1"/>
                </a:lnTo>
                <a:lnTo>
                  <a:pt x="64" y="3"/>
                </a:lnTo>
                <a:lnTo>
                  <a:pt x="60" y="4"/>
                </a:lnTo>
                <a:lnTo>
                  <a:pt x="60" y="4"/>
                </a:lnTo>
                <a:lnTo>
                  <a:pt x="60" y="6"/>
                </a:lnTo>
                <a:lnTo>
                  <a:pt x="60" y="6"/>
                </a:lnTo>
                <a:lnTo>
                  <a:pt x="60" y="15"/>
                </a:lnTo>
                <a:lnTo>
                  <a:pt x="60" y="15"/>
                </a:lnTo>
                <a:lnTo>
                  <a:pt x="60" y="17"/>
                </a:lnTo>
                <a:lnTo>
                  <a:pt x="60" y="17"/>
                </a:lnTo>
                <a:lnTo>
                  <a:pt x="62" y="17"/>
                </a:lnTo>
                <a:lnTo>
                  <a:pt x="62" y="17"/>
                </a:lnTo>
                <a:lnTo>
                  <a:pt x="60" y="18"/>
                </a:lnTo>
                <a:lnTo>
                  <a:pt x="60" y="18"/>
                </a:lnTo>
                <a:lnTo>
                  <a:pt x="56" y="18"/>
                </a:lnTo>
                <a:lnTo>
                  <a:pt x="54" y="20"/>
                </a:lnTo>
                <a:lnTo>
                  <a:pt x="54" y="20"/>
                </a:lnTo>
                <a:lnTo>
                  <a:pt x="53" y="21"/>
                </a:lnTo>
                <a:lnTo>
                  <a:pt x="53" y="21"/>
                </a:lnTo>
                <a:lnTo>
                  <a:pt x="53" y="32"/>
                </a:lnTo>
                <a:lnTo>
                  <a:pt x="53" y="32"/>
                </a:lnTo>
                <a:lnTo>
                  <a:pt x="54" y="34"/>
                </a:lnTo>
                <a:lnTo>
                  <a:pt x="54" y="34"/>
                </a:lnTo>
                <a:lnTo>
                  <a:pt x="60" y="35"/>
                </a:lnTo>
                <a:lnTo>
                  <a:pt x="60" y="35"/>
                </a:lnTo>
                <a:lnTo>
                  <a:pt x="60" y="35"/>
                </a:lnTo>
                <a:lnTo>
                  <a:pt x="60" y="35"/>
                </a:lnTo>
                <a:lnTo>
                  <a:pt x="60" y="37"/>
                </a:lnTo>
                <a:lnTo>
                  <a:pt x="60" y="37"/>
                </a:lnTo>
                <a:lnTo>
                  <a:pt x="59" y="38"/>
                </a:lnTo>
                <a:lnTo>
                  <a:pt x="59" y="38"/>
                </a:lnTo>
                <a:lnTo>
                  <a:pt x="59" y="48"/>
                </a:lnTo>
                <a:lnTo>
                  <a:pt x="59" y="48"/>
                </a:lnTo>
                <a:lnTo>
                  <a:pt x="60" y="49"/>
                </a:lnTo>
                <a:lnTo>
                  <a:pt x="60" y="49"/>
                </a:lnTo>
                <a:lnTo>
                  <a:pt x="64" y="52"/>
                </a:lnTo>
                <a:lnTo>
                  <a:pt x="64" y="52"/>
                </a:lnTo>
                <a:lnTo>
                  <a:pt x="62" y="54"/>
                </a:lnTo>
                <a:lnTo>
                  <a:pt x="62" y="54"/>
                </a:lnTo>
                <a:lnTo>
                  <a:pt x="60" y="55"/>
                </a:lnTo>
                <a:lnTo>
                  <a:pt x="60" y="55"/>
                </a:lnTo>
                <a:lnTo>
                  <a:pt x="60" y="65"/>
                </a:lnTo>
                <a:lnTo>
                  <a:pt x="60" y="65"/>
                </a:lnTo>
                <a:lnTo>
                  <a:pt x="62" y="66"/>
                </a:lnTo>
                <a:lnTo>
                  <a:pt x="62" y="66"/>
                </a:lnTo>
                <a:lnTo>
                  <a:pt x="67" y="68"/>
                </a:lnTo>
                <a:lnTo>
                  <a:pt x="67" y="68"/>
                </a:lnTo>
                <a:lnTo>
                  <a:pt x="64" y="69"/>
                </a:lnTo>
                <a:lnTo>
                  <a:pt x="64" y="69"/>
                </a:lnTo>
                <a:lnTo>
                  <a:pt x="64" y="71"/>
                </a:lnTo>
                <a:lnTo>
                  <a:pt x="64" y="71"/>
                </a:lnTo>
                <a:lnTo>
                  <a:pt x="64" y="82"/>
                </a:lnTo>
                <a:lnTo>
                  <a:pt x="64" y="82"/>
                </a:lnTo>
                <a:lnTo>
                  <a:pt x="64" y="83"/>
                </a:lnTo>
                <a:lnTo>
                  <a:pt x="64" y="83"/>
                </a:lnTo>
                <a:lnTo>
                  <a:pt x="65" y="83"/>
                </a:lnTo>
                <a:lnTo>
                  <a:pt x="65" y="83"/>
                </a:lnTo>
                <a:lnTo>
                  <a:pt x="62" y="86"/>
                </a:lnTo>
                <a:lnTo>
                  <a:pt x="62" y="86"/>
                </a:lnTo>
                <a:lnTo>
                  <a:pt x="60" y="88"/>
                </a:lnTo>
                <a:lnTo>
                  <a:pt x="60" y="88"/>
                </a:lnTo>
                <a:lnTo>
                  <a:pt x="60" y="97"/>
                </a:lnTo>
                <a:lnTo>
                  <a:pt x="60" y="97"/>
                </a:lnTo>
                <a:lnTo>
                  <a:pt x="62" y="99"/>
                </a:lnTo>
                <a:lnTo>
                  <a:pt x="62" y="99"/>
                </a:lnTo>
                <a:lnTo>
                  <a:pt x="68" y="102"/>
                </a:lnTo>
                <a:lnTo>
                  <a:pt x="68" y="102"/>
                </a:lnTo>
                <a:lnTo>
                  <a:pt x="82" y="103"/>
                </a:lnTo>
                <a:lnTo>
                  <a:pt x="82" y="103"/>
                </a:lnTo>
                <a:lnTo>
                  <a:pt x="98" y="102"/>
                </a:lnTo>
                <a:lnTo>
                  <a:pt x="98" y="102"/>
                </a:lnTo>
                <a:lnTo>
                  <a:pt x="104" y="99"/>
                </a:lnTo>
                <a:lnTo>
                  <a:pt x="104" y="99"/>
                </a:lnTo>
                <a:lnTo>
                  <a:pt x="105" y="97"/>
                </a:lnTo>
                <a:lnTo>
                  <a:pt x="105" y="97"/>
                </a:lnTo>
                <a:lnTo>
                  <a:pt x="105" y="88"/>
                </a:lnTo>
                <a:lnTo>
                  <a:pt x="105" y="88"/>
                </a:lnTo>
                <a:lnTo>
                  <a:pt x="104" y="86"/>
                </a:lnTo>
                <a:lnTo>
                  <a:pt x="104" y="86"/>
                </a:lnTo>
                <a:lnTo>
                  <a:pt x="102" y="85"/>
                </a:lnTo>
                <a:lnTo>
                  <a:pt x="102" y="85"/>
                </a:lnTo>
                <a:lnTo>
                  <a:pt x="107" y="83"/>
                </a:lnTo>
                <a:lnTo>
                  <a:pt x="107" y="83"/>
                </a:lnTo>
                <a:lnTo>
                  <a:pt x="107" y="82"/>
                </a:lnTo>
                <a:lnTo>
                  <a:pt x="107" y="82"/>
                </a:lnTo>
                <a:lnTo>
                  <a:pt x="107" y="71"/>
                </a:lnTo>
                <a:lnTo>
                  <a:pt x="107" y="71"/>
                </a:lnTo>
                <a:lnTo>
                  <a:pt x="107" y="69"/>
                </a:lnTo>
                <a:lnTo>
                  <a:pt x="107" y="69"/>
                </a:lnTo>
                <a:lnTo>
                  <a:pt x="102" y="68"/>
                </a:lnTo>
                <a:lnTo>
                  <a:pt x="102" y="68"/>
                </a:lnTo>
                <a:lnTo>
                  <a:pt x="104" y="66"/>
                </a:lnTo>
                <a:lnTo>
                  <a:pt x="104" y="66"/>
                </a:lnTo>
                <a:lnTo>
                  <a:pt x="105" y="65"/>
                </a:lnTo>
                <a:lnTo>
                  <a:pt x="105" y="65"/>
                </a:lnTo>
                <a:lnTo>
                  <a:pt x="105" y="55"/>
                </a:lnTo>
                <a:lnTo>
                  <a:pt x="105" y="55"/>
                </a:lnTo>
                <a:lnTo>
                  <a:pt x="104" y="54"/>
                </a:lnTo>
                <a:lnTo>
                  <a:pt x="104" y="54"/>
                </a:lnTo>
                <a:lnTo>
                  <a:pt x="99" y="51"/>
                </a:lnTo>
                <a:lnTo>
                  <a:pt x="99" y="51"/>
                </a:lnTo>
                <a:lnTo>
                  <a:pt x="102" y="49"/>
                </a:lnTo>
                <a:lnTo>
                  <a:pt x="102" y="49"/>
                </a:lnTo>
                <a:lnTo>
                  <a:pt x="104" y="48"/>
                </a:lnTo>
                <a:lnTo>
                  <a:pt x="104" y="48"/>
                </a:lnTo>
                <a:lnTo>
                  <a:pt x="104" y="38"/>
                </a:lnTo>
                <a:lnTo>
                  <a:pt x="104" y="38"/>
                </a:lnTo>
                <a:lnTo>
                  <a:pt x="102" y="37"/>
                </a:lnTo>
                <a:lnTo>
                  <a:pt x="102" y="37"/>
                </a:lnTo>
                <a:lnTo>
                  <a:pt x="96" y="34"/>
                </a:lnTo>
                <a:lnTo>
                  <a:pt x="96" y="34"/>
                </a:lnTo>
                <a:lnTo>
                  <a:pt x="94" y="34"/>
                </a:lnTo>
                <a:lnTo>
                  <a:pt x="94" y="34"/>
                </a:lnTo>
                <a:lnTo>
                  <a:pt x="96" y="34"/>
                </a:lnTo>
                <a:lnTo>
                  <a:pt x="96" y="34"/>
                </a:lnTo>
                <a:lnTo>
                  <a:pt x="98" y="32"/>
                </a:lnTo>
                <a:lnTo>
                  <a:pt x="98" y="32"/>
                </a:lnTo>
                <a:lnTo>
                  <a:pt x="98" y="21"/>
                </a:lnTo>
                <a:lnTo>
                  <a:pt x="98" y="21"/>
                </a:lnTo>
                <a:lnTo>
                  <a:pt x="96" y="20"/>
                </a:lnTo>
                <a:lnTo>
                  <a:pt x="96" y="20"/>
                </a:lnTo>
                <a:lnTo>
                  <a:pt x="94" y="20"/>
                </a:lnTo>
                <a:lnTo>
                  <a:pt x="94" y="20"/>
                </a:lnTo>
                <a:lnTo>
                  <a:pt x="96" y="20"/>
                </a:lnTo>
                <a:lnTo>
                  <a:pt x="96" y="20"/>
                </a:lnTo>
                <a:lnTo>
                  <a:pt x="102" y="17"/>
                </a:lnTo>
                <a:lnTo>
                  <a:pt x="102" y="17"/>
                </a:lnTo>
                <a:lnTo>
                  <a:pt x="104" y="15"/>
                </a:lnTo>
                <a:lnTo>
                  <a:pt x="104" y="15"/>
                </a:lnTo>
                <a:lnTo>
                  <a:pt x="104" y="6"/>
                </a:lnTo>
                <a:lnTo>
                  <a:pt x="104" y="6"/>
                </a:lnTo>
                <a:lnTo>
                  <a:pt x="102" y="4"/>
                </a:lnTo>
                <a:lnTo>
                  <a:pt x="102" y="4"/>
                </a:lnTo>
                <a:lnTo>
                  <a:pt x="101" y="3"/>
                </a:lnTo>
                <a:lnTo>
                  <a:pt x="96" y="1"/>
                </a:lnTo>
                <a:lnTo>
                  <a:pt x="96" y="1"/>
                </a:lnTo>
                <a:lnTo>
                  <a:pt x="82" y="0"/>
                </a:lnTo>
                <a:lnTo>
                  <a:pt x="82" y="0"/>
                </a:lnTo>
                <a:close/>
                <a:moveTo>
                  <a:pt x="87" y="20"/>
                </a:moveTo>
                <a:lnTo>
                  <a:pt x="87" y="20"/>
                </a:lnTo>
                <a:lnTo>
                  <a:pt x="88" y="20"/>
                </a:lnTo>
                <a:lnTo>
                  <a:pt x="88" y="20"/>
                </a:lnTo>
                <a:lnTo>
                  <a:pt x="91" y="21"/>
                </a:lnTo>
                <a:lnTo>
                  <a:pt x="91" y="21"/>
                </a:lnTo>
                <a:lnTo>
                  <a:pt x="88" y="23"/>
                </a:lnTo>
                <a:lnTo>
                  <a:pt x="88" y="23"/>
                </a:lnTo>
                <a:lnTo>
                  <a:pt x="74" y="23"/>
                </a:lnTo>
                <a:lnTo>
                  <a:pt x="74" y="23"/>
                </a:lnTo>
                <a:lnTo>
                  <a:pt x="62" y="23"/>
                </a:lnTo>
                <a:lnTo>
                  <a:pt x="62" y="23"/>
                </a:lnTo>
                <a:lnTo>
                  <a:pt x="57" y="21"/>
                </a:lnTo>
                <a:lnTo>
                  <a:pt x="57" y="21"/>
                </a:lnTo>
                <a:lnTo>
                  <a:pt x="62" y="20"/>
                </a:lnTo>
                <a:lnTo>
                  <a:pt x="62" y="20"/>
                </a:lnTo>
                <a:lnTo>
                  <a:pt x="70" y="20"/>
                </a:lnTo>
                <a:lnTo>
                  <a:pt x="70" y="20"/>
                </a:lnTo>
                <a:lnTo>
                  <a:pt x="82" y="20"/>
                </a:lnTo>
                <a:lnTo>
                  <a:pt x="82" y="20"/>
                </a:lnTo>
                <a:lnTo>
                  <a:pt x="87" y="20"/>
                </a:lnTo>
                <a:lnTo>
                  <a:pt x="87" y="20"/>
                </a:lnTo>
                <a:close/>
                <a:moveTo>
                  <a:pt x="94" y="4"/>
                </a:moveTo>
                <a:lnTo>
                  <a:pt x="94" y="4"/>
                </a:lnTo>
                <a:lnTo>
                  <a:pt x="99" y="4"/>
                </a:lnTo>
                <a:lnTo>
                  <a:pt x="99" y="4"/>
                </a:lnTo>
                <a:lnTo>
                  <a:pt x="94" y="6"/>
                </a:lnTo>
                <a:lnTo>
                  <a:pt x="94" y="6"/>
                </a:lnTo>
                <a:lnTo>
                  <a:pt x="82" y="7"/>
                </a:lnTo>
                <a:lnTo>
                  <a:pt x="82" y="7"/>
                </a:lnTo>
                <a:lnTo>
                  <a:pt x="68" y="6"/>
                </a:lnTo>
                <a:lnTo>
                  <a:pt x="68" y="6"/>
                </a:lnTo>
                <a:lnTo>
                  <a:pt x="65" y="4"/>
                </a:lnTo>
                <a:lnTo>
                  <a:pt x="65" y="4"/>
                </a:lnTo>
                <a:lnTo>
                  <a:pt x="68" y="4"/>
                </a:lnTo>
                <a:lnTo>
                  <a:pt x="68" y="4"/>
                </a:lnTo>
                <a:lnTo>
                  <a:pt x="82" y="3"/>
                </a:lnTo>
                <a:lnTo>
                  <a:pt x="82" y="3"/>
                </a:lnTo>
                <a:lnTo>
                  <a:pt x="94" y="4"/>
                </a:lnTo>
                <a:lnTo>
                  <a:pt x="94" y="4"/>
                </a:lnTo>
                <a:close/>
                <a:moveTo>
                  <a:pt x="87" y="37"/>
                </a:moveTo>
                <a:lnTo>
                  <a:pt x="87" y="37"/>
                </a:lnTo>
                <a:lnTo>
                  <a:pt x="94" y="37"/>
                </a:lnTo>
                <a:lnTo>
                  <a:pt x="94" y="37"/>
                </a:lnTo>
                <a:lnTo>
                  <a:pt x="98" y="38"/>
                </a:lnTo>
                <a:lnTo>
                  <a:pt x="98" y="38"/>
                </a:lnTo>
                <a:lnTo>
                  <a:pt x="94" y="38"/>
                </a:lnTo>
                <a:lnTo>
                  <a:pt x="94" y="38"/>
                </a:lnTo>
                <a:lnTo>
                  <a:pt x="81" y="40"/>
                </a:lnTo>
                <a:lnTo>
                  <a:pt x="81" y="40"/>
                </a:lnTo>
                <a:lnTo>
                  <a:pt x="68" y="38"/>
                </a:lnTo>
                <a:lnTo>
                  <a:pt x="68" y="38"/>
                </a:lnTo>
                <a:lnTo>
                  <a:pt x="65" y="38"/>
                </a:lnTo>
                <a:lnTo>
                  <a:pt x="65" y="38"/>
                </a:lnTo>
                <a:lnTo>
                  <a:pt x="68" y="37"/>
                </a:lnTo>
                <a:lnTo>
                  <a:pt x="68" y="37"/>
                </a:lnTo>
                <a:lnTo>
                  <a:pt x="70" y="37"/>
                </a:lnTo>
                <a:lnTo>
                  <a:pt x="70" y="37"/>
                </a:lnTo>
                <a:lnTo>
                  <a:pt x="74" y="37"/>
                </a:lnTo>
                <a:lnTo>
                  <a:pt x="74" y="37"/>
                </a:lnTo>
                <a:lnTo>
                  <a:pt x="87" y="37"/>
                </a:lnTo>
                <a:lnTo>
                  <a:pt x="87" y="37"/>
                </a:lnTo>
                <a:close/>
                <a:moveTo>
                  <a:pt x="91" y="52"/>
                </a:moveTo>
                <a:lnTo>
                  <a:pt x="91" y="52"/>
                </a:lnTo>
                <a:lnTo>
                  <a:pt x="96" y="54"/>
                </a:lnTo>
                <a:lnTo>
                  <a:pt x="96" y="54"/>
                </a:lnTo>
                <a:lnTo>
                  <a:pt x="99" y="54"/>
                </a:lnTo>
                <a:lnTo>
                  <a:pt x="99" y="54"/>
                </a:lnTo>
                <a:lnTo>
                  <a:pt x="96" y="55"/>
                </a:lnTo>
                <a:lnTo>
                  <a:pt x="96" y="55"/>
                </a:lnTo>
                <a:lnTo>
                  <a:pt x="82" y="57"/>
                </a:lnTo>
                <a:lnTo>
                  <a:pt x="82" y="57"/>
                </a:lnTo>
                <a:lnTo>
                  <a:pt x="70" y="55"/>
                </a:lnTo>
                <a:lnTo>
                  <a:pt x="70" y="55"/>
                </a:lnTo>
                <a:lnTo>
                  <a:pt x="65" y="54"/>
                </a:lnTo>
                <a:lnTo>
                  <a:pt x="65" y="54"/>
                </a:lnTo>
                <a:lnTo>
                  <a:pt x="70" y="54"/>
                </a:lnTo>
                <a:lnTo>
                  <a:pt x="70" y="54"/>
                </a:lnTo>
                <a:lnTo>
                  <a:pt x="73" y="52"/>
                </a:lnTo>
                <a:lnTo>
                  <a:pt x="73" y="52"/>
                </a:lnTo>
                <a:lnTo>
                  <a:pt x="81" y="54"/>
                </a:lnTo>
                <a:lnTo>
                  <a:pt x="81" y="54"/>
                </a:lnTo>
                <a:lnTo>
                  <a:pt x="91" y="52"/>
                </a:lnTo>
                <a:lnTo>
                  <a:pt x="91" y="52"/>
                </a:lnTo>
                <a:close/>
                <a:moveTo>
                  <a:pt x="93" y="69"/>
                </a:moveTo>
                <a:lnTo>
                  <a:pt x="93" y="69"/>
                </a:lnTo>
                <a:lnTo>
                  <a:pt x="99" y="69"/>
                </a:lnTo>
                <a:lnTo>
                  <a:pt x="99" y="69"/>
                </a:lnTo>
                <a:lnTo>
                  <a:pt x="102" y="71"/>
                </a:lnTo>
                <a:lnTo>
                  <a:pt x="102" y="71"/>
                </a:lnTo>
                <a:lnTo>
                  <a:pt x="99" y="73"/>
                </a:lnTo>
                <a:lnTo>
                  <a:pt x="99" y="73"/>
                </a:lnTo>
                <a:lnTo>
                  <a:pt x="85" y="73"/>
                </a:lnTo>
                <a:lnTo>
                  <a:pt x="85" y="73"/>
                </a:lnTo>
                <a:lnTo>
                  <a:pt x="71" y="73"/>
                </a:lnTo>
                <a:lnTo>
                  <a:pt x="71" y="73"/>
                </a:lnTo>
                <a:lnTo>
                  <a:pt x="68" y="71"/>
                </a:lnTo>
                <a:lnTo>
                  <a:pt x="68" y="71"/>
                </a:lnTo>
                <a:lnTo>
                  <a:pt x="71" y="69"/>
                </a:lnTo>
                <a:lnTo>
                  <a:pt x="71" y="69"/>
                </a:lnTo>
                <a:lnTo>
                  <a:pt x="74" y="69"/>
                </a:lnTo>
                <a:lnTo>
                  <a:pt x="74" y="69"/>
                </a:lnTo>
                <a:lnTo>
                  <a:pt x="82" y="69"/>
                </a:lnTo>
                <a:lnTo>
                  <a:pt x="82" y="69"/>
                </a:lnTo>
                <a:lnTo>
                  <a:pt x="93" y="69"/>
                </a:lnTo>
                <a:lnTo>
                  <a:pt x="93" y="69"/>
                </a:lnTo>
                <a:close/>
                <a:moveTo>
                  <a:pt x="94" y="86"/>
                </a:moveTo>
                <a:lnTo>
                  <a:pt x="94" y="86"/>
                </a:lnTo>
                <a:lnTo>
                  <a:pt x="96" y="86"/>
                </a:lnTo>
                <a:lnTo>
                  <a:pt x="96" y="86"/>
                </a:lnTo>
                <a:lnTo>
                  <a:pt x="99" y="88"/>
                </a:lnTo>
                <a:lnTo>
                  <a:pt x="99" y="88"/>
                </a:lnTo>
                <a:lnTo>
                  <a:pt x="96" y="88"/>
                </a:lnTo>
                <a:lnTo>
                  <a:pt x="96" y="88"/>
                </a:lnTo>
                <a:lnTo>
                  <a:pt x="82" y="90"/>
                </a:lnTo>
                <a:lnTo>
                  <a:pt x="82" y="90"/>
                </a:lnTo>
                <a:lnTo>
                  <a:pt x="70" y="88"/>
                </a:lnTo>
                <a:lnTo>
                  <a:pt x="70" y="88"/>
                </a:lnTo>
                <a:lnTo>
                  <a:pt x="65" y="88"/>
                </a:lnTo>
                <a:lnTo>
                  <a:pt x="65" y="88"/>
                </a:lnTo>
                <a:lnTo>
                  <a:pt x="70" y="86"/>
                </a:lnTo>
                <a:lnTo>
                  <a:pt x="70" y="86"/>
                </a:lnTo>
                <a:lnTo>
                  <a:pt x="74" y="86"/>
                </a:lnTo>
                <a:lnTo>
                  <a:pt x="74" y="86"/>
                </a:lnTo>
                <a:lnTo>
                  <a:pt x="85" y="86"/>
                </a:lnTo>
                <a:lnTo>
                  <a:pt x="85" y="86"/>
                </a:lnTo>
                <a:lnTo>
                  <a:pt x="94" y="86"/>
                </a:lnTo>
                <a:lnTo>
                  <a:pt x="94" y="86"/>
                </a:lnTo>
                <a:close/>
                <a:moveTo>
                  <a:pt x="11" y="90"/>
                </a:moveTo>
                <a:lnTo>
                  <a:pt x="11" y="90"/>
                </a:lnTo>
                <a:lnTo>
                  <a:pt x="11" y="90"/>
                </a:lnTo>
                <a:lnTo>
                  <a:pt x="11" y="90"/>
                </a:lnTo>
                <a:lnTo>
                  <a:pt x="11" y="90"/>
                </a:lnTo>
                <a:lnTo>
                  <a:pt x="11" y="90"/>
                </a:lnTo>
                <a:lnTo>
                  <a:pt x="11" y="90"/>
                </a:lnTo>
                <a:lnTo>
                  <a:pt x="11" y="90"/>
                </a:lnTo>
                <a:close/>
                <a:moveTo>
                  <a:pt x="45" y="77"/>
                </a:moveTo>
                <a:lnTo>
                  <a:pt x="45" y="77"/>
                </a:lnTo>
                <a:lnTo>
                  <a:pt x="45" y="77"/>
                </a:lnTo>
                <a:lnTo>
                  <a:pt x="37" y="80"/>
                </a:lnTo>
                <a:lnTo>
                  <a:pt x="37" y="80"/>
                </a:lnTo>
                <a:lnTo>
                  <a:pt x="37" y="80"/>
                </a:lnTo>
                <a:lnTo>
                  <a:pt x="37" y="80"/>
                </a:lnTo>
                <a:lnTo>
                  <a:pt x="45" y="79"/>
                </a:lnTo>
                <a:lnTo>
                  <a:pt x="45" y="79"/>
                </a:lnTo>
                <a:lnTo>
                  <a:pt x="50" y="79"/>
                </a:lnTo>
                <a:lnTo>
                  <a:pt x="50" y="79"/>
                </a:lnTo>
                <a:lnTo>
                  <a:pt x="45" y="77"/>
                </a:lnTo>
                <a:lnTo>
                  <a:pt x="45" y="77"/>
                </a:lnTo>
                <a:lnTo>
                  <a:pt x="45" y="77"/>
                </a:lnTo>
                <a:lnTo>
                  <a:pt x="45" y="77"/>
                </a:lnTo>
                <a:close/>
                <a:moveTo>
                  <a:pt x="37" y="48"/>
                </a:moveTo>
                <a:lnTo>
                  <a:pt x="37" y="48"/>
                </a:lnTo>
                <a:lnTo>
                  <a:pt x="37" y="48"/>
                </a:lnTo>
                <a:lnTo>
                  <a:pt x="37" y="48"/>
                </a:lnTo>
                <a:lnTo>
                  <a:pt x="22" y="49"/>
                </a:lnTo>
                <a:lnTo>
                  <a:pt x="22" y="49"/>
                </a:lnTo>
                <a:lnTo>
                  <a:pt x="17" y="49"/>
                </a:lnTo>
                <a:lnTo>
                  <a:pt x="17" y="49"/>
                </a:lnTo>
                <a:lnTo>
                  <a:pt x="14" y="49"/>
                </a:lnTo>
                <a:lnTo>
                  <a:pt x="14" y="49"/>
                </a:lnTo>
                <a:lnTo>
                  <a:pt x="19" y="51"/>
                </a:lnTo>
                <a:lnTo>
                  <a:pt x="19" y="51"/>
                </a:lnTo>
                <a:lnTo>
                  <a:pt x="31" y="51"/>
                </a:lnTo>
                <a:lnTo>
                  <a:pt x="31" y="51"/>
                </a:lnTo>
                <a:lnTo>
                  <a:pt x="45" y="51"/>
                </a:lnTo>
                <a:lnTo>
                  <a:pt x="45" y="51"/>
                </a:lnTo>
                <a:lnTo>
                  <a:pt x="48" y="49"/>
                </a:lnTo>
                <a:lnTo>
                  <a:pt x="48" y="49"/>
                </a:lnTo>
                <a:lnTo>
                  <a:pt x="45" y="49"/>
                </a:lnTo>
                <a:lnTo>
                  <a:pt x="45" y="49"/>
                </a:lnTo>
                <a:lnTo>
                  <a:pt x="37" y="48"/>
                </a:lnTo>
                <a:lnTo>
                  <a:pt x="37" y="48"/>
                </a:lnTo>
                <a:close/>
                <a:moveTo>
                  <a:pt x="36" y="32"/>
                </a:moveTo>
                <a:lnTo>
                  <a:pt x="36" y="32"/>
                </a:lnTo>
                <a:lnTo>
                  <a:pt x="22" y="32"/>
                </a:lnTo>
                <a:lnTo>
                  <a:pt x="22" y="32"/>
                </a:lnTo>
                <a:lnTo>
                  <a:pt x="9" y="32"/>
                </a:lnTo>
                <a:lnTo>
                  <a:pt x="9" y="32"/>
                </a:lnTo>
                <a:lnTo>
                  <a:pt x="5" y="34"/>
                </a:lnTo>
                <a:lnTo>
                  <a:pt x="5" y="34"/>
                </a:lnTo>
                <a:lnTo>
                  <a:pt x="9" y="34"/>
                </a:lnTo>
                <a:lnTo>
                  <a:pt x="9" y="34"/>
                </a:lnTo>
                <a:lnTo>
                  <a:pt x="22" y="35"/>
                </a:lnTo>
                <a:lnTo>
                  <a:pt x="22" y="35"/>
                </a:lnTo>
                <a:lnTo>
                  <a:pt x="36" y="34"/>
                </a:lnTo>
                <a:lnTo>
                  <a:pt x="36" y="34"/>
                </a:lnTo>
                <a:lnTo>
                  <a:pt x="39" y="34"/>
                </a:lnTo>
                <a:lnTo>
                  <a:pt x="39" y="34"/>
                </a:lnTo>
                <a:lnTo>
                  <a:pt x="36" y="32"/>
                </a:lnTo>
                <a:lnTo>
                  <a:pt x="36" y="32"/>
                </a:lnTo>
                <a:close/>
                <a:moveTo>
                  <a:pt x="37" y="65"/>
                </a:moveTo>
                <a:lnTo>
                  <a:pt x="37" y="65"/>
                </a:lnTo>
                <a:lnTo>
                  <a:pt x="31" y="65"/>
                </a:lnTo>
                <a:lnTo>
                  <a:pt x="31" y="65"/>
                </a:lnTo>
                <a:lnTo>
                  <a:pt x="17" y="65"/>
                </a:lnTo>
                <a:lnTo>
                  <a:pt x="17" y="65"/>
                </a:lnTo>
                <a:lnTo>
                  <a:pt x="17" y="65"/>
                </a:lnTo>
                <a:lnTo>
                  <a:pt x="9" y="65"/>
                </a:lnTo>
                <a:lnTo>
                  <a:pt x="9" y="65"/>
                </a:lnTo>
                <a:lnTo>
                  <a:pt x="6" y="66"/>
                </a:lnTo>
                <a:lnTo>
                  <a:pt x="6" y="66"/>
                </a:lnTo>
                <a:lnTo>
                  <a:pt x="9" y="66"/>
                </a:lnTo>
                <a:lnTo>
                  <a:pt x="9" y="66"/>
                </a:lnTo>
                <a:lnTo>
                  <a:pt x="23" y="68"/>
                </a:lnTo>
                <a:lnTo>
                  <a:pt x="23" y="68"/>
                </a:lnTo>
                <a:lnTo>
                  <a:pt x="37" y="66"/>
                </a:lnTo>
                <a:lnTo>
                  <a:pt x="37" y="66"/>
                </a:lnTo>
                <a:lnTo>
                  <a:pt x="40" y="66"/>
                </a:lnTo>
                <a:lnTo>
                  <a:pt x="40" y="66"/>
                </a:lnTo>
                <a:lnTo>
                  <a:pt x="37" y="65"/>
                </a:lnTo>
                <a:lnTo>
                  <a:pt x="37" y="65"/>
                </a:lnTo>
                <a:close/>
              </a:path>
            </a:pathLst>
          </a:custGeom>
          <a:solidFill>
            <a:schemeClr val="bg1"/>
          </a:solidFill>
          <a:ln>
            <a:noFill/>
          </a:ln>
          <a:extLst/>
        </p:spPr>
        <p:txBody>
          <a:bodyPr vert="horz" wrap="square" lIns="91428" tIns="45715" rIns="91428" bIns="45715" numCol="1" anchor="t" anchorCtr="0" compatLnSpc="1">
            <a:prstTxWarp prst="textNoShape">
              <a:avLst/>
            </a:prstTxWarp>
          </a:bodyPr>
          <a:lstStyle/>
          <a:p>
            <a:endParaRPr lang="es-ES" dirty="0">
              <a:solidFill>
                <a:srgbClr val="002776"/>
              </a:solidFill>
            </a:endParaRPr>
          </a:p>
        </p:txBody>
      </p:sp>
      <p:cxnSp>
        <p:nvCxnSpPr>
          <p:cNvPr id="105" name="Elbow Connector 104"/>
          <p:cNvCxnSpPr>
            <a:endCxn id="95" idx="1"/>
          </p:cNvCxnSpPr>
          <p:nvPr/>
        </p:nvCxnSpPr>
        <p:spPr>
          <a:xfrm rot="16200000" flipH="1">
            <a:off x="227442" y="4189405"/>
            <a:ext cx="448537" cy="73597"/>
          </a:xfrm>
          <a:prstGeom prst="bentConnector2">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6" name="Elbow Connector 105"/>
          <p:cNvCxnSpPr>
            <a:endCxn id="96" idx="1"/>
          </p:cNvCxnSpPr>
          <p:nvPr/>
        </p:nvCxnSpPr>
        <p:spPr>
          <a:xfrm rot="16200000" flipH="1">
            <a:off x="8035" y="4801380"/>
            <a:ext cx="887340" cy="73597"/>
          </a:xfrm>
          <a:prstGeom prst="bentConnector2">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8" name="Elbow Connector 107"/>
          <p:cNvCxnSpPr>
            <a:endCxn id="97" idx="1"/>
          </p:cNvCxnSpPr>
          <p:nvPr/>
        </p:nvCxnSpPr>
        <p:spPr>
          <a:xfrm rot="16200000" flipH="1">
            <a:off x="23939" y="5648653"/>
            <a:ext cx="855532" cy="73598"/>
          </a:xfrm>
          <a:prstGeom prst="bentConnector2">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74" name="TextBox 73"/>
          <p:cNvSpPr txBox="1"/>
          <p:nvPr>
            <p:custDataLst>
              <p:tags r:id="rId18"/>
            </p:custDataLst>
          </p:nvPr>
        </p:nvSpPr>
        <p:spPr>
          <a:xfrm>
            <a:off x="3641670" y="5517234"/>
            <a:ext cx="1116000" cy="978825"/>
          </a:xfrm>
          <a:prstGeom prst="rect">
            <a:avLst/>
          </a:prstGeom>
          <a:solidFill>
            <a:schemeClr val="accent3">
              <a:lumMod val="20000"/>
              <a:lumOff val="80000"/>
            </a:schemeClr>
          </a:solidFill>
        </p:spPr>
        <p:txBody>
          <a:bodyPr wrap="square" lIns="58237" tIns="29117" rIns="0" bIns="29117" rtlCol="0">
            <a:noAutofit/>
          </a:bodyPr>
          <a:lstStyle/>
          <a:p>
            <a:pPr defTabSz="931658" fontAlgn="base">
              <a:spcBef>
                <a:spcPct val="0"/>
              </a:spcBef>
              <a:spcAft>
                <a:spcPts val="300"/>
              </a:spcAft>
            </a:pPr>
            <a:r>
              <a:rPr lang="es-ES" sz="900" b="1" dirty="0">
                <a:solidFill>
                  <a:srgbClr val="002060"/>
                </a:solidFill>
                <a:cs typeface="Arial" pitchFamily="34" charset="0"/>
              </a:rPr>
              <a:t>Objetivo 13: </a:t>
            </a:r>
          </a:p>
          <a:p>
            <a:pPr defTabSz="931658" fontAlgn="base">
              <a:spcBef>
                <a:spcPct val="0"/>
              </a:spcBef>
              <a:spcAft>
                <a:spcPts val="300"/>
              </a:spcAft>
            </a:pPr>
            <a:r>
              <a:rPr lang="es-ES" sz="800" dirty="0">
                <a:solidFill>
                  <a:srgbClr val="002060"/>
                </a:solidFill>
                <a:cs typeface="Arial" pitchFamily="34" charset="0"/>
              </a:rPr>
              <a:t>Optimizar la comercialización de servicios turísticos de Quito a través del ecosistema digital turístico del destino</a:t>
            </a:r>
          </a:p>
        </p:txBody>
      </p:sp>
      <p:sp>
        <p:nvSpPr>
          <p:cNvPr id="75" name="TextBox 74"/>
          <p:cNvSpPr txBox="1"/>
          <p:nvPr>
            <p:custDataLst>
              <p:tags r:id="rId19"/>
            </p:custDataLst>
          </p:nvPr>
        </p:nvSpPr>
        <p:spPr>
          <a:xfrm>
            <a:off x="4808984" y="5517234"/>
            <a:ext cx="2160000" cy="978825"/>
          </a:xfrm>
          <a:prstGeom prst="rect">
            <a:avLst/>
          </a:prstGeom>
          <a:solidFill>
            <a:schemeClr val="accent3">
              <a:lumMod val="20000"/>
              <a:lumOff val="80000"/>
            </a:schemeClr>
          </a:solidFill>
        </p:spPr>
        <p:txBody>
          <a:bodyPr wrap="square" lIns="58237" tIns="29117" rIns="0" bIns="29117" rtlCol="0">
            <a:noAutofit/>
          </a:bodyPr>
          <a:lstStyle/>
          <a:p>
            <a:pPr defTabSz="931658" fontAlgn="base">
              <a:spcBef>
                <a:spcPct val="0"/>
              </a:spcBef>
              <a:spcAft>
                <a:spcPts val="300"/>
              </a:spcAft>
            </a:pPr>
            <a:r>
              <a:rPr lang="es-ES" sz="900" b="1" dirty="0">
                <a:solidFill>
                  <a:srgbClr val="002060"/>
                </a:solidFill>
                <a:cs typeface="Arial" pitchFamily="34" charset="0"/>
              </a:rPr>
              <a:t>Metas: </a:t>
            </a:r>
          </a:p>
          <a:p>
            <a:pPr marL="95238" indent="-95238" defTabSz="931658" fontAlgn="base">
              <a:spcBef>
                <a:spcPct val="0"/>
              </a:spcBef>
              <a:buFont typeface="Arial" panose="020B0604020202020204" pitchFamily="34" charset="0"/>
              <a:buChar char="−"/>
            </a:pPr>
            <a:r>
              <a:rPr lang="es-ES" sz="800" dirty="0">
                <a:solidFill>
                  <a:srgbClr val="002060"/>
                </a:solidFill>
                <a:cs typeface="Arial" pitchFamily="34" charset="0"/>
              </a:rPr>
              <a:t>Generar conversiones en reservas desde el </a:t>
            </a:r>
            <a:r>
              <a:rPr lang="es-ES" sz="800" dirty="0" err="1">
                <a:solidFill>
                  <a:srgbClr val="002060"/>
                </a:solidFill>
                <a:cs typeface="Arial" pitchFamily="34" charset="0"/>
              </a:rPr>
              <a:t>market</a:t>
            </a:r>
            <a:r>
              <a:rPr lang="es-ES" sz="800" dirty="0">
                <a:solidFill>
                  <a:srgbClr val="002060"/>
                </a:solidFill>
                <a:cs typeface="Arial" pitchFamily="34" charset="0"/>
              </a:rPr>
              <a:t> place hasta el 3% de sesiones de visitas a la web</a:t>
            </a:r>
          </a:p>
        </p:txBody>
      </p:sp>
      <p:sp>
        <p:nvSpPr>
          <p:cNvPr id="88" name="Rectangle 87"/>
          <p:cNvSpPr>
            <a:spLocks noChangeArrowheads="1"/>
          </p:cNvSpPr>
          <p:nvPr>
            <p:custDataLst>
              <p:tags r:id="rId20"/>
            </p:custDataLst>
          </p:nvPr>
        </p:nvSpPr>
        <p:spPr bwMode="auto">
          <a:xfrm>
            <a:off x="2974893" y="6680318"/>
            <a:ext cx="189900" cy="68824"/>
          </a:xfrm>
          <a:prstGeom prst="rect">
            <a:avLst/>
          </a:prstGeom>
          <a:solidFill>
            <a:srgbClr val="92D400"/>
          </a:solidFill>
          <a:ln w="12700" algn="ctr">
            <a:noFill/>
            <a:miter lim="800000"/>
            <a:headEnd/>
            <a:tailEnd/>
          </a:ln>
          <a:effectLst/>
        </p:spPr>
        <p:txBody>
          <a:bodyPr lIns="458383" tIns="45840" rIns="91678" bIns="45840" anchor="ctr"/>
          <a:lstStyle/>
          <a:p>
            <a:pPr defTabSz="931658" eaLnBrk="0" fontAlgn="b" hangingPunct="0">
              <a:lnSpc>
                <a:spcPct val="85000"/>
              </a:lnSpc>
              <a:spcBef>
                <a:spcPct val="0"/>
              </a:spcBef>
              <a:spcAft>
                <a:spcPct val="0"/>
              </a:spcAft>
            </a:pPr>
            <a:endParaRPr lang="es-ES" sz="900" dirty="0">
              <a:solidFill>
                <a:prstClr val="black"/>
              </a:solidFill>
              <a:cs typeface="Arial" pitchFamily="34" charset="0"/>
            </a:endParaRPr>
          </a:p>
        </p:txBody>
      </p:sp>
      <p:sp>
        <p:nvSpPr>
          <p:cNvPr id="89" name="Rectangle 57"/>
          <p:cNvSpPr>
            <a:spLocks noChangeArrowheads="1"/>
          </p:cNvSpPr>
          <p:nvPr>
            <p:custDataLst>
              <p:tags r:id="rId21"/>
            </p:custDataLst>
          </p:nvPr>
        </p:nvSpPr>
        <p:spPr bwMode="auto">
          <a:xfrm>
            <a:off x="4433591" y="6680318"/>
            <a:ext cx="189900" cy="68824"/>
          </a:xfrm>
          <a:prstGeom prst="rect">
            <a:avLst/>
          </a:prstGeom>
          <a:solidFill>
            <a:srgbClr val="7F7F7F"/>
          </a:solidFill>
          <a:ln w="12700" algn="ctr">
            <a:noFill/>
            <a:miter lim="800000"/>
            <a:headEnd/>
            <a:tailEnd/>
          </a:ln>
          <a:effectLst/>
        </p:spPr>
        <p:txBody>
          <a:bodyPr lIns="458383" tIns="45840" rIns="91678" bIns="45840" anchor="ctr"/>
          <a:lstStyle/>
          <a:p>
            <a:pPr defTabSz="931658" eaLnBrk="0" fontAlgn="b" hangingPunct="0">
              <a:lnSpc>
                <a:spcPct val="85000"/>
              </a:lnSpc>
              <a:spcBef>
                <a:spcPct val="0"/>
              </a:spcBef>
              <a:spcAft>
                <a:spcPct val="0"/>
              </a:spcAft>
            </a:pPr>
            <a:endParaRPr lang="es-ES" sz="900" dirty="0">
              <a:solidFill>
                <a:prstClr val="black"/>
              </a:solidFill>
              <a:cs typeface="Arial" pitchFamily="34" charset="0"/>
            </a:endParaRPr>
          </a:p>
        </p:txBody>
      </p:sp>
      <p:sp>
        <p:nvSpPr>
          <p:cNvPr id="111" name="Rectangle 57"/>
          <p:cNvSpPr>
            <a:spLocks noChangeArrowheads="1"/>
          </p:cNvSpPr>
          <p:nvPr>
            <p:custDataLst>
              <p:tags r:id="rId22"/>
            </p:custDataLst>
          </p:nvPr>
        </p:nvSpPr>
        <p:spPr bwMode="auto">
          <a:xfrm>
            <a:off x="7417595" y="6680318"/>
            <a:ext cx="189900" cy="68824"/>
          </a:xfrm>
          <a:prstGeom prst="rect">
            <a:avLst/>
          </a:prstGeom>
          <a:solidFill>
            <a:schemeClr val="accent3"/>
          </a:solidFill>
          <a:ln w="12700" algn="ctr">
            <a:noFill/>
            <a:miter lim="800000"/>
            <a:headEnd/>
            <a:tailEnd/>
          </a:ln>
          <a:effectLst/>
        </p:spPr>
        <p:txBody>
          <a:bodyPr lIns="458383" tIns="45840" rIns="91678" bIns="45840" anchor="ctr"/>
          <a:lstStyle/>
          <a:p>
            <a:pPr defTabSz="931658" eaLnBrk="0" fontAlgn="b" hangingPunct="0">
              <a:lnSpc>
                <a:spcPct val="85000"/>
              </a:lnSpc>
              <a:spcBef>
                <a:spcPct val="0"/>
              </a:spcBef>
              <a:spcAft>
                <a:spcPct val="0"/>
              </a:spcAft>
            </a:pPr>
            <a:endParaRPr lang="es-ES" sz="900" dirty="0">
              <a:solidFill>
                <a:prstClr val="black"/>
              </a:solidFill>
              <a:cs typeface="Arial" pitchFamily="34" charset="0"/>
            </a:endParaRPr>
          </a:p>
        </p:txBody>
      </p:sp>
      <p:sp>
        <p:nvSpPr>
          <p:cNvPr id="112" name="TextBox 111"/>
          <p:cNvSpPr txBox="1"/>
          <p:nvPr>
            <p:custDataLst>
              <p:tags r:id="rId23"/>
            </p:custDataLst>
          </p:nvPr>
        </p:nvSpPr>
        <p:spPr>
          <a:xfrm>
            <a:off x="3124867" y="6616087"/>
            <a:ext cx="1702232" cy="197292"/>
          </a:xfrm>
          <a:prstGeom prst="rect">
            <a:avLst/>
          </a:prstGeom>
          <a:noFill/>
          <a:effectLst/>
        </p:spPr>
        <p:txBody>
          <a:bodyPr wrap="square" lIns="58215" tIns="29107" rIns="58215" bIns="29107" rtlCol="0">
            <a:spAutoFit/>
          </a:bodyPr>
          <a:lstStyle/>
          <a:p>
            <a:pPr defTabSz="931658" fontAlgn="base">
              <a:spcBef>
                <a:spcPct val="0"/>
              </a:spcBef>
              <a:spcAft>
                <a:spcPct val="0"/>
              </a:spcAft>
            </a:pPr>
            <a:r>
              <a:rPr lang="es-ES" sz="900" dirty="0">
                <a:solidFill>
                  <a:srgbClr val="002060"/>
                </a:solidFill>
                <a:cs typeface="Arial" pitchFamily="34" charset="0"/>
              </a:rPr>
              <a:t>Pilar CONECTIVIDAD</a:t>
            </a:r>
          </a:p>
        </p:txBody>
      </p:sp>
      <p:sp>
        <p:nvSpPr>
          <p:cNvPr id="113" name="TextBox 112"/>
          <p:cNvSpPr txBox="1"/>
          <p:nvPr>
            <p:custDataLst>
              <p:tags r:id="rId24"/>
            </p:custDataLst>
          </p:nvPr>
        </p:nvSpPr>
        <p:spPr>
          <a:xfrm>
            <a:off x="4624597" y="6616089"/>
            <a:ext cx="2789263" cy="197282"/>
          </a:xfrm>
          <a:prstGeom prst="rect">
            <a:avLst/>
          </a:prstGeom>
          <a:noFill/>
          <a:effectLst/>
        </p:spPr>
        <p:txBody>
          <a:bodyPr wrap="square" lIns="58215" tIns="29107" rIns="58215" bIns="29107" rtlCol="0">
            <a:spAutoFit/>
          </a:bodyPr>
          <a:lstStyle/>
          <a:p>
            <a:pPr defTabSz="931658" fontAlgn="base">
              <a:spcBef>
                <a:spcPct val="0"/>
              </a:spcBef>
              <a:spcAft>
                <a:spcPct val="0"/>
              </a:spcAft>
            </a:pPr>
            <a:r>
              <a:rPr lang="es-ES" sz="900" dirty="0">
                <a:solidFill>
                  <a:srgbClr val="002060"/>
                </a:solidFill>
                <a:cs typeface="Arial" pitchFamily="34" charset="0"/>
              </a:rPr>
              <a:t>Pilar DESARROLLO PRODUCTO ALTO IMPACTO</a:t>
            </a:r>
          </a:p>
        </p:txBody>
      </p:sp>
      <p:sp>
        <p:nvSpPr>
          <p:cNvPr id="114" name="TextBox 113"/>
          <p:cNvSpPr txBox="1"/>
          <p:nvPr>
            <p:custDataLst>
              <p:tags r:id="rId25"/>
            </p:custDataLst>
          </p:nvPr>
        </p:nvSpPr>
        <p:spPr>
          <a:xfrm>
            <a:off x="7617421" y="6616089"/>
            <a:ext cx="1080000" cy="197282"/>
          </a:xfrm>
          <a:prstGeom prst="rect">
            <a:avLst/>
          </a:prstGeom>
          <a:noFill/>
          <a:effectLst/>
        </p:spPr>
        <p:txBody>
          <a:bodyPr wrap="square" lIns="58215" tIns="29107" rIns="58215" bIns="29107" rtlCol="0">
            <a:spAutoFit/>
          </a:bodyPr>
          <a:lstStyle/>
          <a:p>
            <a:pPr defTabSz="931658" fontAlgn="base">
              <a:spcBef>
                <a:spcPct val="0"/>
              </a:spcBef>
              <a:spcAft>
                <a:spcPct val="0"/>
              </a:spcAft>
            </a:pPr>
            <a:r>
              <a:rPr lang="es-ES" sz="900" dirty="0">
                <a:solidFill>
                  <a:srgbClr val="002060"/>
                </a:solidFill>
                <a:cs typeface="Arial" pitchFamily="34" charset="0"/>
              </a:rPr>
              <a:t>Pilar MARKETING</a:t>
            </a:r>
          </a:p>
        </p:txBody>
      </p:sp>
      <p:sp>
        <p:nvSpPr>
          <p:cNvPr id="115" name="TextBox 114"/>
          <p:cNvSpPr txBox="1"/>
          <p:nvPr>
            <p:custDataLst>
              <p:tags r:id="rId26"/>
            </p:custDataLst>
          </p:nvPr>
        </p:nvSpPr>
        <p:spPr>
          <a:xfrm>
            <a:off x="560512" y="6616089"/>
            <a:ext cx="2506314" cy="197282"/>
          </a:xfrm>
          <a:prstGeom prst="rect">
            <a:avLst/>
          </a:prstGeom>
          <a:noFill/>
          <a:effectLst/>
        </p:spPr>
        <p:txBody>
          <a:bodyPr wrap="square" lIns="58215" tIns="29107" rIns="58215" bIns="29107" rtlCol="0">
            <a:spAutoFit/>
          </a:bodyPr>
          <a:lstStyle/>
          <a:p>
            <a:pPr defTabSz="931658" fontAlgn="base">
              <a:spcBef>
                <a:spcPct val="0"/>
              </a:spcBef>
              <a:spcAft>
                <a:spcPct val="0"/>
              </a:spcAft>
            </a:pPr>
            <a:r>
              <a:rPr lang="es-ES" sz="900" i="1" dirty="0">
                <a:solidFill>
                  <a:srgbClr val="002060"/>
                </a:solidFill>
                <a:cs typeface="Arial" pitchFamily="34" charset="0"/>
              </a:rPr>
              <a:t>* Metas detalladas en siguientes diapositivas</a:t>
            </a:r>
          </a:p>
        </p:txBody>
      </p:sp>
    </p:spTree>
    <p:extLst>
      <p:ext uri="{BB962C8B-B14F-4D97-AF65-F5344CB8AC3E}">
        <p14:creationId xmlns:p14="http://schemas.microsoft.com/office/powerpoint/2010/main" val="39523046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TextBox 115"/>
          <p:cNvSpPr txBox="1"/>
          <p:nvPr>
            <p:custDataLst>
              <p:tags r:id="rId1"/>
            </p:custDataLst>
          </p:nvPr>
        </p:nvSpPr>
        <p:spPr>
          <a:xfrm>
            <a:off x="3641670" y="1541035"/>
            <a:ext cx="1116000" cy="1800000"/>
          </a:xfrm>
          <a:prstGeom prst="rect">
            <a:avLst/>
          </a:prstGeom>
          <a:solidFill>
            <a:schemeClr val="accent3">
              <a:lumMod val="20000"/>
              <a:lumOff val="80000"/>
            </a:schemeClr>
          </a:solidFill>
        </p:spPr>
        <p:txBody>
          <a:bodyPr wrap="square" lIns="58237" tIns="29117" rIns="0" bIns="29117" rtlCol="0">
            <a:noAutofit/>
          </a:bodyPr>
          <a:lstStyle/>
          <a:p>
            <a:pPr defTabSz="931658" fontAlgn="base">
              <a:spcBef>
                <a:spcPct val="0"/>
              </a:spcBef>
              <a:spcAft>
                <a:spcPts val="300"/>
              </a:spcAft>
            </a:pPr>
            <a:r>
              <a:rPr lang="es-ES" sz="900" b="1" dirty="0">
                <a:solidFill>
                  <a:srgbClr val="002060"/>
                </a:solidFill>
                <a:cs typeface="Arial" pitchFamily="34" charset="0"/>
              </a:rPr>
              <a:t>Objetivo 14: </a:t>
            </a:r>
          </a:p>
          <a:p>
            <a:pPr defTabSz="931658" fontAlgn="base">
              <a:spcBef>
                <a:spcPct val="0"/>
              </a:spcBef>
              <a:spcAft>
                <a:spcPts val="300"/>
              </a:spcAft>
            </a:pPr>
            <a:r>
              <a:rPr lang="es-ES" sz="900" dirty="0">
                <a:solidFill>
                  <a:srgbClr val="002060"/>
                </a:solidFill>
                <a:cs typeface="Arial" pitchFamily="34" charset="0"/>
              </a:rPr>
              <a:t>Incrementar el atractivo de proyectos y modelos de inversión turística de alto impacto y posicionar Quito como plaza de inversiones turísticas mundiales</a:t>
            </a:r>
          </a:p>
        </p:txBody>
      </p:sp>
      <p:sp>
        <p:nvSpPr>
          <p:cNvPr id="118" name="TextBox 117"/>
          <p:cNvSpPr txBox="1"/>
          <p:nvPr>
            <p:custDataLst>
              <p:tags r:id="rId2"/>
            </p:custDataLst>
          </p:nvPr>
        </p:nvSpPr>
        <p:spPr>
          <a:xfrm>
            <a:off x="4808984" y="1541035"/>
            <a:ext cx="1800200" cy="1800000"/>
          </a:xfrm>
          <a:prstGeom prst="rect">
            <a:avLst/>
          </a:prstGeom>
          <a:solidFill>
            <a:schemeClr val="accent3">
              <a:lumMod val="20000"/>
              <a:lumOff val="80000"/>
            </a:schemeClr>
          </a:solidFill>
        </p:spPr>
        <p:txBody>
          <a:bodyPr wrap="square" lIns="58237" tIns="29117" rIns="0" bIns="29117" rtlCol="0">
            <a:noAutofit/>
          </a:bodyPr>
          <a:lstStyle/>
          <a:p>
            <a:pPr defTabSz="931658" fontAlgn="base">
              <a:spcBef>
                <a:spcPct val="0"/>
              </a:spcBef>
              <a:spcAft>
                <a:spcPts val="300"/>
              </a:spcAft>
            </a:pPr>
            <a:r>
              <a:rPr lang="es-ES" sz="900" b="1" dirty="0">
                <a:solidFill>
                  <a:srgbClr val="002060"/>
                </a:solidFill>
                <a:cs typeface="Arial" pitchFamily="34" charset="0"/>
              </a:rPr>
              <a:t>Metas para Quito: </a:t>
            </a:r>
          </a:p>
          <a:p>
            <a:pPr marL="95238" indent="-95238" defTabSz="931658" fontAlgn="base">
              <a:spcBef>
                <a:spcPct val="0"/>
              </a:spcBef>
              <a:buFont typeface="Arial" panose="020B0604020202020204" pitchFamily="34" charset="0"/>
              <a:buChar char="−"/>
            </a:pPr>
            <a:r>
              <a:rPr lang="es-ES" sz="800" dirty="0">
                <a:solidFill>
                  <a:srgbClr val="002060"/>
                </a:solidFill>
                <a:cs typeface="Arial" pitchFamily="34" charset="0"/>
              </a:rPr>
              <a:t>Incrementar el volumen de inversión privada en proyectos turísticos: </a:t>
            </a:r>
          </a:p>
          <a:p>
            <a:pPr marL="182538" lvl="1" indent="-76189" defTabSz="931658" fontAlgn="base">
              <a:spcBef>
                <a:spcPct val="0"/>
              </a:spcBef>
              <a:buFont typeface="Arial" panose="020B0604020202020204" pitchFamily="34" charset="0"/>
              <a:buChar char="•"/>
            </a:pPr>
            <a:r>
              <a:rPr lang="es-ES" sz="800" dirty="0">
                <a:solidFill>
                  <a:srgbClr val="002060"/>
                </a:solidFill>
                <a:cs typeface="Arial" pitchFamily="34" charset="0"/>
              </a:rPr>
              <a:t>2017: 25 millones USD</a:t>
            </a:r>
          </a:p>
          <a:p>
            <a:pPr marL="182538" lvl="1" indent="-76189" defTabSz="931658" fontAlgn="base">
              <a:spcBef>
                <a:spcPct val="0"/>
              </a:spcBef>
              <a:buFont typeface="Arial" panose="020B0604020202020204" pitchFamily="34" charset="0"/>
              <a:buChar char="•"/>
            </a:pPr>
            <a:r>
              <a:rPr lang="es-ES" sz="800" dirty="0">
                <a:solidFill>
                  <a:srgbClr val="002060"/>
                </a:solidFill>
                <a:cs typeface="Arial" pitchFamily="34" charset="0"/>
              </a:rPr>
              <a:t>Periodo 2018-2021: 120 millones</a:t>
            </a:r>
          </a:p>
          <a:p>
            <a:pPr marL="182538" lvl="1" indent="-76189" defTabSz="931658" fontAlgn="base">
              <a:spcBef>
                <a:spcPct val="0"/>
              </a:spcBef>
              <a:buFont typeface="Arial" panose="020B0604020202020204" pitchFamily="34" charset="0"/>
              <a:buChar char="•"/>
            </a:pPr>
            <a:r>
              <a:rPr lang="es-ES" sz="800" dirty="0">
                <a:solidFill>
                  <a:srgbClr val="002060"/>
                </a:solidFill>
                <a:cs typeface="Arial" pitchFamily="34" charset="0"/>
              </a:rPr>
              <a:t>2021:  40 millones USD anuales</a:t>
            </a:r>
          </a:p>
          <a:p>
            <a:pPr marL="182538" lvl="1" indent="-76189" defTabSz="931658" fontAlgn="base">
              <a:spcBef>
                <a:spcPct val="0"/>
              </a:spcBef>
              <a:buFont typeface="Arial" panose="020B0604020202020204" pitchFamily="34" charset="0"/>
              <a:buChar char="•"/>
            </a:pPr>
            <a:r>
              <a:rPr lang="es-ES" sz="800" dirty="0">
                <a:solidFill>
                  <a:srgbClr val="002060"/>
                </a:solidFill>
                <a:cs typeface="Arial" pitchFamily="34" charset="0"/>
              </a:rPr>
              <a:t>TACC 2015-2021: 12,2%</a:t>
            </a:r>
          </a:p>
          <a:p>
            <a:pPr marL="95238" indent="-95238" defTabSz="931658" fontAlgn="base">
              <a:spcBef>
                <a:spcPct val="0"/>
              </a:spcBef>
              <a:buFont typeface="Arial" panose="020B0604020202020204" pitchFamily="34" charset="0"/>
              <a:buChar char="−"/>
            </a:pPr>
            <a:r>
              <a:rPr lang="es-ES" sz="800" dirty="0">
                <a:solidFill>
                  <a:srgbClr val="002060"/>
                </a:solidFill>
                <a:cs typeface="Arial" pitchFamily="34" charset="0"/>
              </a:rPr>
              <a:t>Disponer de un paquete de incentivos de inversión especializado por tipologías de proyectos turísticos en el 2017</a:t>
            </a:r>
          </a:p>
        </p:txBody>
      </p:sp>
      <p:sp>
        <p:nvSpPr>
          <p:cNvPr id="119" name="TextBox 118"/>
          <p:cNvSpPr txBox="1"/>
          <p:nvPr>
            <p:custDataLst>
              <p:tags r:id="rId3"/>
            </p:custDataLst>
          </p:nvPr>
        </p:nvSpPr>
        <p:spPr>
          <a:xfrm>
            <a:off x="3641670" y="3417133"/>
            <a:ext cx="1116000" cy="1188000"/>
          </a:xfrm>
          <a:prstGeom prst="rect">
            <a:avLst/>
          </a:prstGeom>
          <a:solidFill>
            <a:schemeClr val="accent3">
              <a:lumMod val="20000"/>
              <a:lumOff val="80000"/>
            </a:schemeClr>
          </a:solidFill>
        </p:spPr>
        <p:txBody>
          <a:bodyPr wrap="square" lIns="58237" tIns="29117" rIns="0" bIns="29117" rtlCol="0">
            <a:noAutofit/>
          </a:bodyPr>
          <a:lstStyle/>
          <a:p>
            <a:pPr defTabSz="931658" fontAlgn="base">
              <a:spcBef>
                <a:spcPct val="0"/>
              </a:spcBef>
              <a:spcAft>
                <a:spcPts val="300"/>
              </a:spcAft>
            </a:pPr>
            <a:r>
              <a:rPr lang="es-ES" sz="900" b="1" dirty="0">
                <a:solidFill>
                  <a:srgbClr val="002060"/>
                </a:solidFill>
                <a:cs typeface="Arial" pitchFamily="34" charset="0"/>
              </a:rPr>
              <a:t>Objetivo 15: </a:t>
            </a:r>
          </a:p>
          <a:p>
            <a:pPr defTabSz="931658" fontAlgn="base">
              <a:spcBef>
                <a:spcPct val="0"/>
              </a:spcBef>
              <a:spcAft>
                <a:spcPts val="300"/>
              </a:spcAft>
            </a:pPr>
            <a:r>
              <a:rPr lang="es-ES" sz="900" dirty="0">
                <a:solidFill>
                  <a:srgbClr val="002060"/>
                </a:solidFill>
                <a:cs typeface="Arial" pitchFamily="34" charset="0"/>
              </a:rPr>
              <a:t>Desarrollar las oportunidades de desarrollo en barrios y centralidades urbanas o rurales con potencial turístico de Quito</a:t>
            </a:r>
          </a:p>
        </p:txBody>
      </p:sp>
      <p:sp>
        <p:nvSpPr>
          <p:cNvPr id="120" name="TextBox 119"/>
          <p:cNvSpPr txBox="1"/>
          <p:nvPr>
            <p:custDataLst>
              <p:tags r:id="rId4"/>
            </p:custDataLst>
          </p:nvPr>
        </p:nvSpPr>
        <p:spPr>
          <a:xfrm>
            <a:off x="3641670" y="4681235"/>
            <a:ext cx="1116000" cy="1814823"/>
          </a:xfrm>
          <a:prstGeom prst="rect">
            <a:avLst/>
          </a:prstGeom>
          <a:solidFill>
            <a:schemeClr val="accent3">
              <a:lumMod val="20000"/>
              <a:lumOff val="80000"/>
            </a:schemeClr>
          </a:solidFill>
        </p:spPr>
        <p:txBody>
          <a:bodyPr wrap="square" lIns="58237" tIns="29117" rIns="0" bIns="29117" rtlCol="0">
            <a:noAutofit/>
          </a:bodyPr>
          <a:lstStyle/>
          <a:p>
            <a:pPr defTabSz="931658" fontAlgn="base">
              <a:spcBef>
                <a:spcPct val="0"/>
              </a:spcBef>
              <a:spcAft>
                <a:spcPts val="300"/>
              </a:spcAft>
            </a:pPr>
            <a:r>
              <a:rPr lang="es-ES" sz="900" b="1" dirty="0">
                <a:solidFill>
                  <a:srgbClr val="002060"/>
                </a:solidFill>
                <a:cs typeface="Arial" pitchFamily="34" charset="0"/>
              </a:rPr>
              <a:t>Objetivo 16: </a:t>
            </a:r>
          </a:p>
          <a:p>
            <a:pPr defTabSz="931658" fontAlgn="base">
              <a:spcBef>
                <a:spcPct val="0"/>
              </a:spcBef>
              <a:spcAft>
                <a:spcPts val="300"/>
              </a:spcAft>
            </a:pPr>
            <a:r>
              <a:rPr lang="es-ES" sz="900" dirty="0">
                <a:solidFill>
                  <a:srgbClr val="002060"/>
                </a:solidFill>
                <a:cs typeface="Arial" pitchFamily="34" charset="0"/>
              </a:rPr>
              <a:t>Consolidar a Quito como una ciudad vibrante, dinámica, cultural y atractiva</a:t>
            </a:r>
          </a:p>
        </p:txBody>
      </p:sp>
      <p:sp>
        <p:nvSpPr>
          <p:cNvPr id="121" name="TextBox 120"/>
          <p:cNvSpPr txBox="1"/>
          <p:nvPr>
            <p:custDataLst>
              <p:tags r:id="rId5"/>
            </p:custDataLst>
          </p:nvPr>
        </p:nvSpPr>
        <p:spPr>
          <a:xfrm>
            <a:off x="4808984" y="3417133"/>
            <a:ext cx="1800200" cy="1188000"/>
          </a:xfrm>
          <a:prstGeom prst="rect">
            <a:avLst/>
          </a:prstGeom>
          <a:solidFill>
            <a:schemeClr val="accent3">
              <a:lumMod val="20000"/>
              <a:lumOff val="80000"/>
            </a:schemeClr>
          </a:solidFill>
        </p:spPr>
        <p:txBody>
          <a:bodyPr wrap="square" lIns="58237" tIns="29117" rIns="0" bIns="29117" rtlCol="0">
            <a:noAutofit/>
          </a:bodyPr>
          <a:lstStyle/>
          <a:p>
            <a:pPr defTabSz="931658" fontAlgn="base">
              <a:spcBef>
                <a:spcPct val="0"/>
              </a:spcBef>
              <a:spcAft>
                <a:spcPts val="300"/>
              </a:spcAft>
            </a:pPr>
            <a:r>
              <a:rPr lang="es-ES" sz="900" b="1" dirty="0">
                <a:solidFill>
                  <a:srgbClr val="002060"/>
                </a:solidFill>
                <a:cs typeface="Arial" pitchFamily="34" charset="0"/>
              </a:rPr>
              <a:t>Metas: </a:t>
            </a:r>
          </a:p>
          <a:p>
            <a:pPr marL="95238" indent="-95238" defTabSz="931658" fontAlgn="base">
              <a:spcBef>
                <a:spcPct val="0"/>
              </a:spcBef>
              <a:buFont typeface="Arial" panose="020B0604020202020204" pitchFamily="34" charset="0"/>
              <a:buChar char="−"/>
            </a:pPr>
            <a:r>
              <a:rPr lang="es-ES" sz="800" dirty="0">
                <a:solidFill>
                  <a:srgbClr val="002060"/>
                </a:solidFill>
                <a:cs typeface="Arial" pitchFamily="34" charset="0"/>
              </a:rPr>
              <a:t>Contar al menos con 4 productos turísticos activos por centralidad en el 2021</a:t>
            </a:r>
          </a:p>
          <a:p>
            <a:pPr marL="95238" indent="-95238" defTabSz="931658" fontAlgn="base">
              <a:spcBef>
                <a:spcPct val="0"/>
              </a:spcBef>
              <a:buFont typeface="Arial" panose="020B0604020202020204" pitchFamily="34" charset="0"/>
              <a:buChar char="−"/>
            </a:pPr>
            <a:r>
              <a:rPr lang="es-ES" sz="800" dirty="0">
                <a:solidFill>
                  <a:srgbClr val="002060"/>
                </a:solidFill>
                <a:cs typeface="Arial" pitchFamily="34" charset="0"/>
              </a:rPr>
              <a:t>Duplicar la afluencia de visitantes a cada centralidad respecto a 2015</a:t>
            </a:r>
            <a:endParaRPr lang="es-ES" sz="800" dirty="0">
              <a:solidFill>
                <a:srgbClr val="FF0000"/>
              </a:solidFill>
              <a:cs typeface="Arial" pitchFamily="34" charset="0"/>
            </a:endParaRPr>
          </a:p>
        </p:txBody>
      </p:sp>
      <p:sp>
        <p:nvSpPr>
          <p:cNvPr id="122" name="TextBox 121"/>
          <p:cNvSpPr txBox="1"/>
          <p:nvPr>
            <p:custDataLst>
              <p:tags r:id="rId6"/>
            </p:custDataLst>
          </p:nvPr>
        </p:nvSpPr>
        <p:spPr>
          <a:xfrm>
            <a:off x="4808984" y="4681235"/>
            <a:ext cx="1800200" cy="1814823"/>
          </a:xfrm>
          <a:prstGeom prst="rect">
            <a:avLst/>
          </a:prstGeom>
          <a:solidFill>
            <a:schemeClr val="accent3">
              <a:lumMod val="20000"/>
              <a:lumOff val="80000"/>
            </a:schemeClr>
          </a:solidFill>
        </p:spPr>
        <p:txBody>
          <a:bodyPr wrap="square" lIns="58237" tIns="29117" rIns="0" bIns="29117" rtlCol="0">
            <a:noAutofit/>
          </a:bodyPr>
          <a:lstStyle/>
          <a:p>
            <a:pPr defTabSz="931658" fontAlgn="base">
              <a:spcBef>
                <a:spcPct val="0"/>
              </a:spcBef>
              <a:spcAft>
                <a:spcPts val="300"/>
              </a:spcAft>
            </a:pPr>
            <a:r>
              <a:rPr lang="es-ES" sz="900" b="1" dirty="0">
                <a:solidFill>
                  <a:srgbClr val="002060"/>
                </a:solidFill>
                <a:cs typeface="Arial" pitchFamily="34" charset="0"/>
              </a:rPr>
              <a:t>Metas: </a:t>
            </a:r>
          </a:p>
          <a:p>
            <a:pPr marL="95238" indent="-95238" defTabSz="931658" fontAlgn="base">
              <a:spcBef>
                <a:spcPct val="0"/>
              </a:spcBef>
              <a:buFont typeface="Arial" panose="020B0604020202020204" pitchFamily="34" charset="0"/>
              <a:buChar char="−"/>
              <a:defRPr/>
            </a:pPr>
            <a:r>
              <a:rPr lang="es-ES" sz="800" dirty="0">
                <a:solidFill>
                  <a:srgbClr val="002060"/>
                </a:solidFill>
                <a:cs typeface="Arial" pitchFamily="34" charset="0"/>
              </a:rPr>
              <a:t>Mantener el nivel de satisfacción de la experiencia turística en Quito sobre el 80%</a:t>
            </a:r>
          </a:p>
          <a:p>
            <a:pPr marL="95238" indent="-95238" defTabSz="931658" fontAlgn="base">
              <a:spcBef>
                <a:spcPct val="0"/>
              </a:spcBef>
              <a:buFont typeface="Arial" panose="020B0604020202020204" pitchFamily="34" charset="0"/>
              <a:buChar char="−"/>
              <a:defRPr/>
            </a:pPr>
            <a:r>
              <a:rPr lang="es-ES" sz="800" dirty="0">
                <a:solidFill>
                  <a:srgbClr val="002060"/>
                </a:solidFill>
                <a:cs typeface="Arial" pitchFamily="34" charset="0"/>
              </a:rPr>
              <a:t>Duplicar el nº de alojamientos turísticos certificados Q</a:t>
            </a:r>
          </a:p>
          <a:p>
            <a:pPr marL="95238" indent="-95238" defTabSz="931658" fontAlgn="base">
              <a:spcBef>
                <a:spcPct val="0"/>
              </a:spcBef>
              <a:buFont typeface="Arial" panose="020B0604020202020204" pitchFamily="34" charset="0"/>
              <a:buChar char="−"/>
              <a:defRPr/>
            </a:pPr>
            <a:r>
              <a:rPr lang="es-ES" sz="800" dirty="0">
                <a:solidFill>
                  <a:srgbClr val="002060"/>
                </a:solidFill>
                <a:cs typeface="Arial" pitchFamily="34" charset="0"/>
              </a:rPr>
              <a:t>Multiplicar por 10 el nº de establecimientos de alimentos y bebidas certificados Q</a:t>
            </a:r>
          </a:p>
          <a:p>
            <a:pPr marL="95238" indent="-95238" defTabSz="931658" fontAlgn="base">
              <a:spcBef>
                <a:spcPct val="0"/>
              </a:spcBef>
              <a:buFont typeface="Arial" panose="020B0604020202020204" pitchFamily="34" charset="0"/>
              <a:buChar char="−"/>
              <a:defRPr/>
            </a:pPr>
            <a:r>
              <a:rPr lang="es-ES" sz="800" dirty="0">
                <a:solidFill>
                  <a:srgbClr val="002060"/>
                </a:solidFill>
                <a:cs typeface="Arial" pitchFamily="34" charset="0"/>
              </a:rPr>
              <a:t>Triplicar el nº de productos turísticos en Quito, no subvencionados con antigüedad &gt; 2 años</a:t>
            </a:r>
          </a:p>
        </p:txBody>
      </p:sp>
      <p:sp>
        <p:nvSpPr>
          <p:cNvPr id="107" name="Rectangle 106"/>
          <p:cNvSpPr/>
          <p:nvPr>
            <p:custDataLst>
              <p:tags r:id="rId7"/>
            </p:custDataLst>
          </p:nvPr>
        </p:nvSpPr>
        <p:spPr>
          <a:xfrm>
            <a:off x="1664232" y="1541033"/>
            <a:ext cx="1868875" cy="4955024"/>
          </a:xfrm>
          <a:prstGeom prst="rect">
            <a:avLst/>
          </a:prstGeom>
          <a:solidFill>
            <a:schemeClr val="accent3"/>
          </a:solidFill>
          <a:ln>
            <a:noFill/>
          </a:ln>
          <a:effectLst/>
        </p:spPr>
        <p:style>
          <a:lnRef idx="1">
            <a:schemeClr val="accent6"/>
          </a:lnRef>
          <a:fillRef idx="2">
            <a:schemeClr val="accent6"/>
          </a:fillRef>
          <a:effectRef idx="1">
            <a:schemeClr val="accent6"/>
          </a:effectRef>
          <a:fontRef idx="minor">
            <a:schemeClr val="dk1"/>
          </a:fontRef>
        </p:style>
        <p:txBody>
          <a:bodyPr lIns="35995" tIns="29107" rIns="35995" bIns="29107" rtlCol="0" anchor="t"/>
          <a:lstStyle/>
          <a:p>
            <a:pPr fontAlgn="base">
              <a:spcBef>
                <a:spcPts val="600"/>
              </a:spcBef>
            </a:pPr>
            <a:r>
              <a:rPr lang="es-ES" sz="800" b="1" u="sng" dirty="0">
                <a:solidFill>
                  <a:srgbClr val="FFFFFF"/>
                </a:solidFill>
                <a:cs typeface="Arial" charset="0"/>
              </a:rPr>
              <a:t>Atracción de inversiones</a:t>
            </a:r>
          </a:p>
          <a:p>
            <a:pPr marL="107935" indent="-107935" fontAlgn="base">
              <a:spcBef>
                <a:spcPct val="0"/>
              </a:spcBef>
              <a:buFont typeface="Arial" panose="020B0604020202020204" pitchFamily="34" charset="0"/>
              <a:buChar char="•"/>
            </a:pPr>
            <a:r>
              <a:rPr lang="es-ES" sz="800" dirty="0">
                <a:solidFill>
                  <a:srgbClr val="FFFFFF"/>
                </a:solidFill>
                <a:cs typeface="Arial" charset="0"/>
              </a:rPr>
              <a:t>Proyectos emblemáticos para el posicionamiento de la Ciudad, pero con modelos de inversión de poco atractivo en general para inversionistas (ej. algunos modelos de APP)</a:t>
            </a:r>
          </a:p>
          <a:p>
            <a:pPr marL="107935" indent="-107935" fontAlgn="base">
              <a:spcBef>
                <a:spcPct val="0"/>
              </a:spcBef>
              <a:buFont typeface="Arial" panose="020B0604020202020204" pitchFamily="34" charset="0"/>
              <a:buChar char="•"/>
            </a:pPr>
            <a:r>
              <a:rPr lang="es-ES" sz="800" dirty="0">
                <a:solidFill>
                  <a:srgbClr val="FFFFFF"/>
                </a:solidFill>
                <a:cs typeface="Arial" charset="0"/>
              </a:rPr>
              <a:t>En inversiones menores, se observa nuevos modelos de APP exitosos para activar iniciativas</a:t>
            </a:r>
          </a:p>
          <a:p>
            <a:pPr marL="107935" indent="-107935" fontAlgn="base">
              <a:spcBef>
                <a:spcPct val="0"/>
              </a:spcBef>
              <a:buFont typeface="Arial" panose="020B0604020202020204" pitchFamily="34" charset="0"/>
              <a:buChar char="•"/>
            </a:pPr>
            <a:r>
              <a:rPr lang="es-ES" sz="800" dirty="0">
                <a:solidFill>
                  <a:srgbClr val="FFFFFF"/>
                </a:solidFill>
                <a:cs typeface="Arial" charset="0"/>
              </a:rPr>
              <a:t>Mitad del Mundo como proyecto emblemático mundial desaprovechado y con obstáculos políticos</a:t>
            </a:r>
          </a:p>
          <a:p>
            <a:pPr fontAlgn="base">
              <a:spcBef>
                <a:spcPct val="0"/>
              </a:spcBef>
            </a:pPr>
            <a:endParaRPr lang="es-ES" sz="800" u="sng" dirty="0">
              <a:solidFill>
                <a:srgbClr val="FFFFFF"/>
              </a:solidFill>
              <a:cs typeface="Arial" charset="0"/>
            </a:endParaRPr>
          </a:p>
          <a:p>
            <a:pPr fontAlgn="base">
              <a:spcBef>
                <a:spcPct val="0"/>
              </a:spcBef>
            </a:pPr>
            <a:r>
              <a:rPr lang="es-ES" sz="800" b="1" u="sng" dirty="0">
                <a:solidFill>
                  <a:srgbClr val="FFFFFF"/>
                </a:solidFill>
                <a:cs typeface="Arial" charset="0"/>
              </a:rPr>
              <a:t>Producto y desarrollo</a:t>
            </a:r>
          </a:p>
          <a:p>
            <a:pPr marL="107935" indent="-107935" fontAlgn="base">
              <a:spcBef>
                <a:spcPct val="0"/>
              </a:spcBef>
              <a:buFont typeface="Arial" panose="020B0604020202020204" pitchFamily="34" charset="0"/>
              <a:buChar char="•"/>
            </a:pPr>
            <a:r>
              <a:rPr lang="es-ES" sz="800" dirty="0">
                <a:solidFill>
                  <a:srgbClr val="FFFFFF"/>
                </a:solidFill>
                <a:cs typeface="Arial" charset="0"/>
              </a:rPr>
              <a:t>Oportunidades para íconos mundiales (ej. Mitad del Mundo, </a:t>
            </a:r>
            <a:r>
              <a:rPr lang="es-ES" sz="800" dirty="0" err="1">
                <a:solidFill>
                  <a:srgbClr val="FFFFFF"/>
                </a:solidFill>
                <a:cs typeface="Arial" charset="0"/>
              </a:rPr>
              <a:t>Guayasamín</a:t>
            </a:r>
            <a:r>
              <a:rPr lang="es-ES" sz="800" dirty="0">
                <a:solidFill>
                  <a:srgbClr val="FFFFFF"/>
                </a:solidFill>
                <a:cs typeface="Arial" charset="0"/>
              </a:rPr>
              <a:t>, Centro Histórico)</a:t>
            </a:r>
          </a:p>
          <a:p>
            <a:pPr marL="107935" indent="-107935" fontAlgn="base">
              <a:spcBef>
                <a:spcPct val="0"/>
              </a:spcBef>
              <a:buFont typeface="Arial" panose="020B0604020202020204" pitchFamily="34" charset="0"/>
              <a:buChar char="•"/>
            </a:pPr>
            <a:r>
              <a:rPr lang="es-ES" sz="800" dirty="0">
                <a:solidFill>
                  <a:srgbClr val="FFFFFF"/>
                </a:solidFill>
                <a:cs typeface="Arial" charset="0"/>
              </a:rPr>
              <a:t>Centro Histórico con amplio margen de dinamización y aprovechamiento turístico; </a:t>
            </a:r>
            <a:r>
              <a:rPr lang="es-ES" sz="800" dirty="0" err="1">
                <a:solidFill>
                  <a:srgbClr val="FFFFFF"/>
                </a:solidFill>
                <a:cs typeface="Arial" charset="0"/>
              </a:rPr>
              <a:t>Guápulo</a:t>
            </a:r>
            <a:r>
              <a:rPr lang="es-ES" sz="800" dirty="0">
                <a:solidFill>
                  <a:srgbClr val="FFFFFF"/>
                </a:solidFill>
                <a:cs typeface="Arial" charset="0"/>
              </a:rPr>
              <a:t>, </a:t>
            </a:r>
            <a:r>
              <a:rPr lang="es-ES" sz="800" dirty="0" err="1">
                <a:solidFill>
                  <a:srgbClr val="FFFFFF"/>
                </a:solidFill>
                <a:cs typeface="Arial" charset="0"/>
              </a:rPr>
              <a:t>Cumbayá</a:t>
            </a:r>
            <a:r>
              <a:rPr lang="es-ES" sz="800" dirty="0">
                <a:solidFill>
                  <a:srgbClr val="FFFFFF"/>
                </a:solidFill>
                <a:cs typeface="Arial" charset="0"/>
              </a:rPr>
              <a:t> y Noroccidente con alto potencial de desarrollo, pero con obstáculos logísticos o de integración en el negocio operativo de turismo</a:t>
            </a:r>
          </a:p>
          <a:p>
            <a:pPr marL="107935" indent="-107935" fontAlgn="base">
              <a:spcBef>
                <a:spcPct val="0"/>
              </a:spcBef>
              <a:buFont typeface="Arial" panose="020B0604020202020204" pitchFamily="34" charset="0"/>
              <a:buChar char="•"/>
            </a:pPr>
            <a:r>
              <a:rPr lang="es-ES" sz="800" dirty="0">
                <a:solidFill>
                  <a:srgbClr val="FFFFFF"/>
                </a:solidFill>
                <a:cs typeface="Arial" charset="0"/>
              </a:rPr>
              <a:t>Oferta concentrada en restaurantes, hostales, transporte y discotecas</a:t>
            </a:r>
          </a:p>
          <a:p>
            <a:pPr marL="107935" indent="-107935" fontAlgn="base">
              <a:spcBef>
                <a:spcPct val="0"/>
              </a:spcBef>
              <a:buFont typeface="Arial" panose="020B0604020202020204" pitchFamily="34" charset="0"/>
              <a:buChar char="•"/>
            </a:pPr>
            <a:r>
              <a:rPr lang="es-ES" sz="800" dirty="0">
                <a:solidFill>
                  <a:srgbClr val="FFFFFF"/>
                </a:solidFill>
                <a:cs typeface="Arial" charset="0"/>
              </a:rPr>
              <a:t>Reducida diversidad de oferta, falta de productos y eventos culturales,  y problemas de demanda de actividades en Quito (ej. vida nocturna de calle, percepción de inseguridad, etc.)</a:t>
            </a:r>
          </a:p>
          <a:p>
            <a:pPr marL="107935" indent="-107935" fontAlgn="base">
              <a:spcBef>
                <a:spcPct val="0"/>
              </a:spcBef>
              <a:buFont typeface="Arial" panose="020B0604020202020204" pitchFamily="34" charset="0"/>
              <a:buChar char="•"/>
            </a:pPr>
            <a:r>
              <a:rPr lang="es-ES" sz="800" dirty="0">
                <a:solidFill>
                  <a:srgbClr val="FFFFFF"/>
                </a:solidFill>
                <a:cs typeface="Arial" charset="0"/>
              </a:rPr>
              <a:t>Riesgo de pérdida de identidad y degradación de barrios/sitios </a:t>
            </a:r>
          </a:p>
          <a:p>
            <a:pPr marL="107935" indent="-107935" fontAlgn="base">
              <a:spcBef>
                <a:spcPct val="0"/>
              </a:spcBef>
              <a:buFont typeface="Arial" panose="020B0604020202020204" pitchFamily="34" charset="0"/>
              <a:buChar char="•"/>
            </a:pPr>
            <a:r>
              <a:rPr lang="es-ES" sz="800" dirty="0">
                <a:solidFill>
                  <a:srgbClr val="FFFFFF"/>
                </a:solidFill>
                <a:cs typeface="Arial" charset="0"/>
              </a:rPr>
              <a:t>Parroquias con mayor potencial: en vías turísticas de conexión con destinos posicionados (Noroccidente y Nororiente)</a:t>
            </a:r>
          </a:p>
        </p:txBody>
      </p:sp>
      <p:sp>
        <p:nvSpPr>
          <p:cNvPr id="7" name="Title 1"/>
          <p:cNvSpPr txBox="1">
            <a:spLocks/>
          </p:cNvSpPr>
          <p:nvPr/>
        </p:nvSpPr>
        <p:spPr bwMode="auto">
          <a:xfrm>
            <a:off x="414912" y="368493"/>
            <a:ext cx="9217025"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fontAlgn="base">
              <a:spcBef>
                <a:spcPct val="0"/>
              </a:spcBef>
              <a:spcAft>
                <a:spcPct val="0"/>
              </a:spcAft>
            </a:pPr>
            <a:r>
              <a:rPr lang="es-ES" b="1" dirty="0">
                <a:solidFill>
                  <a:srgbClr val="002060"/>
                </a:solidFill>
                <a:cs typeface="Arial" charset="0"/>
              </a:rPr>
              <a:t>Estrategias del Plan Estratégico</a:t>
            </a:r>
            <a:endParaRPr lang="es-ES" b="1" dirty="0" smtClean="0">
              <a:solidFill>
                <a:srgbClr val="002060"/>
              </a:solidFill>
              <a:cs typeface="Arial" charset="0"/>
            </a:endParaRPr>
          </a:p>
          <a:p>
            <a:pPr fontAlgn="base">
              <a:spcBef>
                <a:spcPct val="0"/>
              </a:spcBef>
              <a:spcAft>
                <a:spcPct val="0"/>
              </a:spcAft>
            </a:pPr>
            <a:r>
              <a:rPr lang="es-ES" sz="2000" b="1" dirty="0">
                <a:solidFill>
                  <a:srgbClr val="00B0F0"/>
                </a:solidFill>
                <a:cs typeface="Arial" charset="0"/>
              </a:rPr>
              <a:t>Plan estratégico – Producto, desarrollo e inversiones</a:t>
            </a:r>
            <a:endParaRPr lang="es-ES" sz="1400" i="1" dirty="0">
              <a:solidFill>
                <a:srgbClr val="00B0F0"/>
              </a:solidFill>
              <a:cs typeface="Arial" charset="0"/>
            </a:endParaRPr>
          </a:p>
        </p:txBody>
      </p:sp>
      <p:sp>
        <p:nvSpPr>
          <p:cNvPr id="2" name="Slide Number Placeholder 1"/>
          <p:cNvSpPr>
            <a:spLocks noGrp="1"/>
          </p:cNvSpPr>
          <p:nvPr>
            <p:ph type="sldNum" sz="quarter" idx="10"/>
          </p:nvPr>
        </p:nvSpPr>
        <p:spPr/>
        <p:txBody>
          <a:bodyPr/>
          <a:lstStyle/>
          <a:p>
            <a:fld id="{20A7A354-C5FB-4D1E-BE75-5A939ED93F75}" type="slidenum">
              <a:rPr lang="es-ES" smtClean="0">
                <a:solidFill>
                  <a:srgbClr val="002776"/>
                </a:solidFill>
              </a:rPr>
              <a:pPr/>
              <a:t>23</a:t>
            </a:fld>
            <a:endParaRPr lang="es-ES" dirty="0">
              <a:solidFill>
                <a:srgbClr val="002776"/>
              </a:solidFill>
            </a:endParaRPr>
          </a:p>
        </p:txBody>
      </p:sp>
      <p:cxnSp>
        <p:nvCxnSpPr>
          <p:cNvPr id="54" name="Straight Connector 53"/>
          <p:cNvCxnSpPr/>
          <p:nvPr>
            <p:custDataLst>
              <p:tags r:id="rId8"/>
            </p:custDataLst>
          </p:nvPr>
        </p:nvCxnSpPr>
        <p:spPr>
          <a:xfrm>
            <a:off x="7038211" y="1261341"/>
            <a:ext cx="2517974" cy="0"/>
          </a:xfrm>
          <a:prstGeom prst="line">
            <a:avLst/>
          </a:prstGeom>
          <a:ln w="9525">
            <a:solidFill>
              <a:srgbClr val="002060"/>
            </a:solidFill>
          </a:ln>
          <a:effectLst/>
        </p:spPr>
        <p:style>
          <a:lnRef idx="2">
            <a:schemeClr val="accent1"/>
          </a:lnRef>
          <a:fillRef idx="0">
            <a:schemeClr val="accent1"/>
          </a:fillRef>
          <a:effectRef idx="1">
            <a:schemeClr val="accent1"/>
          </a:effectRef>
          <a:fontRef idx="minor">
            <a:schemeClr val="tx1"/>
          </a:fontRef>
        </p:style>
      </p:cxnSp>
      <p:sp>
        <p:nvSpPr>
          <p:cNvPr id="57" name="Rectangle 56"/>
          <p:cNvSpPr/>
          <p:nvPr>
            <p:custDataLst>
              <p:tags r:id="rId9"/>
            </p:custDataLst>
          </p:nvPr>
        </p:nvSpPr>
        <p:spPr>
          <a:xfrm>
            <a:off x="7569386" y="1088960"/>
            <a:ext cx="1387056" cy="360000"/>
          </a:xfrm>
          <a:prstGeom prst="rect">
            <a:avLst/>
          </a:prstGeom>
          <a:solidFill>
            <a:schemeClr val="bg1"/>
          </a:solidFill>
        </p:spPr>
        <p:txBody>
          <a:bodyPr wrap="square" lIns="58215" tIns="29107" rIns="58215" bIns="29107">
            <a:noAutofit/>
          </a:bodyPr>
          <a:lstStyle/>
          <a:p>
            <a:pPr algn="ctr" defTabSz="931658" fontAlgn="base">
              <a:lnSpc>
                <a:spcPct val="106000"/>
              </a:lnSpc>
              <a:spcBef>
                <a:spcPct val="0"/>
              </a:spcBef>
              <a:spcAft>
                <a:spcPct val="0"/>
              </a:spcAft>
            </a:pPr>
            <a:r>
              <a:rPr lang="es-ES" sz="900" b="1" dirty="0">
                <a:solidFill>
                  <a:srgbClr val="002060"/>
                </a:solidFill>
                <a:cs typeface="Arial" pitchFamily="34" charset="0"/>
              </a:rPr>
              <a:t>Descripción general de las estrategias a seguir</a:t>
            </a:r>
          </a:p>
        </p:txBody>
      </p:sp>
      <p:grpSp>
        <p:nvGrpSpPr>
          <p:cNvPr id="9" name="Group 8"/>
          <p:cNvGrpSpPr/>
          <p:nvPr/>
        </p:nvGrpSpPr>
        <p:grpSpPr>
          <a:xfrm>
            <a:off x="294985" y="1103859"/>
            <a:ext cx="1096934" cy="360000"/>
            <a:chOff x="351848" y="1067632"/>
            <a:chExt cx="983208" cy="360000"/>
          </a:xfrm>
        </p:grpSpPr>
        <p:cxnSp>
          <p:nvCxnSpPr>
            <p:cNvPr id="58" name="Straight Connector 57"/>
            <p:cNvCxnSpPr/>
            <p:nvPr>
              <p:custDataLst>
                <p:tags r:id="rId38"/>
              </p:custDataLst>
            </p:nvPr>
          </p:nvCxnSpPr>
          <p:spPr>
            <a:xfrm>
              <a:off x="351848" y="1247632"/>
              <a:ext cx="983208" cy="0"/>
            </a:xfrm>
            <a:prstGeom prst="line">
              <a:avLst/>
            </a:prstGeom>
            <a:ln w="9525">
              <a:solidFill>
                <a:srgbClr val="002060"/>
              </a:solidFill>
            </a:ln>
            <a:effectLst/>
          </p:spPr>
          <p:style>
            <a:lnRef idx="2">
              <a:schemeClr val="accent1"/>
            </a:lnRef>
            <a:fillRef idx="0">
              <a:schemeClr val="accent1"/>
            </a:fillRef>
            <a:effectRef idx="1">
              <a:schemeClr val="accent1"/>
            </a:effectRef>
            <a:fontRef idx="minor">
              <a:schemeClr val="tx1"/>
            </a:fontRef>
          </p:style>
        </p:cxnSp>
        <p:sp>
          <p:nvSpPr>
            <p:cNvPr id="59" name="Rectangle 58"/>
            <p:cNvSpPr/>
            <p:nvPr>
              <p:custDataLst>
                <p:tags r:id="rId39"/>
              </p:custDataLst>
            </p:nvPr>
          </p:nvSpPr>
          <p:spPr>
            <a:xfrm>
              <a:off x="487277" y="1067632"/>
              <a:ext cx="712348" cy="360000"/>
            </a:xfrm>
            <a:prstGeom prst="rect">
              <a:avLst/>
            </a:prstGeom>
            <a:solidFill>
              <a:schemeClr val="bg1"/>
            </a:solidFill>
          </p:spPr>
          <p:txBody>
            <a:bodyPr wrap="square" lIns="58223" tIns="29112" rIns="58223" bIns="29112">
              <a:noAutofit/>
            </a:bodyPr>
            <a:lstStyle/>
            <a:p>
              <a:pPr algn="ctr" defTabSz="931658" fontAlgn="base">
                <a:lnSpc>
                  <a:spcPct val="106000"/>
                </a:lnSpc>
                <a:spcBef>
                  <a:spcPct val="0"/>
                </a:spcBef>
                <a:spcAft>
                  <a:spcPct val="0"/>
                </a:spcAft>
              </a:pPr>
              <a:r>
                <a:rPr lang="es-ES" sz="900" b="1" dirty="0">
                  <a:solidFill>
                    <a:srgbClr val="002060"/>
                  </a:solidFill>
                  <a:cs typeface="Arial" pitchFamily="34" charset="0"/>
                </a:rPr>
                <a:t>Pilares  estratégicos</a:t>
              </a:r>
            </a:p>
          </p:txBody>
        </p:sp>
      </p:grpSp>
      <p:sp>
        <p:nvSpPr>
          <p:cNvPr id="60" name="Rectangle 59"/>
          <p:cNvSpPr/>
          <p:nvPr>
            <p:custDataLst>
              <p:tags r:id="rId10"/>
            </p:custDataLst>
          </p:nvPr>
        </p:nvSpPr>
        <p:spPr>
          <a:xfrm>
            <a:off x="6690116" y="1061520"/>
            <a:ext cx="576000" cy="360000"/>
          </a:xfrm>
          <a:prstGeom prst="rect">
            <a:avLst/>
          </a:prstGeom>
          <a:solidFill>
            <a:schemeClr val="bg1"/>
          </a:solidFill>
        </p:spPr>
        <p:txBody>
          <a:bodyPr wrap="square" lIns="0" tIns="29107" rIns="0" bIns="29107">
            <a:noAutofit/>
          </a:bodyPr>
          <a:lstStyle/>
          <a:p>
            <a:pPr algn="ctr" defTabSz="931658" fontAlgn="base">
              <a:lnSpc>
                <a:spcPct val="106000"/>
              </a:lnSpc>
              <a:spcBef>
                <a:spcPct val="0"/>
              </a:spcBef>
              <a:spcAft>
                <a:spcPct val="0"/>
              </a:spcAft>
            </a:pPr>
            <a:r>
              <a:rPr lang="es-ES" sz="900" b="1" dirty="0">
                <a:solidFill>
                  <a:srgbClr val="002060"/>
                </a:solidFill>
                <a:cs typeface="Arial" pitchFamily="34" charset="0"/>
              </a:rPr>
              <a:t># </a:t>
            </a:r>
          </a:p>
          <a:p>
            <a:pPr algn="ctr" defTabSz="931658" fontAlgn="base">
              <a:lnSpc>
                <a:spcPct val="106000"/>
              </a:lnSpc>
              <a:spcBef>
                <a:spcPct val="0"/>
              </a:spcBef>
              <a:spcAft>
                <a:spcPct val="0"/>
              </a:spcAft>
            </a:pPr>
            <a:r>
              <a:rPr lang="es-ES" sz="900" b="1" dirty="0">
                <a:solidFill>
                  <a:srgbClr val="002060"/>
                </a:solidFill>
                <a:cs typeface="Arial" pitchFamily="34" charset="0"/>
              </a:rPr>
              <a:t>Proyectos</a:t>
            </a:r>
          </a:p>
        </p:txBody>
      </p:sp>
      <p:sp>
        <p:nvSpPr>
          <p:cNvPr id="66" name="Rectangle 57"/>
          <p:cNvSpPr>
            <a:spLocks noChangeArrowheads="1"/>
          </p:cNvSpPr>
          <p:nvPr>
            <p:custDataLst>
              <p:tags r:id="rId11"/>
            </p:custDataLst>
          </p:nvPr>
        </p:nvSpPr>
        <p:spPr bwMode="auto">
          <a:xfrm>
            <a:off x="344493" y="1573505"/>
            <a:ext cx="1007188" cy="765679"/>
          </a:xfrm>
          <a:prstGeom prst="rect">
            <a:avLst/>
          </a:prstGeom>
          <a:solidFill>
            <a:schemeClr val="accent2">
              <a:lumMod val="40000"/>
              <a:lumOff val="60000"/>
            </a:schemeClr>
          </a:solidFill>
          <a:ln w="12700" algn="ctr">
            <a:noFill/>
            <a:miter lim="800000"/>
            <a:headEnd/>
            <a:tailEnd/>
          </a:ln>
          <a:effectLst/>
        </p:spPr>
        <p:txBody>
          <a:bodyPr wrap="square" lIns="35995" tIns="359950" rIns="35995" bIns="45840" anchor="ctr"/>
          <a:lstStyle/>
          <a:p>
            <a:pPr algn="ctr" defTabSz="931658" eaLnBrk="0" fontAlgn="b" hangingPunct="0">
              <a:lnSpc>
                <a:spcPct val="85000"/>
              </a:lnSpc>
              <a:spcBef>
                <a:spcPct val="0"/>
              </a:spcBef>
              <a:spcAft>
                <a:spcPct val="0"/>
              </a:spcAft>
            </a:pPr>
            <a:r>
              <a:rPr lang="es-ES" sz="900" dirty="0">
                <a:solidFill>
                  <a:srgbClr val="92D400"/>
                </a:solidFill>
                <a:cs typeface="Arial" pitchFamily="34" charset="0"/>
              </a:rPr>
              <a:t>Conectividad</a:t>
            </a:r>
          </a:p>
        </p:txBody>
      </p:sp>
      <p:sp>
        <p:nvSpPr>
          <p:cNvPr id="68" name="Rectangle 57"/>
          <p:cNvSpPr>
            <a:spLocks noChangeArrowheads="1"/>
          </p:cNvSpPr>
          <p:nvPr>
            <p:custDataLst>
              <p:tags r:id="rId12"/>
            </p:custDataLst>
          </p:nvPr>
        </p:nvSpPr>
        <p:spPr bwMode="auto">
          <a:xfrm>
            <a:off x="344493" y="3236257"/>
            <a:ext cx="1007188" cy="765679"/>
          </a:xfrm>
          <a:prstGeom prst="rect">
            <a:avLst/>
          </a:prstGeom>
          <a:solidFill>
            <a:schemeClr val="accent3">
              <a:lumMod val="20000"/>
              <a:lumOff val="80000"/>
            </a:schemeClr>
          </a:solidFill>
          <a:ln w="12700">
            <a:noFill/>
            <a:miter lim="800000"/>
            <a:headEnd type="none" w="sm" len="sm"/>
            <a:tailEnd type="none" w="sm" len="sm"/>
          </a:ln>
          <a:effectLst/>
        </p:spPr>
        <p:txBody>
          <a:bodyPr wrap="square" lIns="35995" tIns="359950" rIns="35995" bIns="45840" anchor="ctr"/>
          <a:lstStyle/>
          <a:p>
            <a:pPr indent="-58626" algn="ctr" defTabSz="931658" eaLnBrk="0" fontAlgn="b" hangingPunct="0">
              <a:spcBef>
                <a:spcPct val="0"/>
              </a:spcBef>
              <a:spcAft>
                <a:spcPct val="0"/>
              </a:spcAft>
            </a:pPr>
            <a:r>
              <a:rPr lang="es-ES" altLang="ja-JP" sz="900" dirty="0">
                <a:solidFill>
                  <a:srgbClr val="00A1DE"/>
                </a:solidFill>
                <a:cs typeface="Arial" pitchFamily="34" charset="0"/>
              </a:rPr>
              <a:t>Marketing</a:t>
            </a:r>
          </a:p>
        </p:txBody>
      </p:sp>
      <p:sp>
        <p:nvSpPr>
          <p:cNvPr id="71" name="Right Arrow 70"/>
          <p:cNvSpPr/>
          <p:nvPr>
            <p:custDataLst>
              <p:tags r:id="rId13"/>
            </p:custDataLst>
          </p:nvPr>
        </p:nvSpPr>
        <p:spPr>
          <a:xfrm>
            <a:off x="1396797" y="5082480"/>
            <a:ext cx="167865" cy="394099"/>
          </a:xfrm>
          <a:prstGeom prst="rightArrow">
            <a:avLst/>
          </a:prstGeom>
          <a:solidFill>
            <a:schemeClr val="accent3"/>
          </a:solidFill>
          <a:ln w="12700" algn="ctr">
            <a:noFill/>
            <a:miter lim="800000"/>
            <a:headEnd/>
            <a:tailEnd/>
          </a:ln>
          <a:effectLst/>
        </p:spPr>
        <p:txBody>
          <a:bodyPr lIns="458383" tIns="45840" rIns="91678" bIns="45840" anchor="ctr"/>
          <a:lstStyle/>
          <a:p>
            <a:pPr defTabSz="931658" eaLnBrk="0" fontAlgn="b" hangingPunct="0">
              <a:lnSpc>
                <a:spcPct val="85000"/>
              </a:lnSpc>
              <a:spcBef>
                <a:spcPct val="0"/>
              </a:spcBef>
              <a:spcAft>
                <a:spcPct val="0"/>
              </a:spcAft>
            </a:pPr>
            <a:endParaRPr lang="es-ES" sz="900" dirty="0">
              <a:solidFill>
                <a:srgbClr val="FFFFFF"/>
              </a:solidFill>
              <a:cs typeface="Arial" pitchFamily="34" charset="0"/>
            </a:endParaRPr>
          </a:p>
        </p:txBody>
      </p:sp>
      <p:grpSp>
        <p:nvGrpSpPr>
          <p:cNvPr id="5" name="Group 4"/>
          <p:cNvGrpSpPr/>
          <p:nvPr/>
        </p:nvGrpSpPr>
        <p:grpSpPr>
          <a:xfrm>
            <a:off x="1636511" y="1112694"/>
            <a:ext cx="1876329" cy="360000"/>
            <a:chOff x="1664226" y="1072957"/>
            <a:chExt cx="2904727" cy="360000"/>
          </a:xfrm>
        </p:grpSpPr>
        <p:cxnSp>
          <p:nvCxnSpPr>
            <p:cNvPr id="101" name="Straight Connector 100"/>
            <p:cNvCxnSpPr/>
            <p:nvPr>
              <p:custDataLst>
                <p:tags r:id="rId36"/>
              </p:custDataLst>
            </p:nvPr>
          </p:nvCxnSpPr>
          <p:spPr>
            <a:xfrm>
              <a:off x="1664226" y="1216194"/>
              <a:ext cx="2904727" cy="0"/>
            </a:xfrm>
            <a:prstGeom prst="line">
              <a:avLst/>
            </a:prstGeom>
            <a:ln w="9525">
              <a:solidFill>
                <a:srgbClr val="002060"/>
              </a:solidFill>
            </a:ln>
            <a:effectLst/>
          </p:spPr>
          <p:style>
            <a:lnRef idx="2">
              <a:schemeClr val="accent1"/>
            </a:lnRef>
            <a:fillRef idx="0">
              <a:schemeClr val="accent1"/>
            </a:fillRef>
            <a:effectRef idx="1">
              <a:schemeClr val="accent1"/>
            </a:effectRef>
            <a:fontRef idx="minor">
              <a:schemeClr val="tx1"/>
            </a:fontRef>
          </p:style>
        </p:cxnSp>
        <p:sp>
          <p:nvSpPr>
            <p:cNvPr id="102" name="Rectangle 101"/>
            <p:cNvSpPr/>
            <p:nvPr>
              <p:custDataLst>
                <p:tags r:id="rId37"/>
              </p:custDataLst>
            </p:nvPr>
          </p:nvSpPr>
          <p:spPr>
            <a:xfrm>
              <a:off x="2711237" y="1072957"/>
              <a:ext cx="1006677" cy="360000"/>
            </a:xfrm>
            <a:prstGeom prst="rect">
              <a:avLst/>
            </a:prstGeom>
            <a:solidFill>
              <a:schemeClr val="bg1"/>
            </a:solidFill>
          </p:spPr>
          <p:txBody>
            <a:bodyPr wrap="square" lIns="58223" tIns="29112" rIns="58223" bIns="29112">
              <a:noAutofit/>
            </a:bodyPr>
            <a:lstStyle/>
            <a:p>
              <a:pPr algn="ctr" defTabSz="931658" fontAlgn="base">
                <a:lnSpc>
                  <a:spcPct val="106000"/>
                </a:lnSpc>
                <a:spcBef>
                  <a:spcPct val="0"/>
                </a:spcBef>
                <a:spcAft>
                  <a:spcPct val="0"/>
                </a:spcAft>
              </a:pPr>
              <a:r>
                <a:rPr lang="es-ES" sz="900" b="1" dirty="0">
                  <a:solidFill>
                    <a:srgbClr val="002060"/>
                  </a:solidFill>
                  <a:cs typeface="Arial" pitchFamily="34" charset="0"/>
                </a:rPr>
                <a:t>Situación actual</a:t>
              </a:r>
            </a:p>
          </p:txBody>
        </p:sp>
      </p:grpSp>
      <p:grpSp>
        <p:nvGrpSpPr>
          <p:cNvPr id="8" name="Group 7"/>
          <p:cNvGrpSpPr/>
          <p:nvPr/>
        </p:nvGrpSpPr>
        <p:grpSpPr>
          <a:xfrm>
            <a:off x="3639434" y="1119455"/>
            <a:ext cx="2930418" cy="360000"/>
            <a:chOff x="4670603" y="1083229"/>
            <a:chExt cx="1899243" cy="360000"/>
          </a:xfrm>
        </p:grpSpPr>
        <p:cxnSp>
          <p:nvCxnSpPr>
            <p:cNvPr id="109" name="Straight Connector 108"/>
            <p:cNvCxnSpPr/>
            <p:nvPr>
              <p:custDataLst>
                <p:tags r:id="rId34"/>
              </p:custDataLst>
            </p:nvPr>
          </p:nvCxnSpPr>
          <p:spPr>
            <a:xfrm>
              <a:off x="4670603" y="1226465"/>
              <a:ext cx="1899243" cy="0"/>
            </a:xfrm>
            <a:prstGeom prst="line">
              <a:avLst/>
            </a:prstGeom>
            <a:ln w="9525">
              <a:solidFill>
                <a:srgbClr val="002060"/>
              </a:solidFill>
            </a:ln>
            <a:effectLst/>
          </p:spPr>
          <p:style>
            <a:lnRef idx="2">
              <a:schemeClr val="accent1"/>
            </a:lnRef>
            <a:fillRef idx="0">
              <a:schemeClr val="accent1"/>
            </a:fillRef>
            <a:effectRef idx="1">
              <a:schemeClr val="accent1"/>
            </a:effectRef>
            <a:fontRef idx="minor">
              <a:schemeClr val="tx1"/>
            </a:fontRef>
          </p:style>
        </p:cxnSp>
        <p:sp>
          <p:nvSpPr>
            <p:cNvPr id="110" name="Rectangle 109"/>
            <p:cNvSpPr/>
            <p:nvPr>
              <p:custDataLst>
                <p:tags r:id="rId35"/>
              </p:custDataLst>
            </p:nvPr>
          </p:nvSpPr>
          <p:spPr>
            <a:xfrm>
              <a:off x="5011051" y="1083229"/>
              <a:ext cx="1192316" cy="360000"/>
            </a:xfrm>
            <a:prstGeom prst="rect">
              <a:avLst/>
            </a:prstGeom>
            <a:solidFill>
              <a:schemeClr val="bg1"/>
            </a:solidFill>
          </p:spPr>
          <p:txBody>
            <a:bodyPr wrap="square" lIns="58223" tIns="29112" rIns="58223" bIns="29112">
              <a:noAutofit/>
            </a:bodyPr>
            <a:lstStyle/>
            <a:p>
              <a:pPr algn="ctr" defTabSz="931658" fontAlgn="base">
                <a:lnSpc>
                  <a:spcPct val="106000"/>
                </a:lnSpc>
                <a:spcBef>
                  <a:spcPct val="0"/>
                </a:spcBef>
                <a:spcAft>
                  <a:spcPct val="0"/>
                </a:spcAft>
              </a:pPr>
              <a:r>
                <a:rPr lang="es-ES" sz="900" b="1" dirty="0">
                  <a:solidFill>
                    <a:srgbClr val="002060"/>
                  </a:solidFill>
                  <a:cs typeface="Arial" pitchFamily="34" charset="0"/>
                </a:rPr>
                <a:t>Objetivos y metas estratégicas</a:t>
              </a:r>
            </a:p>
          </p:txBody>
        </p:sp>
      </p:grpSp>
      <p:grpSp>
        <p:nvGrpSpPr>
          <p:cNvPr id="4" name="Group 3"/>
          <p:cNvGrpSpPr/>
          <p:nvPr/>
        </p:nvGrpSpPr>
        <p:grpSpPr>
          <a:xfrm>
            <a:off x="6681517" y="1543578"/>
            <a:ext cx="3096024" cy="839689"/>
            <a:chOff x="6681512" y="1541033"/>
            <a:chExt cx="2880000" cy="1086728"/>
          </a:xfrm>
        </p:grpSpPr>
        <p:sp>
          <p:nvSpPr>
            <p:cNvPr id="64" name="Rectangle 63"/>
            <p:cNvSpPr/>
            <p:nvPr>
              <p:custDataLst>
                <p:tags r:id="rId32"/>
              </p:custDataLst>
            </p:nvPr>
          </p:nvSpPr>
          <p:spPr>
            <a:xfrm>
              <a:off x="6681512" y="1541033"/>
              <a:ext cx="2880000" cy="1086728"/>
            </a:xfrm>
            <a:prstGeom prst="rect">
              <a:avLst/>
            </a:prstGeom>
            <a:solidFill>
              <a:srgbClr val="EFFAFF"/>
            </a:solidFill>
            <a:ln>
              <a:solidFill>
                <a:schemeClr val="accent3"/>
              </a:solidFill>
              <a:prstDash val="sysDash"/>
            </a:ln>
            <a:effectLst/>
          </p:spPr>
          <p:style>
            <a:lnRef idx="1">
              <a:schemeClr val="accent6"/>
            </a:lnRef>
            <a:fillRef idx="2">
              <a:schemeClr val="accent6"/>
            </a:fillRef>
            <a:effectRef idx="1">
              <a:schemeClr val="accent6"/>
            </a:effectRef>
            <a:fontRef idx="minor">
              <a:schemeClr val="dk1"/>
            </a:fontRef>
          </p:style>
          <p:txBody>
            <a:bodyPr lIns="160588" tIns="29112" rIns="58223" bIns="29112" rtlCol="0" anchor="ctr"/>
            <a:lstStyle/>
            <a:p>
              <a:pPr defTabSz="931658" fontAlgn="base">
                <a:spcBef>
                  <a:spcPct val="0"/>
                </a:spcBef>
                <a:spcAft>
                  <a:spcPts val="100"/>
                </a:spcAft>
              </a:pPr>
              <a:r>
                <a:rPr lang="es-ES" sz="900" dirty="0">
                  <a:solidFill>
                    <a:srgbClr val="002060"/>
                  </a:solidFill>
                </a:rPr>
                <a:t>1</a:t>
              </a:r>
            </a:p>
          </p:txBody>
        </p:sp>
        <p:sp>
          <p:nvSpPr>
            <p:cNvPr id="72" name="TextBox 71"/>
            <p:cNvSpPr txBox="1"/>
            <p:nvPr>
              <p:custDataLst>
                <p:tags r:id="rId33"/>
              </p:custDataLst>
            </p:nvPr>
          </p:nvSpPr>
          <p:spPr>
            <a:xfrm>
              <a:off x="7023155" y="1569957"/>
              <a:ext cx="2538357" cy="1008859"/>
            </a:xfrm>
            <a:prstGeom prst="rect">
              <a:avLst/>
            </a:prstGeom>
            <a:noFill/>
          </p:spPr>
          <p:txBody>
            <a:bodyPr wrap="square" lIns="58242" tIns="29121" rIns="0" bIns="29121" rtlCol="0">
              <a:spAutoFit/>
            </a:bodyPr>
            <a:lstStyle/>
            <a:p>
              <a:pPr defTabSz="931658" fontAlgn="base">
                <a:spcBef>
                  <a:spcPct val="0"/>
                </a:spcBef>
                <a:spcAft>
                  <a:spcPts val="100"/>
                </a:spcAft>
              </a:pPr>
              <a:r>
                <a:rPr lang="es-ES" sz="1000" b="1" i="1" dirty="0">
                  <a:solidFill>
                    <a:srgbClr val="002060"/>
                  </a:solidFill>
                  <a:cs typeface="Arial" pitchFamily="34" charset="0"/>
                </a:rPr>
                <a:t>Estrategia 1: </a:t>
              </a:r>
              <a:r>
                <a:rPr lang="es-ES" sz="1000" b="1" dirty="0">
                  <a:solidFill>
                    <a:srgbClr val="002776"/>
                  </a:solidFill>
                </a:rPr>
                <a:t>Desarrollo inorgánico del turismo a través de captación de inversiones de alto impacto </a:t>
              </a:r>
            </a:p>
            <a:p>
              <a:pPr defTabSz="931658" fontAlgn="base">
                <a:spcBef>
                  <a:spcPct val="0"/>
                </a:spcBef>
                <a:spcAft>
                  <a:spcPts val="100"/>
                </a:spcAft>
              </a:pPr>
              <a:r>
                <a:rPr lang="es-ES" sz="800" dirty="0">
                  <a:solidFill>
                    <a:srgbClr val="002060"/>
                  </a:solidFill>
                  <a:cs typeface="Arial" pitchFamily="34" charset="0"/>
                </a:rPr>
                <a:t>Orientada a proyectos bandera, proyectos de carácter/singulares y generadores de demanda</a:t>
              </a:r>
            </a:p>
          </p:txBody>
        </p:sp>
      </p:grpSp>
      <p:grpSp>
        <p:nvGrpSpPr>
          <p:cNvPr id="10" name="Group 9"/>
          <p:cNvGrpSpPr/>
          <p:nvPr/>
        </p:nvGrpSpPr>
        <p:grpSpPr>
          <a:xfrm>
            <a:off x="6681517" y="3426914"/>
            <a:ext cx="3096024" cy="900000"/>
            <a:chOff x="6681512" y="3998456"/>
            <a:chExt cx="2880000" cy="1086728"/>
          </a:xfrm>
        </p:grpSpPr>
        <p:sp>
          <p:nvSpPr>
            <p:cNvPr id="63" name="Rectangle 62"/>
            <p:cNvSpPr/>
            <p:nvPr>
              <p:custDataLst>
                <p:tags r:id="rId30"/>
              </p:custDataLst>
            </p:nvPr>
          </p:nvSpPr>
          <p:spPr>
            <a:xfrm>
              <a:off x="6681512" y="3998456"/>
              <a:ext cx="2880000" cy="1086728"/>
            </a:xfrm>
            <a:prstGeom prst="rect">
              <a:avLst/>
            </a:prstGeom>
            <a:solidFill>
              <a:srgbClr val="EFFAFF"/>
            </a:solidFill>
            <a:ln>
              <a:solidFill>
                <a:schemeClr val="accent3"/>
              </a:solidFill>
              <a:prstDash val="sysDash"/>
            </a:ln>
            <a:effectLst/>
          </p:spPr>
          <p:style>
            <a:lnRef idx="1">
              <a:schemeClr val="accent1"/>
            </a:lnRef>
            <a:fillRef idx="2">
              <a:schemeClr val="accent1"/>
            </a:fillRef>
            <a:effectRef idx="1">
              <a:schemeClr val="accent1"/>
            </a:effectRef>
            <a:fontRef idx="minor">
              <a:schemeClr val="dk1"/>
            </a:fontRef>
          </p:style>
          <p:txBody>
            <a:bodyPr lIns="160588" tIns="29112" rIns="58223" bIns="29112" rtlCol="0" anchor="ctr"/>
            <a:lstStyle/>
            <a:p>
              <a:pPr defTabSz="931658" fontAlgn="base">
                <a:spcBef>
                  <a:spcPct val="0"/>
                </a:spcBef>
                <a:spcAft>
                  <a:spcPts val="100"/>
                </a:spcAft>
              </a:pPr>
              <a:r>
                <a:rPr lang="es-ES" sz="900" dirty="0">
                  <a:solidFill>
                    <a:srgbClr val="002060"/>
                  </a:solidFill>
                </a:rPr>
                <a:t>1</a:t>
              </a:r>
            </a:p>
          </p:txBody>
        </p:sp>
        <p:sp>
          <p:nvSpPr>
            <p:cNvPr id="73" name="TextBox 72"/>
            <p:cNvSpPr txBox="1"/>
            <p:nvPr>
              <p:custDataLst>
                <p:tags r:id="rId31"/>
              </p:custDataLst>
            </p:nvPr>
          </p:nvSpPr>
          <p:spPr>
            <a:xfrm>
              <a:off x="7023155" y="4153899"/>
              <a:ext cx="2538357" cy="792599"/>
            </a:xfrm>
            <a:prstGeom prst="rect">
              <a:avLst/>
            </a:prstGeom>
            <a:noFill/>
          </p:spPr>
          <p:txBody>
            <a:bodyPr wrap="square" lIns="58242" tIns="29121" rIns="0" bIns="29121" rtlCol="0">
              <a:spAutoFit/>
            </a:bodyPr>
            <a:lstStyle/>
            <a:p>
              <a:pPr defTabSz="931658" fontAlgn="base">
                <a:spcBef>
                  <a:spcPct val="0"/>
                </a:spcBef>
                <a:spcAft>
                  <a:spcPts val="100"/>
                </a:spcAft>
              </a:pPr>
              <a:r>
                <a:rPr lang="es-ES" sz="1000" b="1" i="1" dirty="0">
                  <a:solidFill>
                    <a:srgbClr val="002060"/>
                  </a:solidFill>
                  <a:cs typeface="Arial" pitchFamily="34" charset="0"/>
                </a:rPr>
                <a:t>Estrategia 3: </a:t>
              </a:r>
              <a:r>
                <a:rPr lang="es-ES" sz="1000" b="1" dirty="0">
                  <a:solidFill>
                    <a:srgbClr val="002776"/>
                  </a:solidFill>
                </a:rPr>
                <a:t>Aumentar y comunicar los beneficios integrales para la calidad</a:t>
              </a:r>
              <a:endParaRPr lang="es-ES" sz="1000" b="1" dirty="0">
                <a:solidFill>
                  <a:srgbClr val="002060"/>
                </a:solidFill>
                <a:cs typeface="Arial" pitchFamily="34" charset="0"/>
              </a:endParaRPr>
            </a:p>
            <a:p>
              <a:pPr defTabSz="931658" fontAlgn="base">
                <a:spcBef>
                  <a:spcPct val="0"/>
                </a:spcBef>
                <a:spcAft>
                  <a:spcPts val="100"/>
                </a:spcAft>
              </a:pPr>
              <a:r>
                <a:rPr lang="es-ES" sz="900" dirty="0">
                  <a:solidFill>
                    <a:srgbClr val="002060"/>
                  </a:solidFill>
                  <a:cs typeface="Arial" pitchFamily="34" charset="0"/>
                </a:rPr>
                <a:t>A través del uso de beneficios fiscales, comercialización y promoción </a:t>
              </a:r>
              <a:r>
                <a:rPr lang="es-ES" sz="900" dirty="0" err="1">
                  <a:solidFill>
                    <a:srgbClr val="002060"/>
                  </a:solidFill>
                  <a:cs typeface="Arial" pitchFamily="34" charset="0"/>
                </a:rPr>
                <a:t>marketplace</a:t>
              </a:r>
              <a:endParaRPr lang="es-ES" sz="900" dirty="0">
                <a:solidFill>
                  <a:srgbClr val="002060"/>
                </a:solidFill>
                <a:cs typeface="Arial" pitchFamily="34" charset="0"/>
              </a:endParaRPr>
            </a:p>
          </p:txBody>
        </p:sp>
      </p:grpSp>
      <p:grpSp>
        <p:nvGrpSpPr>
          <p:cNvPr id="6" name="Group 5"/>
          <p:cNvGrpSpPr/>
          <p:nvPr/>
        </p:nvGrpSpPr>
        <p:grpSpPr>
          <a:xfrm>
            <a:off x="6681517" y="2460607"/>
            <a:ext cx="3096024" cy="888967"/>
            <a:chOff x="6681512" y="2769745"/>
            <a:chExt cx="2880000" cy="888304"/>
          </a:xfrm>
        </p:grpSpPr>
        <p:sp>
          <p:nvSpPr>
            <p:cNvPr id="65" name="Rectangle 64"/>
            <p:cNvSpPr/>
            <p:nvPr>
              <p:custDataLst>
                <p:tags r:id="rId28"/>
              </p:custDataLst>
            </p:nvPr>
          </p:nvSpPr>
          <p:spPr>
            <a:xfrm>
              <a:off x="6681512" y="2769745"/>
              <a:ext cx="2880000" cy="888304"/>
            </a:xfrm>
            <a:prstGeom prst="rect">
              <a:avLst/>
            </a:prstGeom>
            <a:solidFill>
              <a:srgbClr val="EFFAFF"/>
            </a:solidFill>
            <a:ln>
              <a:solidFill>
                <a:schemeClr val="accent3"/>
              </a:solidFill>
              <a:prstDash val="sysDash"/>
            </a:ln>
            <a:effectLst/>
          </p:spPr>
          <p:style>
            <a:lnRef idx="1">
              <a:schemeClr val="accent1"/>
            </a:lnRef>
            <a:fillRef idx="2">
              <a:schemeClr val="accent1"/>
            </a:fillRef>
            <a:effectRef idx="1">
              <a:schemeClr val="accent1"/>
            </a:effectRef>
            <a:fontRef idx="minor">
              <a:schemeClr val="dk1"/>
            </a:fontRef>
          </p:style>
          <p:txBody>
            <a:bodyPr lIns="160588" tIns="29112" rIns="58223" bIns="29112" rtlCol="0" anchor="ctr"/>
            <a:lstStyle/>
            <a:p>
              <a:pPr defTabSz="931658" fontAlgn="base">
                <a:spcBef>
                  <a:spcPct val="0"/>
                </a:spcBef>
                <a:spcAft>
                  <a:spcPts val="100"/>
                </a:spcAft>
              </a:pPr>
              <a:r>
                <a:rPr lang="es-ES" sz="900" dirty="0">
                  <a:solidFill>
                    <a:srgbClr val="002060"/>
                  </a:solidFill>
                </a:rPr>
                <a:t>3</a:t>
              </a:r>
            </a:p>
          </p:txBody>
        </p:sp>
        <p:sp>
          <p:nvSpPr>
            <p:cNvPr id="123" name="TextBox 122"/>
            <p:cNvSpPr txBox="1"/>
            <p:nvPr>
              <p:custDataLst>
                <p:tags r:id="rId29"/>
              </p:custDataLst>
            </p:nvPr>
          </p:nvSpPr>
          <p:spPr>
            <a:xfrm>
              <a:off x="7023155" y="2918526"/>
              <a:ext cx="2538357" cy="625166"/>
            </a:xfrm>
            <a:prstGeom prst="rect">
              <a:avLst/>
            </a:prstGeom>
            <a:noFill/>
          </p:spPr>
          <p:txBody>
            <a:bodyPr wrap="square" lIns="58242" tIns="29121" rIns="0" bIns="29121" rtlCol="0">
              <a:spAutoFit/>
            </a:bodyPr>
            <a:lstStyle/>
            <a:p>
              <a:pPr defTabSz="931658" fontAlgn="base">
                <a:spcBef>
                  <a:spcPct val="0"/>
                </a:spcBef>
                <a:spcAft>
                  <a:spcPts val="100"/>
                </a:spcAft>
              </a:pPr>
              <a:r>
                <a:rPr lang="es-ES" sz="1000" b="1" i="1" dirty="0">
                  <a:solidFill>
                    <a:srgbClr val="002060"/>
                  </a:solidFill>
                  <a:cs typeface="Arial" pitchFamily="34" charset="0"/>
                </a:rPr>
                <a:t>Estrategia 2: </a:t>
              </a:r>
              <a:r>
                <a:rPr lang="es-ES" sz="1000" b="1" dirty="0">
                  <a:solidFill>
                    <a:srgbClr val="002776"/>
                  </a:solidFill>
                </a:rPr>
                <a:t> Promoción de la inversión adecuada a cada tipología de proyecto</a:t>
              </a:r>
            </a:p>
            <a:p>
              <a:pPr defTabSz="931658" fontAlgn="base">
                <a:spcBef>
                  <a:spcPct val="0"/>
                </a:spcBef>
                <a:spcAft>
                  <a:spcPts val="100"/>
                </a:spcAft>
              </a:pPr>
              <a:r>
                <a:rPr lang="es-ES" sz="800" dirty="0">
                  <a:solidFill>
                    <a:srgbClr val="002060"/>
                  </a:solidFill>
                  <a:cs typeface="Arial" pitchFamily="34" charset="0"/>
                </a:rPr>
                <a:t>Busca la creación y promoción de incentivos y  acciones para la inversión específicos por tipología de proyectos</a:t>
              </a:r>
            </a:p>
          </p:txBody>
        </p:sp>
      </p:grpSp>
      <p:sp>
        <p:nvSpPr>
          <p:cNvPr id="36" name="Freeform 11"/>
          <p:cNvSpPr>
            <a:spLocks/>
          </p:cNvSpPr>
          <p:nvPr/>
        </p:nvSpPr>
        <p:spPr bwMode="auto">
          <a:xfrm>
            <a:off x="670394" y="1643856"/>
            <a:ext cx="387835" cy="384682"/>
          </a:xfrm>
          <a:custGeom>
            <a:avLst/>
            <a:gdLst>
              <a:gd name="T0" fmla="*/ 246 w 246"/>
              <a:gd name="T1" fmla="*/ 122 h 244"/>
              <a:gd name="T2" fmla="*/ 246 w 246"/>
              <a:gd name="T3" fmla="*/ 122 h 244"/>
              <a:gd name="T4" fmla="*/ 246 w 246"/>
              <a:gd name="T5" fmla="*/ 122 h 244"/>
              <a:gd name="T6" fmla="*/ 246 w 246"/>
              <a:gd name="T7" fmla="*/ 120 h 244"/>
              <a:gd name="T8" fmla="*/ 230 w 246"/>
              <a:gd name="T9" fmla="*/ 114 h 244"/>
              <a:gd name="T10" fmla="*/ 210 w 246"/>
              <a:gd name="T11" fmla="*/ 110 h 244"/>
              <a:gd name="T12" fmla="*/ 178 w 246"/>
              <a:gd name="T13" fmla="*/ 108 h 244"/>
              <a:gd name="T14" fmla="*/ 164 w 246"/>
              <a:gd name="T15" fmla="*/ 90 h 244"/>
              <a:gd name="T16" fmla="*/ 170 w 246"/>
              <a:gd name="T17" fmla="*/ 82 h 244"/>
              <a:gd name="T18" fmla="*/ 168 w 246"/>
              <a:gd name="T19" fmla="*/ 76 h 244"/>
              <a:gd name="T20" fmla="*/ 162 w 246"/>
              <a:gd name="T21" fmla="*/ 74 h 244"/>
              <a:gd name="T22" fmla="*/ 162 w 246"/>
              <a:gd name="T23" fmla="*/ 74 h 244"/>
              <a:gd name="T24" fmla="*/ 136 w 246"/>
              <a:gd name="T25" fmla="*/ 52 h 244"/>
              <a:gd name="T26" fmla="*/ 136 w 246"/>
              <a:gd name="T27" fmla="*/ 52 h 244"/>
              <a:gd name="T28" fmla="*/ 142 w 246"/>
              <a:gd name="T29" fmla="*/ 50 h 244"/>
              <a:gd name="T30" fmla="*/ 144 w 246"/>
              <a:gd name="T31" fmla="*/ 46 h 244"/>
              <a:gd name="T32" fmla="*/ 138 w 246"/>
              <a:gd name="T33" fmla="*/ 38 h 244"/>
              <a:gd name="T34" fmla="*/ 126 w 246"/>
              <a:gd name="T35" fmla="*/ 38 h 244"/>
              <a:gd name="T36" fmla="*/ 118 w 246"/>
              <a:gd name="T37" fmla="*/ 28 h 244"/>
              <a:gd name="T38" fmla="*/ 104 w 246"/>
              <a:gd name="T39" fmla="*/ 8 h 244"/>
              <a:gd name="T40" fmla="*/ 90 w 246"/>
              <a:gd name="T41" fmla="*/ 0 h 244"/>
              <a:gd name="T42" fmla="*/ 78 w 246"/>
              <a:gd name="T43" fmla="*/ 0 h 244"/>
              <a:gd name="T44" fmla="*/ 100 w 246"/>
              <a:gd name="T45" fmla="*/ 52 h 244"/>
              <a:gd name="T46" fmla="*/ 110 w 246"/>
              <a:gd name="T47" fmla="*/ 74 h 244"/>
              <a:gd name="T48" fmla="*/ 114 w 246"/>
              <a:gd name="T49" fmla="*/ 100 h 244"/>
              <a:gd name="T50" fmla="*/ 114 w 246"/>
              <a:gd name="T51" fmla="*/ 104 h 244"/>
              <a:gd name="T52" fmla="*/ 102 w 246"/>
              <a:gd name="T53" fmla="*/ 110 h 244"/>
              <a:gd name="T54" fmla="*/ 42 w 246"/>
              <a:gd name="T55" fmla="*/ 114 h 244"/>
              <a:gd name="T56" fmla="*/ 18 w 246"/>
              <a:gd name="T57" fmla="*/ 80 h 244"/>
              <a:gd name="T58" fmla="*/ 10 w 246"/>
              <a:gd name="T59" fmla="*/ 118 h 244"/>
              <a:gd name="T60" fmla="*/ 10 w 246"/>
              <a:gd name="T61" fmla="*/ 118 h 244"/>
              <a:gd name="T62" fmla="*/ 6 w 246"/>
              <a:gd name="T63" fmla="*/ 118 h 244"/>
              <a:gd name="T64" fmla="*/ 4 w 246"/>
              <a:gd name="T65" fmla="*/ 122 h 244"/>
              <a:gd name="T66" fmla="*/ 10 w 246"/>
              <a:gd name="T67" fmla="*/ 128 h 244"/>
              <a:gd name="T68" fmla="*/ 10 w 246"/>
              <a:gd name="T69" fmla="*/ 128 h 244"/>
              <a:gd name="T70" fmla="*/ 0 w 246"/>
              <a:gd name="T71" fmla="*/ 166 h 244"/>
              <a:gd name="T72" fmla="*/ 42 w 246"/>
              <a:gd name="T73" fmla="*/ 130 h 244"/>
              <a:gd name="T74" fmla="*/ 94 w 246"/>
              <a:gd name="T75" fmla="*/ 132 h 244"/>
              <a:gd name="T76" fmla="*/ 110 w 246"/>
              <a:gd name="T77" fmla="*/ 136 h 244"/>
              <a:gd name="T78" fmla="*/ 114 w 246"/>
              <a:gd name="T79" fmla="*/ 144 h 244"/>
              <a:gd name="T80" fmla="*/ 114 w 246"/>
              <a:gd name="T81" fmla="*/ 156 h 244"/>
              <a:gd name="T82" fmla="*/ 110 w 246"/>
              <a:gd name="T83" fmla="*/ 170 h 244"/>
              <a:gd name="T84" fmla="*/ 100 w 246"/>
              <a:gd name="T85" fmla="*/ 192 h 244"/>
              <a:gd name="T86" fmla="*/ 90 w 246"/>
              <a:gd name="T87" fmla="*/ 244 h 244"/>
              <a:gd name="T88" fmla="*/ 98 w 246"/>
              <a:gd name="T89" fmla="*/ 242 h 244"/>
              <a:gd name="T90" fmla="*/ 104 w 246"/>
              <a:gd name="T91" fmla="*/ 236 h 244"/>
              <a:gd name="T92" fmla="*/ 126 w 246"/>
              <a:gd name="T93" fmla="*/ 206 h 244"/>
              <a:gd name="T94" fmla="*/ 138 w 246"/>
              <a:gd name="T95" fmla="*/ 206 h 244"/>
              <a:gd name="T96" fmla="*/ 142 w 246"/>
              <a:gd name="T97" fmla="*/ 204 h 244"/>
              <a:gd name="T98" fmla="*/ 144 w 246"/>
              <a:gd name="T99" fmla="*/ 198 h 244"/>
              <a:gd name="T100" fmla="*/ 136 w 246"/>
              <a:gd name="T101" fmla="*/ 192 h 244"/>
              <a:gd name="T102" fmla="*/ 136 w 246"/>
              <a:gd name="T103" fmla="*/ 192 h 244"/>
              <a:gd name="T104" fmla="*/ 164 w 246"/>
              <a:gd name="T105" fmla="*/ 170 h 244"/>
              <a:gd name="T106" fmla="*/ 164 w 246"/>
              <a:gd name="T107" fmla="*/ 170 h 244"/>
              <a:gd name="T108" fmla="*/ 170 w 246"/>
              <a:gd name="T109" fmla="*/ 162 h 244"/>
              <a:gd name="T110" fmla="*/ 168 w 246"/>
              <a:gd name="T111" fmla="*/ 156 h 244"/>
              <a:gd name="T112" fmla="*/ 164 w 246"/>
              <a:gd name="T113" fmla="*/ 154 h 244"/>
              <a:gd name="T114" fmla="*/ 178 w 246"/>
              <a:gd name="T115" fmla="*/ 136 h 244"/>
              <a:gd name="T116" fmla="*/ 230 w 246"/>
              <a:gd name="T117" fmla="*/ 130 h 244"/>
              <a:gd name="T118" fmla="*/ 242 w 246"/>
              <a:gd name="T119" fmla="*/ 126 h 244"/>
              <a:gd name="T120" fmla="*/ 246 w 246"/>
              <a:gd name="T121" fmla="*/ 122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6" h="244">
                <a:moveTo>
                  <a:pt x="246" y="122"/>
                </a:moveTo>
                <a:lnTo>
                  <a:pt x="246" y="122"/>
                </a:lnTo>
                <a:lnTo>
                  <a:pt x="246" y="122"/>
                </a:lnTo>
                <a:lnTo>
                  <a:pt x="246" y="122"/>
                </a:lnTo>
                <a:lnTo>
                  <a:pt x="246" y="122"/>
                </a:lnTo>
                <a:lnTo>
                  <a:pt x="246" y="122"/>
                </a:lnTo>
                <a:lnTo>
                  <a:pt x="246" y="122"/>
                </a:lnTo>
                <a:lnTo>
                  <a:pt x="246" y="120"/>
                </a:lnTo>
                <a:lnTo>
                  <a:pt x="242" y="118"/>
                </a:lnTo>
                <a:lnTo>
                  <a:pt x="230" y="114"/>
                </a:lnTo>
                <a:lnTo>
                  <a:pt x="230" y="114"/>
                </a:lnTo>
                <a:lnTo>
                  <a:pt x="210" y="110"/>
                </a:lnTo>
                <a:lnTo>
                  <a:pt x="178" y="108"/>
                </a:lnTo>
                <a:lnTo>
                  <a:pt x="178" y="108"/>
                </a:lnTo>
                <a:lnTo>
                  <a:pt x="164" y="90"/>
                </a:lnTo>
                <a:lnTo>
                  <a:pt x="164" y="90"/>
                </a:lnTo>
                <a:lnTo>
                  <a:pt x="168" y="86"/>
                </a:lnTo>
                <a:lnTo>
                  <a:pt x="170" y="82"/>
                </a:lnTo>
                <a:lnTo>
                  <a:pt x="170" y="82"/>
                </a:lnTo>
                <a:lnTo>
                  <a:pt x="168" y="76"/>
                </a:lnTo>
                <a:lnTo>
                  <a:pt x="162" y="74"/>
                </a:lnTo>
                <a:lnTo>
                  <a:pt x="162" y="74"/>
                </a:lnTo>
                <a:lnTo>
                  <a:pt x="162" y="74"/>
                </a:lnTo>
                <a:lnTo>
                  <a:pt x="162" y="74"/>
                </a:lnTo>
                <a:lnTo>
                  <a:pt x="152" y="74"/>
                </a:lnTo>
                <a:lnTo>
                  <a:pt x="136" y="52"/>
                </a:lnTo>
                <a:lnTo>
                  <a:pt x="136" y="52"/>
                </a:lnTo>
                <a:lnTo>
                  <a:pt x="136" y="52"/>
                </a:lnTo>
                <a:lnTo>
                  <a:pt x="136" y="52"/>
                </a:lnTo>
                <a:lnTo>
                  <a:pt x="142" y="50"/>
                </a:lnTo>
                <a:lnTo>
                  <a:pt x="144" y="46"/>
                </a:lnTo>
                <a:lnTo>
                  <a:pt x="144" y="46"/>
                </a:lnTo>
                <a:lnTo>
                  <a:pt x="142" y="40"/>
                </a:lnTo>
                <a:lnTo>
                  <a:pt x="138" y="38"/>
                </a:lnTo>
                <a:lnTo>
                  <a:pt x="138" y="38"/>
                </a:lnTo>
                <a:lnTo>
                  <a:pt x="126" y="38"/>
                </a:lnTo>
                <a:lnTo>
                  <a:pt x="118" y="28"/>
                </a:lnTo>
                <a:lnTo>
                  <a:pt x="118" y="28"/>
                </a:lnTo>
                <a:lnTo>
                  <a:pt x="104" y="8"/>
                </a:lnTo>
                <a:lnTo>
                  <a:pt x="104" y="8"/>
                </a:lnTo>
                <a:lnTo>
                  <a:pt x="98" y="2"/>
                </a:lnTo>
                <a:lnTo>
                  <a:pt x="90" y="0"/>
                </a:lnTo>
                <a:lnTo>
                  <a:pt x="78" y="0"/>
                </a:lnTo>
                <a:lnTo>
                  <a:pt x="78" y="0"/>
                </a:lnTo>
                <a:lnTo>
                  <a:pt x="100" y="52"/>
                </a:lnTo>
                <a:lnTo>
                  <a:pt x="100" y="52"/>
                </a:lnTo>
                <a:lnTo>
                  <a:pt x="110" y="74"/>
                </a:lnTo>
                <a:lnTo>
                  <a:pt x="110" y="74"/>
                </a:lnTo>
                <a:lnTo>
                  <a:pt x="114" y="88"/>
                </a:lnTo>
                <a:lnTo>
                  <a:pt x="114" y="100"/>
                </a:lnTo>
                <a:lnTo>
                  <a:pt x="114" y="100"/>
                </a:lnTo>
                <a:lnTo>
                  <a:pt x="114" y="104"/>
                </a:lnTo>
                <a:lnTo>
                  <a:pt x="110" y="108"/>
                </a:lnTo>
                <a:lnTo>
                  <a:pt x="102" y="110"/>
                </a:lnTo>
                <a:lnTo>
                  <a:pt x="94" y="112"/>
                </a:lnTo>
                <a:lnTo>
                  <a:pt x="42" y="114"/>
                </a:lnTo>
                <a:lnTo>
                  <a:pt x="18" y="80"/>
                </a:lnTo>
                <a:lnTo>
                  <a:pt x="18" y="80"/>
                </a:lnTo>
                <a:lnTo>
                  <a:pt x="0" y="78"/>
                </a:lnTo>
                <a:lnTo>
                  <a:pt x="10" y="118"/>
                </a:lnTo>
                <a:lnTo>
                  <a:pt x="10" y="118"/>
                </a:lnTo>
                <a:lnTo>
                  <a:pt x="10" y="118"/>
                </a:lnTo>
                <a:lnTo>
                  <a:pt x="10" y="118"/>
                </a:lnTo>
                <a:lnTo>
                  <a:pt x="6" y="118"/>
                </a:lnTo>
                <a:lnTo>
                  <a:pt x="4" y="122"/>
                </a:lnTo>
                <a:lnTo>
                  <a:pt x="4" y="122"/>
                </a:lnTo>
                <a:lnTo>
                  <a:pt x="6" y="126"/>
                </a:lnTo>
                <a:lnTo>
                  <a:pt x="10" y="128"/>
                </a:lnTo>
                <a:lnTo>
                  <a:pt x="10" y="128"/>
                </a:lnTo>
                <a:lnTo>
                  <a:pt x="10" y="128"/>
                </a:lnTo>
                <a:lnTo>
                  <a:pt x="0" y="166"/>
                </a:lnTo>
                <a:lnTo>
                  <a:pt x="0" y="166"/>
                </a:lnTo>
                <a:lnTo>
                  <a:pt x="18" y="164"/>
                </a:lnTo>
                <a:lnTo>
                  <a:pt x="42" y="130"/>
                </a:lnTo>
                <a:lnTo>
                  <a:pt x="94" y="132"/>
                </a:lnTo>
                <a:lnTo>
                  <a:pt x="94" y="132"/>
                </a:lnTo>
                <a:lnTo>
                  <a:pt x="102" y="134"/>
                </a:lnTo>
                <a:lnTo>
                  <a:pt x="110" y="136"/>
                </a:lnTo>
                <a:lnTo>
                  <a:pt x="114" y="140"/>
                </a:lnTo>
                <a:lnTo>
                  <a:pt x="114" y="144"/>
                </a:lnTo>
                <a:lnTo>
                  <a:pt x="114" y="144"/>
                </a:lnTo>
                <a:lnTo>
                  <a:pt x="114" y="156"/>
                </a:lnTo>
                <a:lnTo>
                  <a:pt x="110" y="170"/>
                </a:lnTo>
                <a:lnTo>
                  <a:pt x="110" y="170"/>
                </a:lnTo>
                <a:lnTo>
                  <a:pt x="100" y="192"/>
                </a:lnTo>
                <a:lnTo>
                  <a:pt x="100" y="192"/>
                </a:lnTo>
                <a:lnTo>
                  <a:pt x="78" y="244"/>
                </a:lnTo>
                <a:lnTo>
                  <a:pt x="90" y="244"/>
                </a:lnTo>
                <a:lnTo>
                  <a:pt x="90" y="244"/>
                </a:lnTo>
                <a:lnTo>
                  <a:pt x="98" y="242"/>
                </a:lnTo>
                <a:lnTo>
                  <a:pt x="104" y="236"/>
                </a:lnTo>
                <a:lnTo>
                  <a:pt x="104" y="236"/>
                </a:lnTo>
                <a:lnTo>
                  <a:pt x="118" y="216"/>
                </a:lnTo>
                <a:lnTo>
                  <a:pt x="126" y="206"/>
                </a:lnTo>
                <a:lnTo>
                  <a:pt x="138" y="206"/>
                </a:lnTo>
                <a:lnTo>
                  <a:pt x="138" y="206"/>
                </a:lnTo>
                <a:lnTo>
                  <a:pt x="138" y="206"/>
                </a:lnTo>
                <a:lnTo>
                  <a:pt x="142" y="204"/>
                </a:lnTo>
                <a:lnTo>
                  <a:pt x="144" y="198"/>
                </a:lnTo>
                <a:lnTo>
                  <a:pt x="144" y="198"/>
                </a:lnTo>
                <a:lnTo>
                  <a:pt x="142" y="194"/>
                </a:lnTo>
                <a:lnTo>
                  <a:pt x="136" y="192"/>
                </a:lnTo>
                <a:lnTo>
                  <a:pt x="136" y="192"/>
                </a:lnTo>
                <a:lnTo>
                  <a:pt x="136" y="192"/>
                </a:lnTo>
                <a:lnTo>
                  <a:pt x="152" y="170"/>
                </a:lnTo>
                <a:lnTo>
                  <a:pt x="164" y="170"/>
                </a:lnTo>
                <a:lnTo>
                  <a:pt x="164" y="170"/>
                </a:lnTo>
                <a:lnTo>
                  <a:pt x="164" y="170"/>
                </a:lnTo>
                <a:lnTo>
                  <a:pt x="168" y="166"/>
                </a:lnTo>
                <a:lnTo>
                  <a:pt x="170" y="162"/>
                </a:lnTo>
                <a:lnTo>
                  <a:pt x="170" y="162"/>
                </a:lnTo>
                <a:lnTo>
                  <a:pt x="168" y="156"/>
                </a:lnTo>
                <a:lnTo>
                  <a:pt x="164" y="154"/>
                </a:lnTo>
                <a:lnTo>
                  <a:pt x="164" y="154"/>
                </a:lnTo>
                <a:lnTo>
                  <a:pt x="178" y="136"/>
                </a:lnTo>
                <a:lnTo>
                  <a:pt x="178" y="136"/>
                </a:lnTo>
                <a:lnTo>
                  <a:pt x="210" y="134"/>
                </a:lnTo>
                <a:lnTo>
                  <a:pt x="230" y="130"/>
                </a:lnTo>
                <a:lnTo>
                  <a:pt x="230" y="130"/>
                </a:lnTo>
                <a:lnTo>
                  <a:pt x="242" y="126"/>
                </a:lnTo>
                <a:lnTo>
                  <a:pt x="246" y="124"/>
                </a:lnTo>
                <a:lnTo>
                  <a:pt x="246" y="122"/>
                </a:lnTo>
                <a:lnTo>
                  <a:pt x="246" y="122"/>
                </a:lnTo>
                <a:close/>
              </a:path>
            </a:pathLst>
          </a:custGeom>
          <a:solidFill>
            <a:schemeClr val="bg1"/>
          </a:solidFill>
          <a:ln>
            <a:noFill/>
          </a:ln>
        </p:spPr>
        <p:txBody>
          <a:bodyPr vert="horz" wrap="square" lIns="91428" tIns="45715" rIns="91428" bIns="45715" numCol="1" anchor="t" anchorCtr="0" compatLnSpc="1">
            <a:prstTxWarp prst="textNoShape">
              <a:avLst/>
            </a:prstTxWarp>
          </a:bodyPr>
          <a:lstStyle/>
          <a:p>
            <a:endParaRPr lang="es-ES" dirty="0">
              <a:solidFill>
                <a:srgbClr val="002776"/>
              </a:solidFill>
            </a:endParaRPr>
          </a:p>
        </p:txBody>
      </p:sp>
      <p:grpSp>
        <p:nvGrpSpPr>
          <p:cNvPr id="45" name="Group 990"/>
          <p:cNvGrpSpPr/>
          <p:nvPr/>
        </p:nvGrpSpPr>
        <p:grpSpPr>
          <a:xfrm>
            <a:off x="670394" y="3322130"/>
            <a:ext cx="363659" cy="363660"/>
            <a:chOff x="8779515" y="6061978"/>
            <a:chExt cx="232413" cy="232414"/>
          </a:xfrm>
          <a:solidFill>
            <a:schemeClr val="bg1"/>
          </a:solidFill>
        </p:grpSpPr>
        <p:sp>
          <p:nvSpPr>
            <p:cNvPr id="46" name="Freeform 459"/>
            <p:cNvSpPr>
              <a:spLocks/>
            </p:cNvSpPr>
            <p:nvPr/>
          </p:nvSpPr>
          <p:spPr bwMode="auto">
            <a:xfrm>
              <a:off x="8870012" y="6082545"/>
              <a:ext cx="41135" cy="34966"/>
            </a:xfrm>
            <a:custGeom>
              <a:avLst/>
              <a:gdLst>
                <a:gd name="T0" fmla="*/ 22 w 22"/>
                <a:gd name="T1" fmla="*/ 6 h 18"/>
                <a:gd name="T2" fmla="*/ 22 w 22"/>
                <a:gd name="T3" fmla="*/ 5 h 18"/>
                <a:gd name="T4" fmla="*/ 21 w 22"/>
                <a:gd name="T5" fmla="*/ 0 h 18"/>
                <a:gd name="T6" fmla="*/ 12 w 22"/>
                <a:gd name="T7" fmla="*/ 0 h 18"/>
                <a:gd name="T8" fmla="*/ 0 w 22"/>
                <a:gd name="T9" fmla="*/ 1 h 18"/>
                <a:gd name="T10" fmla="*/ 2 w 22"/>
                <a:gd name="T11" fmla="*/ 2 h 18"/>
                <a:gd name="T12" fmla="*/ 3 w 22"/>
                <a:gd name="T13" fmla="*/ 3 h 18"/>
                <a:gd name="T14" fmla="*/ 2 w 22"/>
                <a:gd name="T15" fmla="*/ 7 h 18"/>
                <a:gd name="T16" fmla="*/ 1 w 22"/>
                <a:gd name="T17" fmla="*/ 8 h 18"/>
                <a:gd name="T18" fmla="*/ 2 w 22"/>
                <a:gd name="T19" fmla="*/ 11 h 18"/>
                <a:gd name="T20" fmla="*/ 2 w 22"/>
                <a:gd name="T21" fmla="*/ 12 h 18"/>
                <a:gd name="T22" fmla="*/ 4 w 22"/>
                <a:gd name="T23" fmla="*/ 17 h 18"/>
                <a:gd name="T24" fmla="*/ 6 w 22"/>
                <a:gd name="T25" fmla="*/ 18 h 18"/>
                <a:gd name="T26" fmla="*/ 6 w 22"/>
                <a:gd name="T27" fmla="*/ 18 h 18"/>
                <a:gd name="T28" fmla="*/ 7 w 22"/>
                <a:gd name="T29" fmla="*/ 18 h 18"/>
                <a:gd name="T30" fmla="*/ 10 w 22"/>
                <a:gd name="T31" fmla="*/ 14 h 18"/>
                <a:gd name="T32" fmla="*/ 11 w 22"/>
                <a:gd name="T33" fmla="*/ 14 h 18"/>
                <a:gd name="T34" fmla="*/ 14 w 22"/>
                <a:gd name="T35" fmla="*/ 12 h 18"/>
                <a:gd name="T36" fmla="*/ 21 w 22"/>
                <a:gd name="T37" fmla="*/ 7 h 18"/>
                <a:gd name="T38" fmla="*/ 22 w 22"/>
                <a:gd name="T39" fmla="*/ 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18">
                  <a:moveTo>
                    <a:pt x="22" y="6"/>
                  </a:moveTo>
                  <a:cubicBezTo>
                    <a:pt x="22" y="6"/>
                    <a:pt x="22" y="5"/>
                    <a:pt x="22" y="5"/>
                  </a:cubicBezTo>
                  <a:cubicBezTo>
                    <a:pt x="21" y="3"/>
                    <a:pt x="21" y="2"/>
                    <a:pt x="21" y="0"/>
                  </a:cubicBezTo>
                  <a:cubicBezTo>
                    <a:pt x="18" y="0"/>
                    <a:pt x="15" y="0"/>
                    <a:pt x="12" y="0"/>
                  </a:cubicBezTo>
                  <a:cubicBezTo>
                    <a:pt x="8" y="0"/>
                    <a:pt x="4" y="0"/>
                    <a:pt x="0" y="1"/>
                  </a:cubicBezTo>
                  <a:cubicBezTo>
                    <a:pt x="1" y="2"/>
                    <a:pt x="1" y="2"/>
                    <a:pt x="2" y="2"/>
                  </a:cubicBezTo>
                  <a:cubicBezTo>
                    <a:pt x="3" y="2"/>
                    <a:pt x="3" y="3"/>
                    <a:pt x="3" y="3"/>
                  </a:cubicBezTo>
                  <a:cubicBezTo>
                    <a:pt x="4" y="4"/>
                    <a:pt x="3" y="6"/>
                    <a:pt x="2" y="7"/>
                  </a:cubicBezTo>
                  <a:cubicBezTo>
                    <a:pt x="1" y="7"/>
                    <a:pt x="1" y="8"/>
                    <a:pt x="1" y="8"/>
                  </a:cubicBezTo>
                  <a:cubicBezTo>
                    <a:pt x="0" y="9"/>
                    <a:pt x="1" y="10"/>
                    <a:pt x="2" y="11"/>
                  </a:cubicBezTo>
                  <a:cubicBezTo>
                    <a:pt x="2" y="11"/>
                    <a:pt x="2" y="12"/>
                    <a:pt x="2" y="12"/>
                  </a:cubicBezTo>
                  <a:cubicBezTo>
                    <a:pt x="4" y="14"/>
                    <a:pt x="4" y="17"/>
                    <a:pt x="4" y="17"/>
                  </a:cubicBezTo>
                  <a:cubicBezTo>
                    <a:pt x="5" y="18"/>
                    <a:pt x="5" y="18"/>
                    <a:pt x="6" y="18"/>
                  </a:cubicBezTo>
                  <a:cubicBezTo>
                    <a:pt x="6" y="18"/>
                    <a:pt x="6" y="18"/>
                    <a:pt x="6" y="18"/>
                  </a:cubicBezTo>
                  <a:cubicBezTo>
                    <a:pt x="6" y="18"/>
                    <a:pt x="7" y="18"/>
                    <a:pt x="7" y="18"/>
                  </a:cubicBezTo>
                  <a:cubicBezTo>
                    <a:pt x="7" y="18"/>
                    <a:pt x="9" y="16"/>
                    <a:pt x="10" y="14"/>
                  </a:cubicBezTo>
                  <a:cubicBezTo>
                    <a:pt x="11" y="14"/>
                    <a:pt x="11" y="14"/>
                    <a:pt x="11" y="14"/>
                  </a:cubicBezTo>
                  <a:cubicBezTo>
                    <a:pt x="12" y="14"/>
                    <a:pt x="14" y="14"/>
                    <a:pt x="14" y="12"/>
                  </a:cubicBezTo>
                  <a:cubicBezTo>
                    <a:pt x="15" y="10"/>
                    <a:pt x="19" y="8"/>
                    <a:pt x="21" y="7"/>
                  </a:cubicBezTo>
                  <a:cubicBezTo>
                    <a:pt x="22" y="7"/>
                    <a:pt x="22" y="7"/>
                    <a:pt x="2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_tradnl">
                <a:solidFill>
                  <a:srgbClr val="002776"/>
                </a:solidFill>
              </a:endParaRPr>
            </a:p>
          </p:txBody>
        </p:sp>
        <p:sp>
          <p:nvSpPr>
            <p:cNvPr id="47" name="Freeform 460"/>
            <p:cNvSpPr>
              <a:spLocks/>
            </p:cNvSpPr>
            <p:nvPr/>
          </p:nvSpPr>
          <p:spPr bwMode="auto">
            <a:xfrm>
              <a:off x="8802139" y="6090772"/>
              <a:ext cx="94611" cy="168654"/>
            </a:xfrm>
            <a:custGeom>
              <a:avLst/>
              <a:gdLst>
                <a:gd name="T0" fmla="*/ 40 w 50"/>
                <a:gd name="T1" fmla="*/ 61 h 90"/>
                <a:gd name="T2" fmla="*/ 39 w 50"/>
                <a:gd name="T3" fmla="*/ 61 h 90"/>
                <a:gd name="T4" fmla="*/ 35 w 50"/>
                <a:gd name="T5" fmla="*/ 58 h 90"/>
                <a:gd name="T6" fmla="*/ 28 w 50"/>
                <a:gd name="T7" fmla="*/ 53 h 90"/>
                <a:gd name="T8" fmla="*/ 27 w 50"/>
                <a:gd name="T9" fmla="*/ 53 h 90"/>
                <a:gd name="T10" fmla="*/ 21 w 50"/>
                <a:gd name="T11" fmla="*/ 54 h 90"/>
                <a:gd name="T12" fmla="*/ 11 w 50"/>
                <a:gd name="T13" fmla="*/ 48 h 90"/>
                <a:gd name="T14" fmla="*/ 11 w 50"/>
                <a:gd name="T15" fmla="*/ 48 h 90"/>
                <a:gd name="T16" fmla="*/ 10 w 50"/>
                <a:gd name="T17" fmla="*/ 48 h 90"/>
                <a:gd name="T18" fmla="*/ 10 w 50"/>
                <a:gd name="T19" fmla="*/ 48 h 90"/>
                <a:gd name="T20" fmla="*/ 11 w 50"/>
                <a:gd name="T21" fmla="*/ 43 h 90"/>
                <a:gd name="T22" fmla="*/ 13 w 50"/>
                <a:gd name="T23" fmla="*/ 42 h 90"/>
                <a:gd name="T24" fmla="*/ 16 w 50"/>
                <a:gd name="T25" fmla="*/ 43 h 90"/>
                <a:gd name="T26" fmla="*/ 19 w 50"/>
                <a:gd name="T27" fmla="*/ 43 h 90"/>
                <a:gd name="T28" fmla="*/ 23 w 50"/>
                <a:gd name="T29" fmla="*/ 42 h 90"/>
                <a:gd name="T30" fmla="*/ 24 w 50"/>
                <a:gd name="T31" fmla="*/ 37 h 90"/>
                <a:gd name="T32" fmla="*/ 31 w 50"/>
                <a:gd name="T33" fmla="*/ 30 h 90"/>
                <a:gd name="T34" fmla="*/ 38 w 50"/>
                <a:gd name="T35" fmla="*/ 25 h 90"/>
                <a:gd name="T36" fmla="*/ 36 w 50"/>
                <a:gd name="T37" fmla="*/ 16 h 90"/>
                <a:gd name="T38" fmla="*/ 32 w 50"/>
                <a:gd name="T39" fmla="*/ 16 h 90"/>
                <a:gd name="T40" fmla="*/ 28 w 50"/>
                <a:gd name="T41" fmla="*/ 16 h 90"/>
                <a:gd name="T42" fmla="*/ 24 w 50"/>
                <a:gd name="T43" fmla="*/ 16 h 90"/>
                <a:gd name="T44" fmla="*/ 23 w 50"/>
                <a:gd name="T45" fmla="*/ 19 h 90"/>
                <a:gd name="T46" fmla="*/ 22 w 50"/>
                <a:gd name="T47" fmla="*/ 16 h 90"/>
                <a:gd name="T48" fmla="*/ 19 w 50"/>
                <a:gd name="T49" fmla="*/ 16 h 90"/>
                <a:gd name="T50" fmla="*/ 24 w 50"/>
                <a:gd name="T51" fmla="*/ 12 h 90"/>
                <a:gd name="T52" fmla="*/ 26 w 50"/>
                <a:gd name="T53" fmla="*/ 10 h 90"/>
                <a:gd name="T54" fmla="*/ 27 w 50"/>
                <a:gd name="T55" fmla="*/ 10 h 90"/>
                <a:gd name="T56" fmla="*/ 32 w 50"/>
                <a:gd name="T57" fmla="*/ 4 h 90"/>
                <a:gd name="T58" fmla="*/ 27 w 50"/>
                <a:gd name="T59" fmla="*/ 0 h 90"/>
                <a:gd name="T60" fmla="*/ 25 w 50"/>
                <a:gd name="T61" fmla="*/ 2 h 90"/>
                <a:gd name="T62" fmla="*/ 0 w 50"/>
                <a:gd name="T63" fmla="*/ 44 h 90"/>
                <a:gd name="T64" fmla="*/ 0 w 50"/>
                <a:gd name="T65" fmla="*/ 45 h 90"/>
                <a:gd name="T66" fmla="*/ 1 w 50"/>
                <a:gd name="T67" fmla="*/ 51 h 90"/>
                <a:gd name="T68" fmla="*/ 2 w 50"/>
                <a:gd name="T69" fmla="*/ 52 h 90"/>
                <a:gd name="T70" fmla="*/ 3 w 50"/>
                <a:gd name="T71" fmla="*/ 53 h 90"/>
                <a:gd name="T72" fmla="*/ 8 w 50"/>
                <a:gd name="T73" fmla="*/ 55 h 90"/>
                <a:gd name="T74" fmla="*/ 10 w 50"/>
                <a:gd name="T75" fmla="*/ 54 h 90"/>
                <a:gd name="T76" fmla="*/ 17 w 50"/>
                <a:gd name="T77" fmla="*/ 59 h 90"/>
                <a:gd name="T78" fmla="*/ 15 w 50"/>
                <a:gd name="T79" fmla="*/ 69 h 90"/>
                <a:gd name="T80" fmla="*/ 20 w 50"/>
                <a:gd name="T81" fmla="*/ 72 h 90"/>
                <a:gd name="T82" fmla="*/ 22 w 50"/>
                <a:gd name="T83" fmla="*/ 74 h 90"/>
                <a:gd name="T84" fmla="*/ 23 w 50"/>
                <a:gd name="T85" fmla="*/ 82 h 90"/>
                <a:gd name="T86" fmla="*/ 23 w 50"/>
                <a:gd name="T87" fmla="*/ 86 h 90"/>
                <a:gd name="T88" fmla="*/ 33 w 50"/>
                <a:gd name="T89" fmla="*/ 90 h 90"/>
                <a:gd name="T90" fmla="*/ 36 w 50"/>
                <a:gd name="T91" fmla="*/ 83 h 90"/>
                <a:gd name="T92" fmla="*/ 43 w 50"/>
                <a:gd name="T93" fmla="*/ 79 h 90"/>
                <a:gd name="T94" fmla="*/ 44 w 50"/>
                <a:gd name="T95" fmla="*/ 79 h 90"/>
                <a:gd name="T96" fmla="*/ 44 w 50"/>
                <a:gd name="T97" fmla="*/ 78 h 90"/>
                <a:gd name="T98" fmla="*/ 47 w 50"/>
                <a:gd name="T99" fmla="*/ 65 h 90"/>
                <a:gd name="T100" fmla="*/ 40 w 50"/>
                <a:gd name="T101" fmla="*/ 61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0" h="90">
                  <a:moveTo>
                    <a:pt x="40" y="61"/>
                  </a:moveTo>
                  <a:cubicBezTo>
                    <a:pt x="40" y="61"/>
                    <a:pt x="39" y="61"/>
                    <a:pt x="39" y="61"/>
                  </a:cubicBezTo>
                  <a:cubicBezTo>
                    <a:pt x="38" y="61"/>
                    <a:pt x="36" y="59"/>
                    <a:pt x="35" y="58"/>
                  </a:cubicBezTo>
                  <a:cubicBezTo>
                    <a:pt x="33" y="55"/>
                    <a:pt x="31" y="53"/>
                    <a:pt x="28" y="53"/>
                  </a:cubicBezTo>
                  <a:cubicBezTo>
                    <a:pt x="28" y="53"/>
                    <a:pt x="28" y="53"/>
                    <a:pt x="27" y="53"/>
                  </a:cubicBezTo>
                  <a:cubicBezTo>
                    <a:pt x="25" y="53"/>
                    <a:pt x="22" y="54"/>
                    <a:pt x="21" y="54"/>
                  </a:cubicBezTo>
                  <a:cubicBezTo>
                    <a:pt x="19" y="52"/>
                    <a:pt x="15" y="48"/>
                    <a:pt x="11" y="48"/>
                  </a:cubicBezTo>
                  <a:cubicBezTo>
                    <a:pt x="11" y="48"/>
                    <a:pt x="11" y="48"/>
                    <a:pt x="11" y="48"/>
                  </a:cubicBezTo>
                  <a:cubicBezTo>
                    <a:pt x="11" y="48"/>
                    <a:pt x="11" y="48"/>
                    <a:pt x="10" y="48"/>
                  </a:cubicBezTo>
                  <a:cubicBezTo>
                    <a:pt x="10" y="48"/>
                    <a:pt x="10" y="48"/>
                    <a:pt x="10" y="48"/>
                  </a:cubicBezTo>
                  <a:cubicBezTo>
                    <a:pt x="10" y="48"/>
                    <a:pt x="9" y="47"/>
                    <a:pt x="11" y="43"/>
                  </a:cubicBezTo>
                  <a:cubicBezTo>
                    <a:pt x="11" y="43"/>
                    <a:pt x="11" y="42"/>
                    <a:pt x="13" y="42"/>
                  </a:cubicBezTo>
                  <a:cubicBezTo>
                    <a:pt x="13" y="42"/>
                    <a:pt x="14" y="43"/>
                    <a:pt x="16" y="43"/>
                  </a:cubicBezTo>
                  <a:cubicBezTo>
                    <a:pt x="17" y="43"/>
                    <a:pt x="18" y="43"/>
                    <a:pt x="19" y="43"/>
                  </a:cubicBezTo>
                  <a:cubicBezTo>
                    <a:pt x="21" y="43"/>
                    <a:pt x="22" y="43"/>
                    <a:pt x="23" y="42"/>
                  </a:cubicBezTo>
                  <a:cubicBezTo>
                    <a:pt x="24" y="40"/>
                    <a:pt x="25" y="39"/>
                    <a:pt x="24" y="37"/>
                  </a:cubicBezTo>
                  <a:cubicBezTo>
                    <a:pt x="24" y="33"/>
                    <a:pt x="27" y="32"/>
                    <a:pt x="31" y="30"/>
                  </a:cubicBezTo>
                  <a:cubicBezTo>
                    <a:pt x="34" y="29"/>
                    <a:pt x="37" y="28"/>
                    <a:pt x="38" y="25"/>
                  </a:cubicBezTo>
                  <a:cubicBezTo>
                    <a:pt x="40" y="19"/>
                    <a:pt x="37" y="17"/>
                    <a:pt x="36" y="16"/>
                  </a:cubicBezTo>
                  <a:cubicBezTo>
                    <a:pt x="35" y="15"/>
                    <a:pt x="35" y="16"/>
                    <a:pt x="32" y="16"/>
                  </a:cubicBezTo>
                  <a:cubicBezTo>
                    <a:pt x="32" y="16"/>
                    <a:pt x="28" y="16"/>
                    <a:pt x="28" y="16"/>
                  </a:cubicBezTo>
                  <a:cubicBezTo>
                    <a:pt x="25" y="16"/>
                    <a:pt x="25" y="13"/>
                    <a:pt x="24" y="16"/>
                  </a:cubicBezTo>
                  <a:cubicBezTo>
                    <a:pt x="24" y="17"/>
                    <a:pt x="24" y="18"/>
                    <a:pt x="23" y="19"/>
                  </a:cubicBezTo>
                  <a:cubicBezTo>
                    <a:pt x="23" y="18"/>
                    <a:pt x="22" y="17"/>
                    <a:pt x="22" y="16"/>
                  </a:cubicBezTo>
                  <a:cubicBezTo>
                    <a:pt x="21" y="16"/>
                    <a:pt x="20" y="16"/>
                    <a:pt x="19" y="16"/>
                  </a:cubicBezTo>
                  <a:cubicBezTo>
                    <a:pt x="21" y="14"/>
                    <a:pt x="23" y="13"/>
                    <a:pt x="24" y="12"/>
                  </a:cubicBezTo>
                  <a:cubicBezTo>
                    <a:pt x="25" y="11"/>
                    <a:pt x="25" y="10"/>
                    <a:pt x="26" y="10"/>
                  </a:cubicBezTo>
                  <a:cubicBezTo>
                    <a:pt x="26" y="10"/>
                    <a:pt x="26" y="10"/>
                    <a:pt x="27" y="10"/>
                  </a:cubicBezTo>
                  <a:cubicBezTo>
                    <a:pt x="29" y="9"/>
                    <a:pt x="32" y="7"/>
                    <a:pt x="32" y="4"/>
                  </a:cubicBezTo>
                  <a:cubicBezTo>
                    <a:pt x="32" y="2"/>
                    <a:pt x="32" y="1"/>
                    <a:pt x="27" y="0"/>
                  </a:cubicBezTo>
                  <a:cubicBezTo>
                    <a:pt x="27" y="1"/>
                    <a:pt x="26" y="1"/>
                    <a:pt x="25" y="2"/>
                  </a:cubicBezTo>
                  <a:cubicBezTo>
                    <a:pt x="10" y="10"/>
                    <a:pt x="0" y="26"/>
                    <a:pt x="0" y="44"/>
                  </a:cubicBezTo>
                  <a:cubicBezTo>
                    <a:pt x="0" y="44"/>
                    <a:pt x="0" y="44"/>
                    <a:pt x="0" y="45"/>
                  </a:cubicBezTo>
                  <a:cubicBezTo>
                    <a:pt x="1" y="48"/>
                    <a:pt x="1" y="51"/>
                    <a:pt x="1" y="51"/>
                  </a:cubicBezTo>
                  <a:cubicBezTo>
                    <a:pt x="2" y="52"/>
                    <a:pt x="2" y="52"/>
                    <a:pt x="2" y="52"/>
                  </a:cubicBezTo>
                  <a:cubicBezTo>
                    <a:pt x="3" y="53"/>
                    <a:pt x="3" y="53"/>
                    <a:pt x="3" y="53"/>
                  </a:cubicBezTo>
                  <a:cubicBezTo>
                    <a:pt x="4" y="53"/>
                    <a:pt x="7" y="55"/>
                    <a:pt x="8" y="55"/>
                  </a:cubicBezTo>
                  <a:cubicBezTo>
                    <a:pt x="9" y="55"/>
                    <a:pt x="10" y="54"/>
                    <a:pt x="10" y="54"/>
                  </a:cubicBezTo>
                  <a:cubicBezTo>
                    <a:pt x="12" y="55"/>
                    <a:pt x="14" y="57"/>
                    <a:pt x="17" y="59"/>
                  </a:cubicBezTo>
                  <a:cubicBezTo>
                    <a:pt x="16" y="62"/>
                    <a:pt x="14" y="67"/>
                    <a:pt x="15" y="69"/>
                  </a:cubicBezTo>
                  <a:cubicBezTo>
                    <a:pt x="16" y="72"/>
                    <a:pt x="19" y="72"/>
                    <a:pt x="20" y="72"/>
                  </a:cubicBezTo>
                  <a:cubicBezTo>
                    <a:pt x="22" y="72"/>
                    <a:pt x="22" y="73"/>
                    <a:pt x="22" y="74"/>
                  </a:cubicBezTo>
                  <a:cubicBezTo>
                    <a:pt x="23" y="75"/>
                    <a:pt x="23" y="79"/>
                    <a:pt x="23" y="82"/>
                  </a:cubicBezTo>
                  <a:cubicBezTo>
                    <a:pt x="23" y="83"/>
                    <a:pt x="23" y="84"/>
                    <a:pt x="23" y="86"/>
                  </a:cubicBezTo>
                  <a:cubicBezTo>
                    <a:pt x="26" y="88"/>
                    <a:pt x="30" y="89"/>
                    <a:pt x="33" y="90"/>
                  </a:cubicBezTo>
                  <a:cubicBezTo>
                    <a:pt x="35" y="88"/>
                    <a:pt x="36" y="85"/>
                    <a:pt x="36" y="83"/>
                  </a:cubicBezTo>
                  <a:cubicBezTo>
                    <a:pt x="37" y="82"/>
                    <a:pt x="40" y="80"/>
                    <a:pt x="43" y="79"/>
                  </a:cubicBezTo>
                  <a:cubicBezTo>
                    <a:pt x="44" y="79"/>
                    <a:pt x="44" y="79"/>
                    <a:pt x="44" y="79"/>
                  </a:cubicBezTo>
                  <a:cubicBezTo>
                    <a:pt x="44" y="78"/>
                    <a:pt x="44" y="78"/>
                    <a:pt x="44" y="78"/>
                  </a:cubicBezTo>
                  <a:cubicBezTo>
                    <a:pt x="46" y="75"/>
                    <a:pt x="50" y="68"/>
                    <a:pt x="47" y="65"/>
                  </a:cubicBezTo>
                  <a:cubicBezTo>
                    <a:pt x="45" y="62"/>
                    <a:pt x="43" y="61"/>
                    <a:pt x="40"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_tradnl">
                <a:solidFill>
                  <a:srgbClr val="002776"/>
                </a:solidFill>
              </a:endParaRPr>
            </a:p>
          </p:txBody>
        </p:sp>
        <p:sp>
          <p:nvSpPr>
            <p:cNvPr id="48" name="Freeform 461"/>
            <p:cNvSpPr>
              <a:spLocks/>
            </p:cNvSpPr>
            <p:nvPr/>
          </p:nvSpPr>
          <p:spPr bwMode="auto">
            <a:xfrm>
              <a:off x="8923487" y="6189497"/>
              <a:ext cx="88441" cy="104895"/>
            </a:xfrm>
            <a:custGeom>
              <a:avLst/>
              <a:gdLst>
                <a:gd name="T0" fmla="*/ 43 w 43"/>
                <a:gd name="T1" fmla="*/ 25 h 51"/>
                <a:gd name="T2" fmla="*/ 22 w 43"/>
                <a:gd name="T3" fmla="*/ 0 h 51"/>
                <a:gd name="T4" fmla="*/ 0 w 43"/>
                <a:gd name="T5" fmla="*/ 25 h 51"/>
                <a:gd name="T6" fmla="*/ 14 w 43"/>
                <a:gd name="T7" fmla="*/ 25 h 51"/>
                <a:gd name="T8" fmla="*/ 14 w 43"/>
                <a:gd name="T9" fmla="*/ 51 h 51"/>
                <a:gd name="T10" fmla="*/ 29 w 43"/>
                <a:gd name="T11" fmla="*/ 51 h 51"/>
                <a:gd name="T12" fmla="*/ 29 w 43"/>
                <a:gd name="T13" fmla="*/ 25 h 51"/>
                <a:gd name="T14" fmla="*/ 43 w 43"/>
                <a:gd name="T15" fmla="*/ 25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51">
                  <a:moveTo>
                    <a:pt x="43" y="25"/>
                  </a:moveTo>
                  <a:lnTo>
                    <a:pt x="22" y="0"/>
                  </a:lnTo>
                  <a:lnTo>
                    <a:pt x="0" y="25"/>
                  </a:lnTo>
                  <a:lnTo>
                    <a:pt x="14" y="25"/>
                  </a:lnTo>
                  <a:lnTo>
                    <a:pt x="14" y="51"/>
                  </a:lnTo>
                  <a:lnTo>
                    <a:pt x="29" y="51"/>
                  </a:lnTo>
                  <a:lnTo>
                    <a:pt x="29" y="25"/>
                  </a:lnTo>
                  <a:lnTo>
                    <a:pt x="43"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_tradnl">
                <a:solidFill>
                  <a:srgbClr val="002776"/>
                </a:solidFill>
              </a:endParaRPr>
            </a:p>
          </p:txBody>
        </p:sp>
        <p:sp>
          <p:nvSpPr>
            <p:cNvPr id="49" name="Freeform 462"/>
            <p:cNvSpPr>
              <a:spLocks/>
            </p:cNvSpPr>
            <p:nvPr/>
          </p:nvSpPr>
          <p:spPr bwMode="auto">
            <a:xfrm>
              <a:off x="8919374" y="6103113"/>
              <a:ext cx="63760" cy="71987"/>
            </a:xfrm>
            <a:custGeom>
              <a:avLst/>
              <a:gdLst>
                <a:gd name="T0" fmla="*/ 2 w 34"/>
                <a:gd name="T1" fmla="*/ 23 h 39"/>
                <a:gd name="T2" fmla="*/ 2 w 34"/>
                <a:gd name="T3" fmla="*/ 23 h 39"/>
                <a:gd name="T4" fmla="*/ 1 w 34"/>
                <a:gd name="T5" fmla="*/ 26 h 39"/>
                <a:gd name="T6" fmla="*/ 2 w 34"/>
                <a:gd name="T7" fmla="*/ 26 h 39"/>
                <a:gd name="T8" fmla="*/ 6 w 34"/>
                <a:gd name="T9" fmla="*/ 26 h 39"/>
                <a:gd name="T10" fmla="*/ 10 w 34"/>
                <a:gd name="T11" fmla="*/ 26 h 39"/>
                <a:gd name="T12" fmla="*/ 10 w 34"/>
                <a:gd name="T13" fmla="*/ 27 h 39"/>
                <a:gd name="T14" fmla="*/ 12 w 34"/>
                <a:gd name="T15" fmla="*/ 24 h 39"/>
                <a:gd name="T16" fmla="*/ 12 w 34"/>
                <a:gd name="T17" fmla="*/ 24 h 39"/>
                <a:gd name="T18" fmla="*/ 15 w 34"/>
                <a:gd name="T19" fmla="*/ 28 h 39"/>
                <a:gd name="T20" fmla="*/ 17 w 34"/>
                <a:gd name="T21" fmla="*/ 28 h 39"/>
                <a:gd name="T22" fmla="*/ 21 w 34"/>
                <a:gd name="T23" fmla="*/ 27 h 39"/>
                <a:gd name="T24" fmla="*/ 20 w 34"/>
                <a:gd name="T25" fmla="*/ 29 h 39"/>
                <a:gd name="T26" fmla="*/ 20 w 34"/>
                <a:gd name="T27" fmla="*/ 30 h 39"/>
                <a:gd name="T28" fmla="*/ 21 w 34"/>
                <a:gd name="T29" fmla="*/ 30 h 39"/>
                <a:gd name="T30" fmla="*/ 26 w 34"/>
                <a:gd name="T31" fmla="*/ 29 h 39"/>
                <a:gd name="T32" fmla="*/ 28 w 34"/>
                <a:gd name="T33" fmla="*/ 32 h 39"/>
                <a:gd name="T34" fmla="*/ 28 w 34"/>
                <a:gd name="T35" fmla="*/ 32 h 39"/>
                <a:gd name="T36" fmla="*/ 32 w 34"/>
                <a:gd name="T37" fmla="*/ 36 h 39"/>
                <a:gd name="T38" fmla="*/ 34 w 34"/>
                <a:gd name="T39" fmla="*/ 39 h 39"/>
                <a:gd name="T40" fmla="*/ 34 w 34"/>
                <a:gd name="T41" fmla="*/ 38 h 39"/>
                <a:gd name="T42" fmla="*/ 16 w 34"/>
                <a:gd name="T43" fmla="*/ 0 h 39"/>
                <a:gd name="T44" fmla="*/ 11 w 34"/>
                <a:gd name="T45" fmla="*/ 4 h 39"/>
                <a:gd name="T46" fmla="*/ 10 w 34"/>
                <a:gd name="T47" fmla="*/ 5 h 39"/>
                <a:gd name="T48" fmla="*/ 11 w 34"/>
                <a:gd name="T49" fmla="*/ 10 h 39"/>
                <a:gd name="T50" fmla="*/ 12 w 34"/>
                <a:gd name="T51" fmla="*/ 11 h 39"/>
                <a:gd name="T52" fmla="*/ 19 w 34"/>
                <a:gd name="T53" fmla="*/ 4 h 39"/>
                <a:gd name="T54" fmla="*/ 20 w 34"/>
                <a:gd name="T55" fmla="*/ 7 h 39"/>
                <a:gd name="T56" fmla="*/ 18 w 34"/>
                <a:gd name="T57" fmla="*/ 8 h 39"/>
                <a:gd name="T58" fmla="*/ 16 w 34"/>
                <a:gd name="T59" fmla="*/ 10 h 39"/>
                <a:gd name="T60" fmla="*/ 16 w 34"/>
                <a:gd name="T61" fmla="*/ 11 h 39"/>
                <a:gd name="T62" fmla="*/ 9 w 34"/>
                <a:gd name="T63" fmla="*/ 14 h 39"/>
                <a:gd name="T64" fmla="*/ 3 w 34"/>
                <a:gd name="T65" fmla="*/ 9 h 39"/>
                <a:gd name="T66" fmla="*/ 3 w 34"/>
                <a:gd name="T67" fmla="*/ 9 h 39"/>
                <a:gd name="T68" fmla="*/ 1 w 34"/>
                <a:gd name="T69" fmla="*/ 9 h 39"/>
                <a:gd name="T70" fmla="*/ 2 w 34"/>
                <a:gd name="T71" fmla="*/ 16 h 39"/>
                <a:gd name="T72" fmla="*/ 2 w 34"/>
                <a:gd name="T73" fmla="*/ 16 h 39"/>
                <a:gd name="T74" fmla="*/ 5 w 34"/>
                <a:gd name="T75" fmla="*/ 20 h 39"/>
                <a:gd name="T76" fmla="*/ 2 w 34"/>
                <a:gd name="T77" fmla="*/ 2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4" h="39">
                  <a:moveTo>
                    <a:pt x="2" y="23"/>
                  </a:moveTo>
                  <a:cubicBezTo>
                    <a:pt x="2" y="23"/>
                    <a:pt x="2" y="23"/>
                    <a:pt x="2" y="23"/>
                  </a:cubicBezTo>
                  <a:cubicBezTo>
                    <a:pt x="2" y="24"/>
                    <a:pt x="1" y="25"/>
                    <a:pt x="1" y="26"/>
                  </a:cubicBezTo>
                  <a:cubicBezTo>
                    <a:pt x="1" y="27"/>
                    <a:pt x="2" y="27"/>
                    <a:pt x="2" y="26"/>
                  </a:cubicBezTo>
                  <a:cubicBezTo>
                    <a:pt x="1" y="23"/>
                    <a:pt x="5" y="26"/>
                    <a:pt x="6" y="26"/>
                  </a:cubicBezTo>
                  <a:cubicBezTo>
                    <a:pt x="8" y="26"/>
                    <a:pt x="10" y="26"/>
                    <a:pt x="10" y="26"/>
                  </a:cubicBezTo>
                  <a:cubicBezTo>
                    <a:pt x="10" y="26"/>
                    <a:pt x="10" y="26"/>
                    <a:pt x="10" y="27"/>
                  </a:cubicBezTo>
                  <a:cubicBezTo>
                    <a:pt x="10" y="26"/>
                    <a:pt x="11" y="24"/>
                    <a:pt x="12" y="24"/>
                  </a:cubicBezTo>
                  <a:cubicBezTo>
                    <a:pt x="12" y="24"/>
                    <a:pt x="12" y="24"/>
                    <a:pt x="12" y="24"/>
                  </a:cubicBezTo>
                  <a:cubicBezTo>
                    <a:pt x="14" y="25"/>
                    <a:pt x="15" y="27"/>
                    <a:pt x="15" y="28"/>
                  </a:cubicBezTo>
                  <a:cubicBezTo>
                    <a:pt x="16" y="28"/>
                    <a:pt x="16" y="28"/>
                    <a:pt x="17" y="28"/>
                  </a:cubicBezTo>
                  <a:cubicBezTo>
                    <a:pt x="18" y="28"/>
                    <a:pt x="20" y="27"/>
                    <a:pt x="21" y="27"/>
                  </a:cubicBezTo>
                  <a:cubicBezTo>
                    <a:pt x="21" y="27"/>
                    <a:pt x="21" y="28"/>
                    <a:pt x="20" y="29"/>
                  </a:cubicBezTo>
                  <a:cubicBezTo>
                    <a:pt x="20" y="29"/>
                    <a:pt x="20" y="29"/>
                    <a:pt x="20" y="30"/>
                  </a:cubicBezTo>
                  <a:cubicBezTo>
                    <a:pt x="21" y="30"/>
                    <a:pt x="21" y="30"/>
                    <a:pt x="21" y="30"/>
                  </a:cubicBezTo>
                  <a:cubicBezTo>
                    <a:pt x="26" y="29"/>
                    <a:pt x="26" y="29"/>
                    <a:pt x="26" y="29"/>
                  </a:cubicBezTo>
                  <a:cubicBezTo>
                    <a:pt x="27" y="30"/>
                    <a:pt x="29" y="31"/>
                    <a:pt x="28" y="32"/>
                  </a:cubicBezTo>
                  <a:cubicBezTo>
                    <a:pt x="28" y="32"/>
                    <a:pt x="28" y="32"/>
                    <a:pt x="28" y="32"/>
                  </a:cubicBezTo>
                  <a:cubicBezTo>
                    <a:pt x="32" y="36"/>
                    <a:pt x="32" y="36"/>
                    <a:pt x="32" y="36"/>
                  </a:cubicBezTo>
                  <a:cubicBezTo>
                    <a:pt x="34" y="39"/>
                    <a:pt x="34" y="39"/>
                    <a:pt x="34" y="39"/>
                  </a:cubicBezTo>
                  <a:cubicBezTo>
                    <a:pt x="34" y="38"/>
                    <a:pt x="34" y="38"/>
                    <a:pt x="34" y="38"/>
                  </a:cubicBezTo>
                  <a:cubicBezTo>
                    <a:pt x="34" y="22"/>
                    <a:pt x="27" y="8"/>
                    <a:pt x="16" y="0"/>
                  </a:cubicBezTo>
                  <a:cubicBezTo>
                    <a:pt x="14" y="2"/>
                    <a:pt x="11" y="4"/>
                    <a:pt x="11" y="4"/>
                  </a:cubicBezTo>
                  <a:cubicBezTo>
                    <a:pt x="10" y="4"/>
                    <a:pt x="10" y="5"/>
                    <a:pt x="10" y="5"/>
                  </a:cubicBezTo>
                  <a:cubicBezTo>
                    <a:pt x="10" y="5"/>
                    <a:pt x="10" y="7"/>
                    <a:pt x="11" y="10"/>
                  </a:cubicBezTo>
                  <a:cubicBezTo>
                    <a:pt x="11" y="10"/>
                    <a:pt x="12" y="11"/>
                    <a:pt x="12" y="11"/>
                  </a:cubicBezTo>
                  <a:cubicBezTo>
                    <a:pt x="14" y="11"/>
                    <a:pt x="17" y="7"/>
                    <a:pt x="19" y="4"/>
                  </a:cubicBezTo>
                  <a:cubicBezTo>
                    <a:pt x="20" y="5"/>
                    <a:pt x="20" y="6"/>
                    <a:pt x="20" y="7"/>
                  </a:cubicBezTo>
                  <a:cubicBezTo>
                    <a:pt x="20" y="7"/>
                    <a:pt x="19" y="8"/>
                    <a:pt x="18" y="8"/>
                  </a:cubicBezTo>
                  <a:cubicBezTo>
                    <a:pt x="17" y="8"/>
                    <a:pt x="16" y="9"/>
                    <a:pt x="16" y="10"/>
                  </a:cubicBezTo>
                  <a:cubicBezTo>
                    <a:pt x="16" y="10"/>
                    <a:pt x="16" y="11"/>
                    <a:pt x="16" y="11"/>
                  </a:cubicBezTo>
                  <a:cubicBezTo>
                    <a:pt x="16" y="12"/>
                    <a:pt x="12" y="13"/>
                    <a:pt x="9" y="14"/>
                  </a:cubicBezTo>
                  <a:cubicBezTo>
                    <a:pt x="8" y="12"/>
                    <a:pt x="5" y="9"/>
                    <a:pt x="3" y="9"/>
                  </a:cubicBezTo>
                  <a:cubicBezTo>
                    <a:pt x="3" y="9"/>
                    <a:pt x="3" y="9"/>
                    <a:pt x="3" y="9"/>
                  </a:cubicBezTo>
                  <a:cubicBezTo>
                    <a:pt x="2" y="9"/>
                    <a:pt x="2" y="9"/>
                    <a:pt x="1" y="9"/>
                  </a:cubicBezTo>
                  <a:cubicBezTo>
                    <a:pt x="0" y="11"/>
                    <a:pt x="2" y="15"/>
                    <a:pt x="2" y="16"/>
                  </a:cubicBezTo>
                  <a:cubicBezTo>
                    <a:pt x="2" y="16"/>
                    <a:pt x="2" y="16"/>
                    <a:pt x="2" y="16"/>
                  </a:cubicBezTo>
                  <a:cubicBezTo>
                    <a:pt x="2" y="16"/>
                    <a:pt x="5" y="18"/>
                    <a:pt x="5" y="20"/>
                  </a:cubicBezTo>
                  <a:cubicBezTo>
                    <a:pt x="5" y="22"/>
                    <a:pt x="3" y="23"/>
                    <a:pt x="2"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_tradnl">
                <a:solidFill>
                  <a:srgbClr val="002776"/>
                </a:solidFill>
              </a:endParaRPr>
            </a:p>
          </p:txBody>
        </p:sp>
        <p:sp>
          <p:nvSpPr>
            <p:cNvPr id="50" name="Freeform 463"/>
            <p:cNvSpPr>
              <a:spLocks/>
            </p:cNvSpPr>
            <p:nvPr/>
          </p:nvSpPr>
          <p:spPr bwMode="auto">
            <a:xfrm>
              <a:off x="8909091" y="6156589"/>
              <a:ext cx="51420" cy="47306"/>
            </a:xfrm>
            <a:custGeom>
              <a:avLst/>
              <a:gdLst>
                <a:gd name="T0" fmla="*/ 0 w 27"/>
                <a:gd name="T1" fmla="*/ 16 h 25"/>
                <a:gd name="T2" fmla="*/ 4 w 27"/>
                <a:gd name="T3" fmla="*/ 24 h 25"/>
                <a:gd name="T4" fmla="*/ 9 w 27"/>
                <a:gd name="T5" fmla="*/ 25 h 25"/>
                <a:gd name="T6" fmla="*/ 9 w 27"/>
                <a:gd name="T7" fmla="*/ 25 h 25"/>
                <a:gd name="T8" fmla="*/ 25 w 27"/>
                <a:gd name="T9" fmla="*/ 7 h 25"/>
                <a:gd name="T10" fmla="*/ 27 w 27"/>
                <a:gd name="T11" fmla="*/ 5 h 25"/>
                <a:gd name="T12" fmla="*/ 24 w 27"/>
                <a:gd name="T13" fmla="*/ 5 h 25"/>
                <a:gd name="T14" fmla="*/ 19 w 27"/>
                <a:gd name="T15" fmla="*/ 5 h 25"/>
                <a:gd name="T16" fmla="*/ 16 w 27"/>
                <a:gd name="T17" fmla="*/ 2 h 25"/>
                <a:gd name="T18" fmla="*/ 7 w 27"/>
                <a:gd name="T19" fmla="*/ 1 h 25"/>
                <a:gd name="T20" fmla="*/ 5 w 27"/>
                <a:gd name="T21" fmla="*/ 5 h 25"/>
                <a:gd name="T22" fmla="*/ 4 w 27"/>
                <a:gd name="T23" fmla="*/ 7 h 25"/>
                <a:gd name="T24" fmla="*/ 0 w 27"/>
                <a:gd name="T25" fmla="*/ 14 h 25"/>
                <a:gd name="T26" fmla="*/ 0 w 27"/>
                <a:gd name="T27" fmla="*/ 1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25">
                  <a:moveTo>
                    <a:pt x="0" y="16"/>
                  </a:moveTo>
                  <a:cubicBezTo>
                    <a:pt x="0" y="18"/>
                    <a:pt x="0" y="21"/>
                    <a:pt x="4" y="24"/>
                  </a:cubicBezTo>
                  <a:cubicBezTo>
                    <a:pt x="5" y="25"/>
                    <a:pt x="7" y="25"/>
                    <a:pt x="9" y="25"/>
                  </a:cubicBezTo>
                  <a:cubicBezTo>
                    <a:pt x="9" y="25"/>
                    <a:pt x="9" y="25"/>
                    <a:pt x="9" y="25"/>
                  </a:cubicBezTo>
                  <a:cubicBezTo>
                    <a:pt x="25" y="7"/>
                    <a:pt x="25" y="7"/>
                    <a:pt x="25" y="7"/>
                  </a:cubicBezTo>
                  <a:cubicBezTo>
                    <a:pt x="27" y="5"/>
                    <a:pt x="27" y="5"/>
                    <a:pt x="27" y="5"/>
                  </a:cubicBezTo>
                  <a:cubicBezTo>
                    <a:pt x="26" y="5"/>
                    <a:pt x="25" y="5"/>
                    <a:pt x="24" y="5"/>
                  </a:cubicBezTo>
                  <a:cubicBezTo>
                    <a:pt x="19" y="4"/>
                    <a:pt x="19" y="5"/>
                    <a:pt x="19" y="5"/>
                  </a:cubicBezTo>
                  <a:cubicBezTo>
                    <a:pt x="19" y="4"/>
                    <a:pt x="16" y="1"/>
                    <a:pt x="16" y="2"/>
                  </a:cubicBezTo>
                  <a:cubicBezTo>
                    <a:pt x="13" y="2"/>
                    <a:pt x="7" y="0"/>
                    <a:pt x="7" y="1"/>
                  </a:cubicBezTo>
                  <a:cubicBezTo>
                    <a:pt x="7" y="1"/>
                    <a:pt x="6" y="5"/>
                    <a:pt x="5" y="5"/>
                  </a:cubicBezTo>
                  <a:cubicBezTo>
                    <a:pt x="5" y="5"/>
                    <a:pt x="5" y="6"/>
                    <a:pt x="4" y="7"/>
                  </a:cubicBezTo>
                  <a:cubicBezTo>
                    <a:pt x="2" y="10"/>
                    <a:pt x="0" y="12"/>
                    <a:pt x="0" y="14"/>
                  </a:cubicBezTo>
                  <a:cubicBezTo>
                    <a:pt x="1" y="15"/>
                    <a:pt x="1" y="16"/>
                    <a:pt x="0"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_tradnl">
                <a:solidFill>
                  <a:srgbClr val="002776"/>
                </a:solidFill>
              </a:endParaRPr>
            </a:p>
          </p:txBody>
        </p:sp>
        <p:sp>
          <p:nvSpPr>
            <p:cNvPr id="51" name="Freeform 464"/>
            <p:cNvSpPr>
              <a:spLocks/>
            </p:cNvSpPr>
            <p:nvPr/>
          </p:nvSpPr>
          <p:spPr bwMode="auto">
            <a:xfrm>
              <a:off x="8779515" y="6061978"/>
              <a:ext cx="226243" cy="224187"/>
            </a:xfrm>
            <a:custGeom>
              <a:avLst/>
              <a:gdLst>
                <a:gd name="T0" fmla="*/ 84 w 120"/>
                <a:gd name="T1" fmla="*/ 110 h 120"/>
                <a:gd name="T2" fmla="*/ 60 w 120"/>
                <a:gd name="T3" fmla="*/ 116 h 120"/>
                <a:gd name="T4" fmla="*/ 4 w 120"/>
                <a:gd name="T5" fmla="*/ 60 h 120"/>
                <a:gd name="T6" fmla="*/ 60 w 120"/>
                <a:gd name="T7" fmla="*/ 4 h 120"/>
                <a:gd name="T8" fmla="*/ 116 w 120"/>
                <a:gd name="T9" fmla="*/ 60 h 120"/>
                <a:gd name="T10" fmla="*/ 115 w 120"/>
                <a:gd name="T11" fmla="*/ 69 h 120"/>
                <a:gd name="T12" fmla="*/ 118 w 120"/>
                <a:gd name="T13" fmla="*/ 73 h 120"/>
                <a:gd name="T14" fmla="*/ 120 w 120"/>
                <a:gd name="T15" fmla="*/ 60 h 120"/>
                <a:gd name="T16" fmla="*/ 60 w 120"/>
                <a:gd name="T17" fmla="*/ 0 h 120"/>
                <a:gd name="T18" fmla="*/ 0 w 120"/>
                <a:gd name="T19" fmla="*/ 60 h 120"/>
                <a:gd name="T20" fmla="*/ 60 w 120"/>
                <a:gd name="T21" fmla="*/ 120 h 120"/>
                <a:gd name="T22" fmla="*/ 84 w 120"/>
                <a:gd name="T23" fmla="*/ 115 h 120"/>
                <a:gd name="T24" fmla="*/ 84 w 120"/>
                <a:gd name="T25" fmla="*/ 11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0" h="120">
                  <a:moveTo>
                    <a:pt x="84" y="110"/>
                  </a:moveTo>
                  <a:cubicBezTo>
                    <a:pt x="77" y="114"/>
                    <a:pt x="68" y="116"/>
                    <a:pt x="60" y="116"/>
                  </a:cubicBezTo>
                  <a:cubicBezTo>
                    <a:pt x="29" y="116"/>
                    <a:pt x="4" y="91"/>
                    <a:pt x="4" y="60"/>
                  </a:cubicBezTo>
                  <a:cubicBezTo>
                    <a:pt x="4" y="29"/>
                    <a:pt x="29" y="4"/>
                    <a:pt x="60" y="4"/>
                  </a:cubicBezTo>
                  <a:cubicBezTo>
                    <a:pt x="91" y="4"/>
                    <a:pt x="116" y="29"/>
                    <a:pt x="116" y="60"/>
                  </a:cubicBezTo>
                  <a:cubicBezTo>
                    <a:pt x="116" y="63"/>
                    <a:pt x="115" y="66"/>
                    <a:pt x="115" y="69"/>
                  </a:cubicBezTo>
                  <a:cubicBezTo>
                    <a:pt x="118" y="73"/>
                    <a:pt x="118" y="73"/>
                    <a:pt x="118" y="73"/>
                  </a:cubicBezTo>
                  <a:cubicBezTo>
                    <a:pt x="119" y="69"/>
                    <a:pt x="120" y="64"/>
                    <a:pt x="120" y="60"/>
                  </a:cubicBezTo>
                  <a:cubicBezTo>
                    <a:pt x="120" y="27"/>
                    <a:pt x="93" y="0"/>
                    <a:pt x="60" y="0"/>
                  </a:cubicBezTo>
                  <a:cubicBezTo>
                    <a:pt x="27" y="0"/>
                    <a:pt x="0" y="27"/>
                    <a:pt x="0" y="60"/>
                  </a:cubicBezTo>
                  <a:cubicBezTo>
                    <a:pt x="0" y="93"/>
                    <a:pt x="27" y="120"/>
                    <a:pt x="60" y="120"/>
                  </a:cubicBezTo>
                  <a:cubicBezTo>
                    <a:pt x="68" y="120"/>
                    <a:pt x="76" y="118"/>
                    <a:pt x="84" y="115"/>
                  </a:cubicBezTo>
                  <a:lnTo>
                    <a:pt x="84" y="1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_tradnl">
                <a:solidFill>
                  <a:srgbClr val="002776"/>
                </a:solidFill>
              </a:endParaRPr>
            </a:p>
          </p:txBody>
        </p:sp>
      </p:grpSp>
      <p:sp>
        <p:nvSpPr>
          <p:cNvPr id="52" name="Rectangle 57"/>
          <p:cNvSpPr>
            <a:spLocks noChangeArrowheads="1"/>
          </p:cNvSpPr>
          <p:nvPr>
            <p:custDataLst>
              <p:tags r:id="rId14"/>
            </p:custDataLst>
          </p:nvPr>
        </p:nvSpPr>
        <p:spPr bwMode="auto">
          <a:xfrm>
            <a:off x="344493" y="4067633"/>
            <a:ext cx="1007188" cy="765679"/>
          </a:xfrm>
          <a:prstGeom prst="rect">
            <a:avLst/>
          </a:prstGeom>
          <a:solidFill>
            <a:schemeClr val="accent3">
              <a:lumMod val="20000"/>
              <a:lumOff val="80000"/>
            </a:schemeClr>
          </a:solidFill>
          <a:ln w="12700">
            <a:noFill/>
            <a:miter lim="800000"/>
            <a:headEnd type="none" w="sm" len="sm"/>
            <a:tailEnd type="none" w="sm" len="sm"/>
          </a:ln>
          <a:effectLst/>
        </p:spPr>
        <p:txBody>
          <a:bodyPr wrap="square" lIns="35995" tIns="359950" rIns="35995" bIns="45840" anchor="ctr"/>
          <a:lstStyle/>
          <a:p>
            <a:pPr indent="-58626" algn="ctr" defTabSz="931658" eaLnBrk="0" fontAlgn="b" hangingPunct="0">
              <a:spcBef>
                <a:spcPct val="0"/>
              </a:spcBef>
              <a:spcAft>
                <a:spcPct val="0"/>
              </a:spcAft>
            </a:pPr>
            <a:r>
              <a:rPr lang="es-ES" sz="900" dirty="0">
                <a:solidFill>
                  <a:srgbClr val="00A1DE"/>
                </a:solidFill>
                <a:cs typeface="Arial" pitchFamily="34" charset="0"/>
              </a:rPr>
              <a:t>Marketing online</a:t>
            </a:r>
          </a:p>
        </p:txBody>
      </p:sp>
      <p:sp>
        <p:nvSpPr>
          <p:cNvPr id="53" name="Rectangle 57"/>
          <p:cNvSpPr>
            <a:spLocks noChangeArrowheads="1"/>
          </p:cNvSpPr>
          <p:nvPr>
            <p:custDataLst>
              <p:tags r:id="rId15"/>
            </p:custDataLst>
          </p:nvPr>
        </p:nvSpPr>
        <p:spPr bwMode="auto">
          <a:xfrm>
            <a:off x="344493" y="4899009"/>
            <a:ext cx="1007188" cy="765679"/>
          </a:xfrm>
          <a:prstGeom prst="rect">
            <a:avLst/>
          </a:prstGeom>
          <a:solidFill>
            <a:schemeClr val="accent3"/>
          </a:solidFill>
          <a:ln w="12700">
            <a:noFill/>
            <a:miter lim="800000"/>
            <a:headEnd type="none" w="sm" len="sm"/>
            <a:tailEnd type="none" w="sm" len="sm"/>
          </a:ln>
          <a:effectLst>
            <a:outerShdw blurRad="50800" dist="38100" dir="8100000" algn="tr" rotWithShape="0">
              <a:prstClr val="black">
                <a:alpha val="40000"/>
              </a:prstClr>
            </a:outerShdw>
          </a:effectLst>
        </p:spPr>
        <p:txBody>
          <a:bodyPr wrap="square" lIns="35995" tIns="359950" rIns="35995" bIns="45840" anchor="ctr"/>
          <a:lstStyle/>
          <a:p>
            <a:pPr indent="-58626" algn="ctr" defTabSz="931658" eaLnBrk="0" fontAlgn="b" hangingPunct="0">
              <a:spcBef>
                <a:spcPct val="0"/>
              </a:spcBef>
              <a:spcAft>
                <a:spcPct val="0"/>
              </a:spcAft>
            </a:pPr>
            <a:r>
              <a:rPr lang="es-ES" altLang="ja-JP" sz="900" b="1" dirty="0">
                <a:solidFill>
                  <a:srgbClr val="FFFFFF"/>
                </a:solidFill>
                <a:cs typeface="Arial" pitchFamily="34" charset="0"/>
              </a:rPr>
              <a:t>Producto, desarrollo e inversiones</a:t>
            </a:r>
          </a:p>
        </p:txBody>
      </p:sp>
      <p:sp>
        <p:nvSpPr>
          <p:cNvPr id="55" name="Rectangle 57"/>
          <p:cNvSpPr>
            <a:spLocks noChangeArrowheads="1"/>
          </p:cNvSpPr>
          <p:nvPr>
            <p:custDataLst>
              <p:tags r:id="rId16"/>
            </p:custDataLst>
          </p:nvPr>
        </p:nvSpPr>
        <p:spPr bwMode="auto">
          <a:xfrm>
            <a:off x="344493" y="5730383"/>
            <a:ext cx="1007188" cy="765679"/>
          </a:xfrm>
          <a:prstGeom prst="rect">
            <a:avLst/>
          </a:prstGeom>
          <a:solidFill>
            <a:schemeClr val="accent3">
              <a:lumMod val="20000"/>
              <a:lumOff val="80000"/>
            </a:schemeClr>
          </a:solidFill>
          <a:ln w="12700">
            <a:noFill/>
            <a:miter lim="800000"/>
            <a:headEnd type="none" w="sm" len="sm"/>
            <a:tailEnd type="none" w="sm" len="sm"/>
          </a:ln>
          <a:effectLst/>
        </p:spPr>
        <p:txBody>
          <a:bodyPr wrap="square" lIns="35995" tIns="359950" rIns="35995" bIns="45840" anchor="ctr"/>
          <a:lstStyle/>
          <a:p>
            <a:pPr indent="-58626" algn="ctr" defTabSz="931658" eaLnBrk="0" fontAlgn="b" hangingPunct="0">
              <a:spcBef>
                <a:spcPct val="0"/>
              </a:spcBef>
              <a:spcAft>
                <a:spcPct val="0"/>
              </a:spcAft>
            </a:pPr>
            <a:r>
              <a:rPr lang="es-ES" altLang="ja-JP" sz="900" dirty="0">
                <a:solidFill>
                  <a:srgbClr val="00A1DE"/>
                </a:solidFill>
                <a:cs typeface="Arial" pitchFamily="34" charset="0"/>
              </a:rPr>
              <a:t>Mercadeo y promoción</a:t>
            </a:r>
          </a:p>
        </p:txBody>
      </p:sp>
      <p:grpSp>
        <p:nvGrpSpPr>
          <p:cNvPr id="56" name="Group 282"/>
          <p:cNvGrpSpPr/>
          <p:nvPr/>
        </p:nvGrpSpPr>
        <p:grpSpPr>
          <a:xfrm>
            <a:off x="670389" y="5779428"/>
            <a:ext cx="360040" cy="337129"/>
            <a:chOff x="644491" y="4719572"/>
            <a:chExt cx="226243" cy="211846"/>
          </a:xfrm>
          <a:solidFill>
            <a:schemeClr val="bg1"/>
          </a:solidFill>
        </p:grpSpPr>
        <p:sp>
          <p:nvSpPr>
            <p:cNvPr id="61" name="Freeform 133"/>
            <p:cNvSpPr>
              <a:spLocks noEditPoints="1"/>
            </p:cNvSpPr>
            <p:nvPr/>
          </p:nvSpPr>
          <p:spPr bwMode="auto">
            <a:xfrm>
              <a:off x="644491" y="4731912"/>
              <a:ext cx="158371" cy="199506"/>
            </a:xfrm>
            <a:custGeom>
              <a:avLst/>
              <a:gdLst>
                <a:gd name="T0" fmla="*/ 48 w 84"/>
                <a:gd name="T1" fmla="*/ 24 h 105"/>
                <a:gd name="T2" fmla="*/ 44 w 84"/>
                <a:gd name="T3" fmla="*/ 24 h 105"/>
                <a:gd name="T4" fmla="*/ 12 w 84"/>
                <a:gd name="T5" fmla="*/ 24 h 105"/>
                <a:gd name="T6" fmla="*/ 0 w 84"/>
                <a:gd name="T7" fmla="*/ 40 h 105"/>
                <a:gd name="T8" fmla="*/ 12 w 84"/>
                <a:gd name="T9" fmla="*/ 56 h 105"/>
                <a:gd name="T10" fmla="*/ 20 w 84"/>
                <a:gd name="T11" fmla="*/ 56 h 105"/>
                <a:gd name="T12" fmla="*/ 21 w 84"/>
                <a:gd name="T13" fmla="*/ 58 h 105"/>
                <a:gd name="T14" fmla="*/ 34 w 84"/>
                <a:gd name="T15" fmla="*/ 96 h 105"/>
                <a:gd name="T16" fmla="*/ 47 w 84"/>
                <a:gd name="T17" fmla="*/ 103 h 105"/>
                <a:gd name="T18" fmla="*/ 52 w 84"/>
                <a:gd name="T19" fmla="*/ 90 h 105"/>
                <a:gd name="T20" fmla="*/ 40 w 84"/>
                <a:gd name="T21" fmla="*/ 56 h 105"/>
                <a:gd name="T22" fmla="*/ 44 w 84"/>
                <a:gd name="T23" fmla="*/ 56 h 105"/>
                <a:gd name="T24" fmla="*/ 48 w 84"/>
                <a:gd name="T25" fmla="*/ 56 h 105"/>
                <a:gd name="T26" fmla="*/ 84 w 84"/>
                <a:gd name="T27" fmla="*/ 80 h 105"/>
                <a:gd name="T28" fmla="*/ 76 w 84"/>
                <a:gd name="T29" fmla="*/ 44 h 105"/>
                <a:gd name="T30" fmla="*/ 84 w 84"/>
                <a:gd name="T31" fmla="*/ 0 h 105"/>
                <a:gd name="T32" fmla="*/ 48 w 84"/>
                <a:gd name="T33" fmla="*/ 24 h 105"/>
                <a:gd name="T34" fmla="*/ 16 w 84"/>
                <a:gd name="T35" fmla="*/ 48 h 105"/>
                <a:gd name="T36" fmla="*/ 8 w 84"/>
                <a:gd name="T37" fmla="*/ 40 h 105"/>
                <a:gd name="T38" fmla="*/ 16 w 84"/>
                <a:gd name="T39" fmla="*/ 32 h 105"/>
                <a:gd name="T40" fmla="*/ 16 w 84"/>
                <a:gd name="T41" fmla="*/ 4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 h="105">
                  <a:moveTo>
                    <a:pt x="48" y="24"/>
                  </a:moveTo>
                  <a:cubicBezTo>
                    <a:pt x="48" y="24"/>
                    <a:pt x="45" y="24"/>
                    <a:pt x="44" y="24"/>
                  </a:cubicBezTo>
                  <a:cubicBezTo>
                    <a:pt x="30" y="24"/>
                    <a:pt x="12" y="24"/>
                    <a:pt x="12" y="24"/>
                  </a:cubicBezTo>
                  <a:cubicBezTo>
                    <a:pt x="5" y="24"/>
                    <a:pt x="0" y="31"/>
                    <a:pt x="0" y="40"/>
                  </a:cubicBezTo>
                  <a:cubicBezTo>
                    <a:pt x="0" y="49"/>
                    <a:pt x="5" y="56"/>
                    <a:pt x="12" y="56"/>
                  </a:cubicBezTo>
                  <a:cubicBezTo>
                    <a:pt x="20" y="56"/>
                    <a:pt x="20" y="56"/>
                    <a:pt x="20" y="56"/>
                  </a:cubicBezTo>
                  <a:cubicBezTo>
                    <a:pt x="20" y="56"/>
                    <a:pt x="21" y="58"/>
                    <a:pt x="21" y="58"/>
                  </a:cubicBezTo>
                  <a:cubicBezTo>
                    <a:pt x="34" y="96"/>
                    <a:pt x="34" y="96"/>
                    <a:pt x="34" y="96"/>
                  </a:cubicBezTo>
                  <a:cubicBezTo>
                    <a:pt x="36" y="102"/>
                    <a:pt x="42" y="105"/>
                    <a:pt x="47" y="103"/>
                  </a:cubicBezTo>
                  <a:cubicBezTo>
                    <a:pt x="52" y="101"/>
                    <a:pt x="54" y="96"/>
                    <a:pt x="52" y="90"/>
                  </a:cubicBezTo>
                  <a:cubicBezTo>
                    <a:pt x="40" y="56"/>
                    <a:pt x="40" y="56"/>
                    <a:pt x="40" y="56"/>
                  </a:cubicBezTo>
                  <a:cubicBezTo>
                    <a:pt x="44" y="56"/>
                    <a:pt x="44" y="56"/>
                    <a:pt x="44" y="56"/>
                  </a:cubicBezTo>
                  <a:cubicBezTo>
                    <a:pt x="48" y="56"/>
                    <a:pt x="48" y="56"/>
                    <a:pt x="48" y="56"/>
                  </a:cubicBezTo>
                  <a:cubicBezTo>
                    <a:pt x="60" y="57"/>
                    <a:pt x="75" y="74"/>
                    <a:pt x="84" y="80"/>
                  </a:cubicBezTo>
                  <a:cubicBezTo>
                    <a:pt x="81" y="70"/>
                    <a:pt x="76" y="57"/>
                    <a:pt x="76" y="44"/>
                  </a:cubicBezTo>
                  <a:cubicBezTo>
                    <a:pt x="76" y="28"/>
                    <a:pt x="80" y="10"/>
                    <a:pt x="84" y="0"/>
                  </a:cubicBezTo>
                  <a:cubicBezTo>
                    <a:pt x="75" y="6"/>
                    <a:pt x="61" y="22"/>
                    <a:pt x="48" y="24"/>
                  </a:cubicBezTo>
                  <a:close/>
                  <a:moveTo>
                    <a:pt x="16" y="48"/>
                  </a:moveTo>
                  <a:cubicBezTo>
                    <a:pt x="12" y="48"/>
                    <a:pt x="8" y="44"/>
                    <a:pt x="8" y="40"/>
                  </a:cubicBezTo>
                  <a:cubicBezTo>
                    <a:pt x="8" y="35"/>
                    <a:pt x="12" y="32"/>
                    <a:pt x="16" y="32"/>
                  </a:cubicBezTo>
                  <a:lnTo>
                    <a:pt x="16"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_tradnl">
                <a:solidFill>
                  <a:srgbClr val="002776"/>
                </a:solidFill>
              </a:endParaRPr>
            </a:p>
          </p:txBody>
        </p:sp>
        <p:sp>
          <p:nvSpPr>
            <p:cNvPr id="62" name="Freeform 134"/>
            <p:cNvSpPr>
              <a:spLocks/>
            </p:cNvSpPr>
            <p:nvPr/>
          </p:nvSpPr>
          <p:spPr bwMode="auto">
            <a:xfrm>
              <a:off x="813145" y="4719572"/>
              <a:ext cx="57589" cy="183052"/>
            </a:xfrm>
            <a:custGeom>
              <a:avLst/>
              <a:gdLst>
                <a:gd name="T0" fmla="*/ 15 w 31"/>
                <a:gd name="T1" fmla="*/ 0 h 97"/>
                <a:gd name="T2" fmla="*/ 0 w 31"/>
                <a:gd name="T3" fmla="*/ 34 h 97"/>
                <a:gd name="T4" fmla="*/ 2 w 31"/>
                <a:gd name="T5" fmla="*/ 33 h 97"/>
                <a:gd name="T6" fmla="*/ 15 w 31"/>
                <a:gd name="T7" fmla="*/ 49 h 97"/>
                <a:gd name="T8" fmla="*/ 2 w 31"/>
                <a:gd name="T9" fmla="*/ 64 h 97"/>
                <a:gd name="T10" fmla="*/ 0 w 31"/>
                <a:gd name="T11" fmla="*/ 64 h 97"/>
                <a:gd name="T12" fmla="*/ 15 w 31"/>
                <a:gd name="T13" fmla="*/ 97 h 97"/>
                <a:gd name="T14" fmla="*/ 31 w 31"/>
                <a:gd name="T15" fmla="*/ 49 h 97"/>
                <a:gd name="T16" fmla="*/ 15 w 31"/>
                <a:gd name="T1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97">
                  <a:moveTo>
                    <a:pt x="15" y="0"/>
                  </a:moveTo>
                  <a:cubicBezTo>
                    <a:pt x="8" y="0"/>
                    <a:pt x="2" y="14"/>
                    <a:pt x="0" y="34"/>
                  </a:cubicBezTo>
                  <a:cubicBezTo>
                    <a:pt x="1" y="33"/>
                    <a:pt x="1" y="33"/>
                    <a:pt x="2" y="33"/>
                  </a:cubicBezTo>
                  <a:cubicBezTo>
                    <a:pt x="9" y="33"/>
                    <a:pt x="15" y="40"/>
                    <a:pt x="15" y="49"/>
                  </a:cubicBezTo>
                  <a:cubicBezTo>
                    <a:pt x="15" y="57"/>
                    <a:pt x="9" y="64"/>
                    <a:pt x="2" y="64"/>
                  </a:cubicBezTo>
                  <a:cubicBezTo>
                    <a:pt x="1" y="64"/>
                    <a:pt x="1" y="64"/>
                    <a:pt x="0" y="64"/>
                  </a:cubicBezTo>
                  <a:cubicBezTo>
                    <a:pt x="2" y="83"/>
                    <a:pt x="8" y="97"/>
                    <a:pt x="15" y="97"/>
                  </a:cubicBezTo>
                  <a:cubicBezTo>
                    <a:pt x="24" y="97"/>
                    <a:pt x="31" y="75"/>
                    <a:pt x="31" y="49"/>
                  </a:cubicBezTo>
                  <a:cubicBezTo>
                    <a:pt x="31" y="22"/>
                    <a:pt x="24" y="0"/>
                    <a:pt x="1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_tradnl">
                <a:solidFill>
                  <a:srgbClr val="002776"/>
                </a:solidFill>
              </a:endParaRPr>
            </a:p>
          </p:txBody>
        </p:sp>
      </p:grpSp>
      <p:sp>
        <p:nvSpPr>
          <p:cNvPr id="74" name="Freeform 26"/>
          <p:cNvSpPr>
            <a:spLocks noEditPoints="1"/>
          </p:cNvSpPr>
          <p:nvPr/>
        </p:nvSpPr>
        <p:spPr bwMode="auto">
          <a:xfrm>
            <a:off x="704528" y="4115366"/>
            <a:ext cx="286650" cy="358314"/>
          </a:xfrm>
          <a:custGeom>
            <a:avLst/>
            <a:gdLst>
              <a:gd name="T0" fmla="*/ 32 w 100"/>
              <a:gd name="T1" fmla="*/ 118 h 125"/>
              <a:gd name="T2" fmla="*/ 54 w 100"/>
              <a:gd name="T3" fmla="*/ 118 h 125"/>
              <a:gd name="T4" fmla="*/ 34 w 100"/>
              <a:gd name="T5" fmla="*/ 113 h 125"/>
              <a:gd name="T6" fmla="*/ 94 w 100"/>
              <a:gd name="T7" fmla="*/ 56 h 125"/>
              <a:gd name="T8" fmla="*/ 57 w 100"/>
              <a:gd name="T9" fmla="*/ 76 h 125"/>
              <a:gd name="T10" fmla="*/ 54 w 100"/>
              <a:gd name="T11" fmla="*/ 66 h 125"/>
              <a:gd name="T12" fmla="*/ 51 w 100"/>
              <a:gd name="T13" fmla="*/ 57 h 125"/>
              <a:gd name="T14" fmla="*/ 49 w 100"/>
              <a:gd name="T15" fmla="*/ 56 h 125"/>
              <a:gd name="T16" fmla="*/ 45 w 100"/>
              <a:gd name="T17" fmla="*/ 49 h 125"/>
              <a:gd name="T18" fmla="*/ 41 w 100"/>
              <a:gd name="T19" fmla="*/ 52 h 125"/>
              <a:gd name="T20" fmla="*/ 46 w 100"/>
              <a:gd name="T21" fmla="*/ 73 h 125"/>
              <a:gd name="T22" fmla="*/ 57 w 100"/>
              <a:gd name="T23" fmla="*/ 82 h 125"/>
              <a:gd name="T24" fmla="*/ 65 w 100"/>
              <a:gd name="T25" fmla="*/ 35 h 125"/>
              <a:gd name="T26" fmla="*/ 57 w 100"/>
              <a:gd name="T27" fmla="*/ 42 h 125"/>
              <a:gd name="T28" fmla="*/ 52 w 100"/>
              <a:gd name="T29" fmla="*/ 48 h 125"/>
              <a:gd name="T30" fmla="*/ 49 w 100"/>
              <a:gd name="T31" fmla="*/ 45 h 125"/>
              <a:gd name="T32" fmla="*/ 48 w 100"/>
              <a:gd name="T33" fmla="*/ 49 h 125"/>
              <a:gd name="T34" fmla="*/ 51 w 100"/>
              <a:gd name="T35" fmla="*/ 51 h 125"/>
              <a:gd name="T36" fmla="*/ 54 w 100"/>
              <a:gd name="T37" fmla="*/ 54 h 125"/>
              <a:gd name="T38" fmla="*/ 68 w 100"/>
              <a:gd name="T39" fmla="*/ 60 h 125"/>
              <a:gd name="T40" fmla="*/ 69 w 100"/>
              <a:gd name="T41" fmla="*/ 66 h 125"/>
              <a:gd name="T42" fmla="*/ 60 w 100"/>
              <a:gd name="T43" fmla="*/ 79 h 125"/>
              <a:gd name="T44" fmla="*/ 68 w 100"/>
              <a:gd name="T45" fmla="*/ 83 h 125"/>
              <a:gd name="T46" fmla="*/ 86 w 100"/>
              <a:gd name="T47" fmla="*/ 76 h 125"/>
              <a:gd name="T48" fmla="*/ 94 w 100"/>
              <a:gd name="T49" fmla="*/ 57 h 125"/>
              <a:gd name="T50" fmla="*/ 91 w 100"/>
              <a:gd name="T51" fmla="*/ 66 h 125"/>
              <a:gd name="T52" fmla="*/ 85 w 100"/>
              <a:gd name="T53" fmla="*/ 71 h 125"/>
              <a:gd name="T54" fmla="*/ 83 w 100"/>
              <a:gd name="T55" fmla="*/ 57 h 125"/>
              <a:gd name="T56" fmla="*/ 74 w 100"/>
              <a:gd name="T57" fmla="*/ 52 h 125"/>
              <a:gd name="T58" fmla="*/ 74 w 100"/>
              <a:gd name="T59" fmla="*/ 48 h 125"/>
              <a:gd name="T60" fmla="*/ 77 w 100"/>
              <a:gd name="T61" fmla="*/ 45 h 125"/>
              <a:gd name="T62" fmla="*/ 83 w 100"/>
              <a:gd name="T63" fmla="*/ 45 h 125"/>
              <a:gd name="T64" fmla="*/ 89 w 100"/>
              <a:gd name="T65" fmla="*/ 43 h 125"/>
              <a:gd name="T66" fmla="*/ 83 w 100"/>
              <a:gd name="T67" fmla="*/ 43 h 125"/>
              <a:gd name="T68" fmla="*/ 79 w 100"/>
              <a:gd name="T69" fmla="*/ 42 h 125"/>
              <a:gd name="T70" fmla="*/ 76 w 100"/>
              <a:gd name="T71" fmla="*/ 42 h 125"/>
              <a:gd name="T72" fmla="*/ 76 w 100"/>
              <a:gd name="T73" fmla="*/ 40 h 125"/>
              <a:gd name="T74" fmla="*/ 80 w 100"/>
              <a:gd name="T75" fmla="*/ 34 h 125"/>
              <a:gd name="T76" fmla="*/ 65 w 100"/>
              <a:gd name="T77" fmla="*/ 31 h 125"/>
              <a:gd name="T78" fmla="*/ 62 w 100"/>
              <a:gd name="T79" fmla="*/ 25 h 125"/>
              <a:gd name="T80" fmla="*/ 41 w 100"/>
              <a:gd name="T81" fmla="*/ 39 h 125"/>
              <a:gd name="T82" fmla="*/ 35 w 100"/>
              <a:gd name="T83" fmla="*/ 63 h 125"/>
              <a:gd name="T84" fmla="*/ 49 w 100"/>
              <a:gd name="T85" fmla="*/ 85 h 125"/>
              <a:gd name="T86" fmla="*/ 74 w 100"/>
              <a:gd name="T87" fmla="*/ 90 h 125"/>
              <a:gd name="T88" fmla="*/ 96 w 100"/>
              <a:gd name="T89" fmla="*/ 76 h 125"/>
              <a:gd name="T90" fmla="*/ 100 w 100"/>
              <a:gd name="T91" fmla="*/ 51 h 125"/>
              <a:gd name="T92" fmla="*/ 86 w 100"/>
              <a:gd name="T93" fmla="*/ 31 h 125"/>
              <a:gd name="T94" fmla="*/ 68 w 100"/>
              <a:gd name="T95" fmla="*/ 25 h 125"/>
              <a:gd name="T96" fmla="*/ 85 w 100"/>
              <a:gd name="T97" fmla="*/ 6 h 125"/>
              <a:gd name="T98" fmla="*/ 12 w 100"/>
              <a:gd name="T99" fmla="*/ 11 h 125"/>
              <a:gd name="T100" fmla="*/ 85 w 100"/>
              <a:gd name="T101" fmla="*/ 94 h 125"/>
              <a:gd name="T102" fmla="*/ 4 w 100"/>
              <a:gd name="T103" fmla="*/ 125 h 125"/>
              <a:gd name="T104" fmla="*/ 0 w 100"/>
              <a:gd name="T105" fmla="*/ 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0" h="125">
                <a:moveTo>
                  <a:pt x="34" y="113"/>
                </a:moveTo>
                <a:lnTo>
                  <a:pt x="34" y="113"/>
                </a:lnTo>
                <a:lnTo>
                  <a:pt x="32" y="114"/>
                </a:lnTo>
                <a:lnTo>
                  <a:pt x="32" y="118"/>
                </a:lnTo>
                <a:lnTo>
                  <a:pt x="32" y="118"/>
                </a:lnTo>
                <a:lnTo>
                  <a:pt x="34" y="119"/>
                </a:lnTo>
                <a:lnTo>
                  <a:pt x="52" y="119"/>
                </a:lnTo>
                <a:lnTo>
                  <a:pt x="52" y="119"/>
                </a:lnTo>
                <a:lnTo>
                  <a:pt x="52" y="118"/>
                </a:lnTo>
                <a:lnTo>
                  <a:pt x="54" y="118"/>
                </a:lnTo>
                <a:lnTo>
                  <a:pt x="54" y="114"/>
                </a:lnTo>
                <a:lnTo>
                  <a:pt x="54" y="114"/>
                </a:lnTo>
                <a:lnTo>
                  <a:pt x="52" y="113"/>
                </a:lnTo>
                <a:lnTo>
                  <a:pt x="34" y="113"/>
                </a:lnTo>
                <a:lnTo>
                  <a:pt x="34" y="113"/>
                </a:lnTo>
                <a:close/>
                <a:moveTo>
                  <a:pt x="94" y="56"/>
                </a:moveTo>
                <a:lnTo>
                  <a:pt x="94" y="56"/>
                </a:lnTo>
                <a:lnTo>
                  <a:pt x="94" y="56"/>
                </a:lnTo>
                <a:lnTo>
                  <a:pt x="94" y="56"/>
                </a:lnTo>
                <a:lnTo>
                  <a:pt x="94" y="56"/>
                </a:lnTo>
                <a:close/>
                <a:moveTo>
                  <a:pt x="57" y="82"/>
                </a:moveTo>
                <a:lnTo>
                  <a:pt x="57" y="82"/>
                </a:lnTo>
                <a:lnTo>
                  <a:pt x="57" y="80"/>
                </a:lnTo>
                <a:lnTo>
                  <a:pt x="57" y="80"/>
                </a:lnTo>
                <a:lnTo>
                  <a:pt x="57" y="76"/>
                </a:lnTo>
                <a:lnTo>
                  <a:pt x="57" y="76"/>
                </a:lnTo>
                <a:lnTo>
                  <a:pt x="55" y="71"/>
                </a:lnTo>
                <a:lnTo>
                  <a:pt x="55" y="71"/>
                </a:lnTo>
                <a:lnTo>
                  <a:pt x="55" y="68"/>
                </a:lnTo>
                <a:lnTo>
                  <a:pt x="54" y="66"/>
                </a:lnTo>
                <a:lnTo>
                  <a:pt x="54" y="66"/>
                </a:lnTo>
                <a:lnTo>
                  <a:pt x="51" y="63"/>
                </a:lnTo>
                <a:lnTo>
                  <a:pt x="51" y="63"/>
                </a:lnTo>
                <a:lnTo>
                  <a:pt x="51" y="60"/>
                </a:lnTo>
                <a:lnTo>
                  <a:pt x="51" y="57"/>
                </a:lnTo>
                <a:lnTo>
                  <a:pt x="51" y="57"/>
                </a:lnTo>
                <a:lnTo>
                  <a:pt x="51" y="56"/>
                </a:lnTo>
                <a:lnTo>
                  <a:pt x="51" y="56"/>
                </a:lnTo>
                <a:lnTo>
                  <a:pt x="49" y="56"/>
                </a:lnTo>
                <a:lnTo>
                  <a:pt x="49" y="56"/>
                </a:lnTo>
                <a:lnTo>
                  <a:pt x="48" y="54"/>
                </a:lnTo>
                <a:lnTo>
                  <a:pt x="48" y="54"/>
                </a:lnTo>
                <a:lnTo>
                  <a:pt x="46" y="51"/>
                </a:lnTo>
                <a:lnTo>
                  <a:pt x="46" y="51"/>
                </a:lnTo>
                <a:lnTo>
                  <a:pt x="45" y="49"/>
                </a:lnTo>
                <a:lnTo>
                  <a:pt x="45" y="49"/>
                </a:lnTo>
                <a:lnTo>
                  <a:pt x="45" y="49"/>
                </a:lnTo>
                <a:lnTo>
                  <a:pt x="43" y="48"/>
                </a:lnTo>
                <a:lnTo>
                  <a:pt x="43" y="48"/>
                </a:lnTo>
                <a:lnTo>
                  <a:pt x="41" y="52"/>
                </a:lnTo>
                <a:lnTo>
                  <a:pt x="41" y="57"/>
                </a:lnTo>
                <a:lnTo>
                  <a:pt x="41" y="57"/>
                </a:lnTo>
                <a:lnTo>
                  <a:pt x="41" y="63"/>
                </a:lnTo>
                <a:lnTo>
                  <a:pt x="43" y="68"/>
                </a:lnTo>
                <a:lnTo>
                  <a:pt x="46" y="73"/>
                </a:lnTo>
                <a:lnTo>
                  <a:pt x="49" y="76"/>
                </a:lnTo>
                <a:lnTo>
                  <a:pt x="49" y="76"/>
                </a:lnTo>
                <a:lnTo>
                  <a:pt x="57" y="82"/>
                </a:lnTo>
                <a:lnTo>
                  <a:pt x="57" y="82"/>
                </a:lnTo>
                <a:lnTo>
                  <a:pt x="57" y="82"/>
                </a:lnTo>
                <a:close/>
                <a:moveTo>
                  <a:pt x="65" y="31"/>
                </a:moveTo>
                <a:lnTo>
                  <a:pt x="65" y="31"/>
                </a:lnTo>
                <a:lnTo>
                  <a:pt x="65" y="34"/>
                </a:lnTo>
                <a:lnTo>
                  <a:pt x="65" y="34"/>
                </a:lnTo>
                <a:lnTo>
                  <a:pt x="65" y="35"/>
                </a:lnTo>
                <a:lnTo>
                  <a:pt x="63" y="37"/>
                </a:lnTo>
                <a:lnTo>
                  <a:pt x="63" y="37"/>
                </a:lnTo>
                <a:lnTo>
                  <a:pt x="60" y="39"/>
                </a:lnTo>
                <a:lnTo>
                  <a:pt x="60" y="39"/>
                </a:lnTo>
                <a:lnTo>
                  <a:pt x="57" y="42"/>
                </a:lnTo>
                <a:lnTo>
                  <a:pt x="55" y="45"/>
                </a:lnTo>
                <a:lnTo>
                  <a:pt x="55" y="45"/>
                </a:lnTo>
                <a:lnTo>
                  <a:pt x="54" y="46"/>
                </a:lnTo>
                <a:lnTo>
                  <a:pt x="52" y="48"/>
                </a:lnTo>
                <a:lnTo>
                  <a:pt x="52" y="48"/>
                </a:lnTo>
                <a:lnTo>
                  <a:pt x="52" y="46"/>
                </a:lnTo>
                <a:lnTo>
                  <a:pt x="51" y="45"/>
                </a:lnTo>
                <a:lnTo>
                  <a:pt x="49" y="45"/>
                </a:lnTo>
                <a:lnTo>
                  <a:pt x="49" y="45"/>
                </a:lnTo>
                <a:lnTo>
                  <a:pt x="49" y="45"/>
                </a:lnTo>
                <a:lnTo>
                  <a:pt x="48" y="46"/>
                </a:lnTo>
                <a:lnTo>
                  <a:pt x="46" y="49"/>
                </a:lnTo>
                <a:lnTo>
                  <a:pt x="46" y="49"/>
                </a:lnTo>
                <a:lnTo>
                  <a:pt x="48" y="49"/>
                </a:lnTo>
                <a:lnTo>
                  <a:pt x="48" y="49"/>
                </a:lnTo>
                <a:lnTo>
                  <a:pt x="51" y="49"/>
                </a:lnTo>
                <a:lnTo>
                  <a:pt x="51" y="49"/>
                </a:lnTo>
                <a:lnTo>
                  <a:pt x="51" y="49"/>
                </a:lnTo>
                <a:lnTo>
                  <a:pt x="51" y="51"/>
                </a:lnTo>
                <a:lnTo>
                  <a:pt x="51" y="51"/>
                </a:lnTo>
                <a:lnTo>
                  <a:pt x="51" y="54"/>
                </a:lnTo>
                <a:lnTo>
                  <a:pt x="51" y="54"/>
                </a:lnTo>
                <a:lnTo>
                  <a:pt x="52" y="56"/>
                </a:lnTo>
                <a:lnTo>
                  <a:pt x="52" y="56"/>
                </a:lnTo>
                <a:lnTo>
                  <a:pt x="54" y="54"/>
                </a:lnTo>
                <a:lnTo>
                  <a:pt x="55" y="54"/>
                </a:lnTo>
                <a:lnTo>
                  <a:pt x="55" y="54"/>
                </a:lnTo>
                <a:lnTo>
                  <a:pt x="63" y="57"/>
                </a:lnTo>
                <a:lnTo>
                  <a:pt x="63" y="57"/>
                </a:lnTo>
                <a:lnTo>
                  <a:pt x="68" y="60"/>
                </a:lnTo>
                <a:lnTo>
                  <a:pt x="68" y="60"/>
                </a:lnTo>
                <a:lnTo>
                  <a:pt x="69" y="62"/>
                </a:lnTo>
                <a:lnTo>
                  <a:pt x="71" y="63"/>
                </a:lnTo>
                <a:lnTo>
                  <a:pt x="71" y="63"/>
                </a:lnTo>
                <a:lnTo>
                  <a:pt x="69" y="66"/>
                </a:lnTo>
                <a:lnTo>
                  <a:pt x="69" y="66"/>
                </a:lnTo>
                <a:lnTo>
                  <a:pt x="66" y="71"/>
                </a:lnTo>
                <a:lnTo>
                  <a:pt x="63" y="76"/>
                </a:lnTo>
                <a:lnTo>
                  <a:pt x="63" y="76"/>
                </a:lnTo>
                <a:lnTo>
                  <a:pt x="60" y="79"/>
                </a:lnTo>
                <a:lnTo>
                  <a:pt x="60" y="79"/>
                </a:lnTo>
                <a:lnTo>
                  <a:pt x="58" y="82"/>
                </a:lnTo>
                <a:lnTo>
                  <a:pt x="58" y="82"/>
                </a:lnTo>
                <a:lnTo>
                  <a:pt x="68" y="83"/>
                </a:lnTo>
                <a:lnTo>
                  <a:pt x="68" y="83"/>
                </a:lnTo>
                <a:lnTo>
                  <a:pt x="74" y="83"/>
                </a:lnTo>
                <a:lnTo>
                  <a:pt x="79" y="82"/>
                </a:lnTo>
                <a:lnTo>
                  <a:pt x="83" y="79"/>
                </a:lnTo>
                <a:lnTo>
                  <a:pt x="86" y="76"/>
                </a:lnTo>
                <a:lnTo>
                  <a:pt x="86" y="76"/>
                </a:lnTo>
                <a:lnTo>
                  <a:pt x="89" y="73"/>
                </a:lnTo>
                <a:lnTo>
                  <a:pt x="93" y="68"/>
                </a:lnTo>
                <a:lnTo>
                  <a:pt x="94" y="63"/>
                </a:lnTo>
                <a:lnTo>
                  <a:pt x="94" y="57"/>
                </a:lnTo>
                <a:lnTo>
                  <a:pt x="94" y="57"/>
                </a:lnTo>
                <a:lnTo>
                  <a:pt x="94" y="56"/>
                </a:lnTo>
                <a:lnTo>
                  <a:pt x="94" y="56"/>
                </a:lnTo>
                <a:lnTo>
                  <a:pt x="93" y="62"/>
                </a:lnTo>
                <a:lnTo>
                  <a:pt x="91" y="66"/>
                </a:lnTo>
                <a:lnTo>
                  <a:pt x="91" y="66"/>
                </a:lnTo>
                <a:lnTo>
                  <a:pt x="89" y="71"/>
                </a:lnTo>
                <a:lnTo>
                  <a:pt x="88" y="73"/>
                </a:lnTo>
                <a:lnTo>
                  <a:pt x="86" y="74"/>
                </a:lnTo>
                <a:lnTo>
                  <a:pt x="86" y="74"/>
                </a:lnTo>
                <a:lnTo>
                  <a:pt x="85" y="71"/>
                </a:lnTo>
                <a:lnTo>
                  <a:pt x="85" y="68"/>
                </a:lnTo>
                <a:lnTo>
                  <a:pt x="85" y="60"/>
                </a:lnTo>
                <a:lnTo>
                  <a:pt x="85" y="60"/>
                </a:lnTo>
                <a:lnTo>
                  <a:pt x="83" y="59"/>
                </a:lnTo>
                <a:lnTo>
                  <a:pt x="83" y="57"/>
                </a:lnTo>
                <a:lnTo>
                  <a:pt x="83" y="57"/>
                </a:lnTo>
                <a:lnTo>
                  <a:pt x="80" y="57"/>
                </a:lnTo>
                <a:lnTo>
                  <a:pt x="76" y="57"/>
                </a:lnTo>
                <a:lnTo>
                  <a:pt x="76" y="57"/>
                </a:lnTo>
                <a:lnTo>
                  <a:pt x="74" y="52"/>
                </a:lnTo>
                <a:lnTo>
                  <a:pt x="74" y="52"/>
                </a:lnTo>
                <a:lnTo>
                  <a:pt x="74" y="51"/>
                </a:lnTo>
                <a:lnTo>
                  <a:pt x="74" y="51"/>
                </a:lnTo>
                <a:lnTo>
                  <a:pt x="74" y="49"/>
                </a:lnTo>
                <a:lnTo>
                  <a:pt x="74" y="48"/>
                </a:lnTo>
                <a:lnTo>
                  <a:pt x="74" y="48"/>
                </a:lnTo>
                <a:lnTo>
                  <a:pt x="76" y="46"/>
                </a:lnTo>
                <a:lnTo>
                  <a:pt x="76" y="46"/>
                </a:lnTo>
                <a:lnTo>
                  <a:pt x="77" y="45"/>
                </a:lnTo>
                <a:lnTo>
                  <a:pt x="77" y="45"/>
                </a:lnTo>
                <a:lnTo>
                  <a:pt x="79" y="43"/>
                </a:lnTo>
                <a:lnTo>
                  <a:pt x="79" y="43"/>
                </a:lnTo>
                <a:lnTo>
                  <a:pt x="82" y="43"/>
                </a:lnTo>
                <a:lnTo>
                  <a:pt x="82" y="43"/>
                </a:lnTo>
                <a:lnTo>
                  <a:pt x="83" y="45"/>
                </a:lnTo>
                <a:lnTo>
                  <a:pt x="83" y="45"/>
                </a:lnTo>
                <a:lnTo>
                  <a:pt x="91" y="45"/>
                </a:lnTo>
                <a:lnTo>
                  <a:pt x="91" y="45"/>
                </a:lnTo>
                <a:lnTo>
                  <a:pt x="89" y="43"/>
                </a:lnTo>
                <a:lnTo>
                  <a:pt x="89" y="43"/>
                </a:lnTo>
                <a:lnTo>
                  <a:pt x="88" y="43"/>
                </a:lnTo>
                <a:lnTo>
                  <a:pt x="88" y="43"/>
                </a:lnTo>
                <a:lnTo>
                  <a:pt x="86" y="43"/>
                </a:lnTo>
                <a:lnTo>
                  <a:pt x="86" y="43"/>
                </a:lnTo>
                <a:lnTo>
                  <a:pt x="83" y="43"/>
                </a:lnTo>
                <a:lnTo>
                  <a:pt x="83" y="43"/>
                </a:lnTo>
                <a:lnTo>
                  <a:pt x="80" y="40"/>
                </a:lnTo>
                <a:lnTo>
                  <a:pt x="80" y="40"/>
                </a:lnTo>
                <a:lnTo>
                  <a:pt x="80" y="40"/>
                </a:lnTo>
                <a:lnTo>
                  <a:pt x="79" y="42"/>
                </a:lnTo>
                <a:lnTo>
                  <a:pt x="79" y="42"/>
                </a:lnTo>
                <a:lnTo>
                  <a:pt x="77" y="43"/>
                </a:lnTo>
                <a:lnTo>
                  <a:pt x="77" y="43"/>
                </a:lnTo>
                <a:lnTo>
                  <a:pt x="77" y="43"/>
                </a:lnTo>
                <a:lnTo>
                  <a:pt x="76" y="42"/>
                </a:lnTo>
                <a:lnTo>
                  <a:pt x="76" y="40"/>
                </a:lnTo>
                <a:lnTo>
                  <a:pt x="76" y="40"/>
                </a:lnTo>
                <a:lnTo>
                  <a:pt x="76" y="40"/>
                </a:lnTo>
                <a:lnTo>
                  <a:pt x="76" y="40"/>
                </a:lnTo>
                <a:lnTo>
                  <a:pt x="76" y="40"/>
                </a:lnTo>
                <a:lnTo>
                  <a:pt x="77" y="39"/>
                </a:lnTo>
                <a:lnTo>
                  <a:pt x="77" y="39"/>
                </a:lnTo>
                <a:lnTo>
                  <a:pt x="79" y="37"/>
                </a:lnTo>
                <a:lnTo>
                  <a:pt x="79" y="37"/>
                </a:lnTo>
                <a:lnTo>
                  <a:pt x="80" y="34"/>
                </a:lnTo>
                <a:lnTo>
                  <a:pt x="80" y="34"/>
                </a:lnTo>
                <a:lnTo>
                  <a:pt x="74" y="32"/>
                </a:lnTo>
                <a:lnTo>
                  <a:pt x="68" y="31"/>
                </a:lnTo>
                <a:lnTo>
                  <a:pt x="68" y="31"/>
                </a:lnTo>
                <a:lnTo>
                  <a:pt x="65" y="31"/>
                </a:lnTo>
                <a:lnTo>
                  <a:pt x="65" y="31"/>
                </a:lnTo>
                <a:lnTo>
                  <a:pt x="65" y="31"/>
                </a:lnTo>
                <a:close/>
                <a:moveTo>
                  <a:pt x="68" y="25"/>
                </a:moveTo>
                <a:lnTo>
                  <a:pt x="68" y="25"/>
                </a:lnTo>
                <a:lnTo>
                  <a:pt x="62" y="25"/>
                </a:lnTo>
                <a:lnTo>
                  <a:pt x="55" y="28"/>
                </a:lnTo>
                <a:lnTo>
                  <a:pt x="49" y="31"/>
                </a:lnTo>
                <a:lnTo>
                  <a:pt x="45" y="34"/>
                </a:lnTo>
                <a:lnTo>
                  <a:pt x="45" y="34"/>
                </a:lnTo>
                <a:lnTo>
                  <a:pt x="41" y="39"/>
                </a:lnTo>
                <a:lnTo>
                  <a:pt x="38" y="45"/>
                </a:lnTo>
                <a:lnTo>
                  <a:pt x="35" y="51"/>
                </a:lnTo>
                <a:lnTo>
                  <a:pt x="35" y="57"/>
                </a:lnTo>
                <a:lnTo>
                  <a:pt x="35" y="57"/>
                </a:lnTo>
                <a:lnTo>
                  <a:pt x="35" y="63"/>
                </a:lnTo>
                <a:lnTo>
                  <a:pt x="38" y="70"/>
                </a:lnTo>
                <a:lnTo>
                  <a:pt x="41" y="76"/>
                </a:lnTo>
                <a:lnTo>
                  <a:pt x="45" y="80"/>
                </a:lnTo>
                <a:lnTo>
                  <a:pt x="45" y="80"/>
                </a:lnTo>
                <a:lnTo>
                  <a:pt x="49" y="85"/>
                </a:lnTo>
                <a:lnTo>
                  <a:pt x="55" y="88"/>
                </a:lnTo>
                <a:lnTo>
                  <a:pt x="62" y="90"/>
                </a:lnTo>
                <a:lnTo>
                  <a:pt x="68" y="90"/>
                </a:lnTo>
                <a:lnTo>
                  <a:pt x="68" y="90"/>
                </a:lnTo>
                <a:lnTo>
                  <a:pt x="74" y="90"/>
                </a:lnTo>
                <a:lnTo>
                  <a:pt x="80" y="88"/>
                </a:lnTo>
                <a:lnTo>
                  <a:pt x="86" y="85"/>
                </a:lnTo>
                <a:lnTo>
                  <a:pt x="91" y="80"/>
                </a:lnTo>
                <a:lnTo>
                  <a:pt x="91" y="80"/>
                </a:lnTo>
                <a:lnTo>
                  <a:pt x="96" y="76"/>
                </a:lnTo>
                <a:lnTo>
                  <a:pt x="99" y="70"/>
                </a:lnTo>
                <a:lnTo>
                  <a:pt x="100" y="63"/>
                </a:lnTo>
                <a:lnTo>
                  <a:pt x="100" y="57"/>
                </a:lnTo>
                <a:lnTo>
                  <a:pt x="100" y="57"/>
                </a:lnTo>
                <a:lnTo>
                  <a:pt x="100" y="51"/>
                </a:lnTo>
                <a:lnTo>
                  <a:pt x="99" y="45"/>
                </a:lnTo>
                <a:lnTo>
                  <a:pt x="96" y="39"/>
                </a:lnTo>
                <a:lnTo>
                  <a:pt x="91" y="34"/>
                </a:lnTo>
                <a:lnTo>
                  <a:pt x="91" y="34"/>
                </a:lnTo>
                <a:lnTo>
                  <a:pt x="86" y="31"/>
                </a:lnTo>
                <a:lnTo>
                  <a:pt x="80" y="28"/>
                </a:lnTo>
                <a:lnTo>
                  <a:pt x="74" y="25"/>
                </a:lnTo>
                <a:lnTo>
                  <a:pt x="68" y="25"/>
                </a:lnTo>
                <a:lnTo>
                  <a:pt x="68" y="25"/>
                </a:lnTo>
                <a:lnTo>
                  <a:pt x="68" y="25"/>
                </a:lnTo>
                <a:close/>
                <a:moveTo>
                  <a:pt x="4" y="0"/>
                </a:moveTo>
                <a:lnTo>
                  <a:pt x="80" y="0"/>
                </a:lnTo>
                <a:lnTo>
                  <a:pt x="80" y="0"/>
                </a:lnTo>
                <a:lnTo>
                  <a:pt x="83" y="1"/>
                </a:lnTo>
                <a:lnTo>
                  <a:pt x="85" y="6"/>
                </a:lnTo>
                <a:lnTo>
                  <a:pt x="85" y="22"/>
                </a:lnTo>
                <a:lnTo>
                  <a:pt x="85" y="22"/>
                </a:lnTo>
                <a:lnTo>
                  <a:pt x="74" y="18"/>
                </a:lnTo>
                <a:lnTo>
                  <a:pt x="74" y="11"/>
                </a:lnTo>
                <a:lnTo>
                  <a:pt x="12" y="11"/>
                </a:lnTo>
                <a:lnTo>
                  <a:pt x="12" y="105"/>
                </a:lnTo>
                <a:lnTo>
                  <a:pt x="74" y="105"/>
                </a:lnTo>
                <a:lnTo>
                  <a:pt x="74" y="97"/>
                </a:lnTo>
                <a:lnTo>
                  <a:pt x="74" y="97"/>
                </a:lnTo>
                <a:lnTo>
                  <a:pt x="85" y="94"/>
                </a:lnTo>
                <a:lnTo>
                  <a:pt x="85" y="121"/>
                </a:lnTo>
                <a:lnTo>
                  <a:pt x="85" y="121"/>
                </a:lnTo>
                <a:lnTo>
                  <a:pt x="83" y="124"/>
                </a:lnTo>
                <a:lnTo>
                  <a:pt x="80" y="125"/>
                </a:lnTo>
                <a:lnTo>
                  <a:pt x="4" y="125"/>
                </a:lnTo>
                <a:lnTo>
                  <a:pt x="4" y="125"/>
                </a:lnTo>
                <a:lnTo>
                  <a:pt x="1" y="124"/>
                </a:lnTo>
                <a:lnTo>
                  <a:pt x="0" y="121"/>
                </a:lnTo>
                <a:lnTo>
                  <a:pt x="0" y="6"/>
                </a:lnTo>
                <a:lnTo>
                  <a:pt x="0" y="6"/>
                </a:lnTo>
                <a:lnTo>
                  <a:pt x="1" y="1"/>
                </a:lnTo>
                <a:lnTo>
                  <a:pt x="4" y="0"/>
                </a:lnTo>
                <a:lnTo>
                  <a:pt x="4" y="0"/>
                </a:lnTo>
                <a:close/>
              </a:path>
            </a:pathLst>
          </a:custGeom>
          <a:solidFill>
            <a:schemeClr val="bg1"/>
          </a:solidFill>
          <a:ln>
            <a:noFill/>
          </a:ln>
          <a:extLst/>
        </p:spPr>
        <p:txBody>
          <a:bodyPr vert="horz" wrap="square" lIns="91428" tIns="45715" rIns="91428" bIns="45715" numCol="1" anchor="t" anchorCtr="0" compatLnSpc="1">
            <a:prstTxWarp prst="textNoShape">
              <a:avLst/>
            </a:prstTxWarp>
          </a:bodyPr>
          <a:lstStyle/>
          <a:p>
            <a:endParaRPr lang="es-ES" dirty="0">
              <a:solidFill>
                <a:srgbClr val="002776"/>
              </a:solidFill>
            </a:endParaRPr>
          </a:p>
        </p:txBody>
      </p:sp>
      <p:sp>
        <p:nvSpPr>
          <p:cNvPr id="75" name="Freeform 74"/>
          <p:cNvSpPr>
            <a:spLocks noEditPoints="1"/>
          </p:cNvSpPr>
          <p:nvPr/>
        </p:nvSpPr>
        <p:spPr bwMode="auto">
          <a:xfrm>
            <a:off x="704528" y="4945072"/>
            <a:ext cx="280039" cy="274806"/>
          </a:xfrm>
          <a:custGeom>
            <a:avLst/>
            <a:gdLst>
              <a:gd name="T0" fmla="*/ 46 w 107"/>
              <a:gd name="T1" fmla="*/ 74 h 105"/>
              <a:gd name="T2" fmla="*/ 53 w 107"/>
              <a:gd name="T3" fmla="*/ 91 h 105"/>
              <a:gd name="T4" fmla="*/ 42 w 107"/>
              <a:gd name="T5" fmla="*/ 103 h 105"/>
              <a:gd name="T6" fmla="*/ 5 w 107"/>
              <a:gd name="T7" fmla="*/ 100 h 105"/>
              <a:gd name="T8" fmla="*/ 9 w 107"/>
              <a:gd name="T9" fmla="*/ 80 h 105"/>
              <a:gd name="T10" fmla="*/ 2 w 107"/>
              <a:gd name="T11" fmla="*/ 66 h 105"/>
              <a:gd name="T12" fmla="*/ 9 w 107"/>
              <a:gd name="T13" fmla="*/ 60 h 105"/>
              <a:gd name="T14" fmla="*/ 2 w 107"/>
              <a:gd name="T15" fmla="*/ 46 h 105"/>
              <a:gd name="T16" fmla="*/ 3 w 107"/>
              <a:gd name="T17" fmla="*/ 31 h 105"/>
              <a:gd name="T18" fmla="*/ 43 w 107"/>
              <a:gd name="T19" fmla="*/ 32 h 105"/>
              <a:gd name="T20" fmla="*/ 46 w 107"/>
              <a:gd name="T21" fmla="*/ 46 h 105"/>
              <a:gd name="T22" fmla="*/ 54 w 107"/>
              <a:gd name="T23" fmla="*/ 60 h 105"/>
              <a:gd name="T24" fmla="*/ 82 w 107"/>
              <a:gd name="T25" fmla="*/ 0 h 105"/>
              <a:gd name="T26" fmla="*/ 60 w 107"/>
              <a:gd name="T27" fmla="*/ 15 h 105"/>
              <a:gd name="T28" fmla="*/ 56 w 107"/>
              <a:gd name="T29" fmla="*/ 18 h 105"/>
              <a:gd name="T30" fmla="*/ 54 w 107"/>
              <a:gd name="T31" fmla="*/ 34 h 105"/>
              <a:gd name="T32" fmla="*/ 59 w 107"/>
              <a:gd name="T33" fmla="*/ 38 h 105"/>
              <a:gd name="T34" fmla="*/ 62 w 107"/>
              <a:gd name="T35" fmla="*/ 54 h 105"/>
              <a:gd name="T36" fmla="*/ 67 w 107"/>
              <a:gd name="T37" fmla="*/ 68 h 105"/>
              <a:gd name="T38" fmla="*/ 64 w 107"/>
              <a:gd name="T39" fmla="*/ 83 h 105"/>
              <a:gd name="T40" fmla="*/ 60 w 107"/>
              <a:gd name="T41" fmla="*/ 97 h 105"/>
              <a:gd name="T42" fmla="*/ 98 w 107"/>
              <a:gd name="T43" fmla="*/ 102 h 105"/>
              <a:gd name="T44" fmla="*/ 104 w 107"/>
              <a:gd name="T45" fmla="*/ 86 h 105"/>
              <a:gd name="T46" fmla="*/ 107 w 107"/>
              <a:gd name="T47" fmla="*/ 71 h 105"/>
              <a:gd name="T48" fmla="*/ 105 w 107"/>
              <a:gd name="T49" fmla="*/ 65 h 105"/>
              <a:gd name="T50" fmla="*/ 102 w 107"/>
              <a:gd name="T51" fmla="*/ 49 h 105"/>
              <a:gd name="T52" fmla="*/ 96 w 107"/>
              <a:gd name="T53" fmla="*/ 34 h 105"/>
              <a:gd name="T54" fmla="*/ 98 w 107"/>
              <a:gd name="T55" fmla="*/ 21 h 105"/>
              <a:gd name="T56" fmla="*/ 102 w 107"/>
              <a:gd name="T57" fmla="*/ 17 h 105"/>
              <a:gd name="T58" fmla="*/ 96 w 107"/>
              <a:gd name="T59" fmla="*/ 1 h 105"/>
              <a:gd name="T60" fmla="*/ 91 w 107"/>
              <a:gd name="T61" fmla="*/ 21 h 105"/>
              <a:gd name="T62" fmla="*/ 57 w 107"/>
              <a:gd name="T63" fmla="*/ 21 h 105"/>
              <a:gd name="T64" fmla="*/ 87 w 107"/>
              <a:gd name="T65" fmla="*/ 20 h 105"/>
              <a:gd name="T66" fmla="*/ 82 w 107"/>
              <a:gd name="T67" fmla="*/ 7 h 105"/>
              <a:gd name="T68" fmla="*/ 82 w 107"/>
              <a:gd name="T69" fmla="*/ 3 h 105"/>
              <a:gd name="T70" fmla="*/ 98 w 107"/>
              <a:gd name="T71" fmla="*/ 38 h 105"/>
              <a:gd name="T72" fmla="*/ 65 w 107"/>
              <a:gd name="T73" fmla="*/ 38 h 105"/>
              <a:gd name="T74" fmla="*/ 87 w 107"/>
              <a:gd name="T75" fmla="*/ 37 h 105"/>
              <a:gd name="T76" fmla="*/ 96 w 107"/>
              <a:gd name="T77" fmla="*/ 55 h 105"/>
              <a:gd name="T78" fmla="*/ 70 w 107"/>
              <a:gd name="T79" fmla="*/ 54 h 105"/>
              <a:gd name="T80" fmla="*/ 93 w 107"/>
              <a:gd name="T81" fmla="*/ 69 h 105"/>
              <a:gd name="T82" fmla="*/ 85 w 107"/>
              <a:gd name="T83" fmla="*/ 73 h 105"/>
              <a:gd name="T84" fmla="*/ 74 w 107"/>
              <a:gd name="T85" fmla="*/ 69 h 105"/>
              <a:gd name="T86" fmla="*/ 96 w 107"/>
              <a:gd name="T87" fmla="*/ 86 h 105"/>
              <a:gd name="T88" fmla="*/ 70 w 107"/>
              <a:gd name="T89" fmla="*/ 88 h 105"/>
              <a:gd name="T90" fmla="*/ 85 w 107"/>
              <a:gd name="T91" fmla="*/ 86 h 105"/>
              <a:gd name="T92" fmla="*/ 11 w 107"/>
              <a:gd name="T93" fmla="*/ 90 h 105"/>
              <a:gd name="T94" fmla="*/ 37 w 107"/>
              <a:gd name="T95" fmla="*/ 80 h 105"/>
              <a:gd name="T96" fmla="*/ 45 w 107"/>
              <a:gd name="T97" fmla="*/ 77 h 105"/>
              <a:gd name="T98" fmla="*/ 22 w 107"/>
              <a:gd name="T99" fmla="*/ 49 h 105"/>
              <a:gd name="T100" fmla="*/ 31 w 107"/>
              <a:gd name="T101" fmla="*/ 51 h 105"/>
              <a:gd name="T102" fmla="*/ 37 w 107"/>
              <a:gd name="T103" fmla="*/ 48 h 105"/>
              <a:gd name="T104" fmla="*/ 5 w 107"/>
              <a:gd name="T105" fmla="*/ 34 h 105"/>
              <a:gd name="T106" fmla="*/ 39 w 107"/>
              <a:gd name="T107" fmla="*/ 34 h 105"/>
              <a:gd name="T108" fmla="*/ 17 w 107"/>
              <a:gd name="T109" fmla="*/ 65 h 105"/>
              <a:gd name="T110" fmla="*/ 23 w 107"/>
              <a:gd name="T111" fmla="*/ 6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7" h="105">
                <a:moveTo>
                  <a:pt x="45" y="65"/>
                </a:moveTo>
                <a:lnTo>
                  <a:pt x="45" y="65"/>
                </a:lnTo>
                <a:lnTo>
                  <a:pt x="45" y="65"/>
                </a:lnTo>
                <a:lnTo>
                  <a:pt x="45" y="66"/>
                </a:lnTo>
                <a:lnTo>
                  <a:pt x="45" y="74"/>
                </a:lnTo>
                <a:lnTo>
                  <a:pt x="45" y="74"/>
                </a:lnTo>
                <a:lnTo>
                  <a:pt x="46" y="74"/>
                </a:lnTo>
                <a:lnTo>
                  <a:pt x="46" y="74"/>
                </a:lnTo>
                <a:lnTo>
                  <a:pt x="51" y="76"/>
                </a:lnTo>
                <a:lnTo>
                  <a:pt x="53" y="77"/>
                </a:lnTo>
                <a:lnTo>
                  <a:pt x="53" y="77"/>
                </a:lnTo>
                <a:lnTo>
                  <a:pt x="54" y="79"/>
                </a:lnTo>
                <a:lnTo>
                  <a:pt x="54" y="79"/>
                </a:lnTo>
                <a:lnTo>
                  <a:pt x="54" y="88"/>
                </a:lnTo>
                <a:lnTo>
                  <a:pt x="54" y="88"/>
                </a:lnTo>
                <a:lnTo>
                  <a:pt x="53" y="91"/>
                </a:lnTo>
                <a:lnTo>
                  <a:pt x="53" y="91"/>
                </a:lnTo>
                <a:lnTo>
                  <a:pt x="50" y="93"/>
                </a:lnTo>
                <a:lnTo>
                  <a:pt x="50" y="100"/>
                </a:lnTo>
                <a:lnTo>
                  <a:pt x="50" y="100"/>
                </a:lnTo>
                <a:lnTo>
                  <a:pt x="48" y="102"/>
                </a:lnTo>
                <a:lnTo>
                  <a:pt x="48" y="102"/>
                </a:lnTo>
                <a:lnTo>
                  <a:pt x="42" y="103"/>
                </a:lnTo>
                <a:lnTo>
                  <a:pt x="42" y="103"/>
                </a:lnTo>
                <a:lnTo>
                  <a:pt x="26" y="105"/>
                </a:lnTo>
                <a:lnTo>
                  <a:pt x="26" y="105"/>
                </a:lnTo>
                <a:lnTo>
                  <a:pt x="12" y="103"/>
                </a:lnTo>
                <a:lnTo>
                  <a:pt x="12" y="103"/>
                </a:lnTo>
                <a:lnTo>
                  <a:pt x="8" y="103"/>
                </a:lnTo>
                <a:lnTo>
                  <a:pt x="6" y="102"/>
                </a:lnTo>
                <a:lnTo>
                  <a:pt x="6" y="102"/>
                </a:lnTo>
                <a:lnTo>
                  <a:pt x="5" y="100"/>
                </a:lnTo>
                <a:lnTo>
                  <a:pt x="5" y="100"/>
                </a:lnTo>
                <a:lnTo>
                  <a:pt x="5" y="90"/>
                </a:lnTo>
                <a:lnTo>
                  <a:pt x="5" y="90"/>
                </a:lnTo>
                <a:lnTo>
                  <a:pt x="6" y="88"/>
                </a:lnTo>
                <a:lnTo>
                  <a:pt x="6" y="88"/>
                </a:lnTo>
                <a:lnTo>
                  <a:pt x="9" y="86"/>
                </a:lnTo>
                <a:lnTo>
                  <a:pt x="9" y="80"/>
                </a:lnTo>
                <a:lnTo>
                  <a:pt x="9" y="80"/>
                </a:lnTo>
                <a:lnTo>
                  <a:pt x="9" y="80"/>
                </a:lnTo>
                <a:lnTo>
                  <a:pt x="9" y="80"/>
                </a:lnTo>
                <a:lnTo>
                  <a:pt x="2" y="77"/>
                </a:lnTo>
                <a:lnTo>
                  <a:pt x="2" y="77"/>
                </a:lnTo>
                <a:lnTo>
                  <a:pt x="2" y="76"/>
                </a:lnTo>
                <a:lnTo>
                  <a:pt x="2" y="76"/>
                </a:lnTo>
                <a:lnTo>
                  <a:pt x="2" y="66"/>
                </a:lnTo>
                <a:lnTo>
                  <a:pt x="2" y="66"/>
                </a:lnTo>
                <a:lnTo>
                  <a:pt x="2" y="65"/>
                </a:lnTo>
                <a:lnTo>
                  <a:pt x="2" y="65"/>
                </a:lnTo>
                <a:lnTo>
                  <a:pt x="5" y="63"/>
                </a:lnTo>
                <a:lnTo>
                  <a:pt x="9" y="62"/>
                </a:lnTo>
                <a:lnTo>
                  <a:pt x="9" y="62"/>
                </a:lnTo>
                <a:lnTo>
                  <a:pt x="11" y="62"/>
                </a:lnTo>
                <a:lnTo>
                  <a:pt x="11" y="62"/>
                </a:lnTo>
                <a:lnTo>
                  <a:pt x="9" y="60"/>
                </a:lnTo>
                <a:lnTo>
                  <a:pt x="9" y="60"/>
                </a:lnTo>
                <a:lnTo>
                  <a:pt x="9" y="51"/>
                </a:lnTo>
                <a:lnTo>
                  <a:pt x="9" y="51"/>
                </a:lnTo>
                <a:lnTo>
                  <a:pt x="11" y="48"/>
                </a:lnTo>
                <a:lnTo>
                  <a:pt x="11" y="48"/>
                </a:lnTo>
                <a:lnTo>
                  <a:pt x="8" y="48"/>
                </a:lnTo>
                <a:lnTo>
                  <a:pt x="8" y="48"/>
                </a:lnTo>
                <a:lnTo>
                  <a:pt x="2" y="46"/>
                </a:lnTo>
                <a:lnTo>
                  <a:pt x="2" y="46"/>
                </a:lnTo>
                <a:lnTo>
                  <a:pt x="0" y="43"/>
                </a:lnTo>
                <a:lnTo>
                  <a:pt x="0" y="43"/>
                </a:lnTo>
                <a:lnTo>
                  <a:pt x="0" y="34"/>
                </a:lnTo>
                <a:lnTo>
                  <a:pt x="0" y="34"/>
                </a:lnTo>
                <a:lnTo>
                  <a:pt x="2" y="32"/>
                </a:lnTo>
                <a:lnTo>
                  <a:pt x="2" y="32"/>
                </a:lnTo>
                <a:lnTo>
                  <a:pt x="3" y="31"/>
                </a:lnTo>
                <a:lnTo>
                  <a:pt x="8" y="29"/>
                </a:lnTo>
                <a:lnTo>
                  <a:pt x="8" y="29"/>
                </a:lnTo>
                <a:lnTo>
                  <a:pt x="22" y="29"/>
                </a:lnTo>
                <a:lnTo>
                  <a:pt x="22" y="29"/>
                </a:lnTo>
                <a:lnTo>
                  <a:pt x="37" y="29"/>
                </a:lnTo>
                <a:lnTo>
                  <a:pt x="37" y="29"/>
                </a:lnTo>
                <a:lnTo>
                  <a:pt x="40" y="31"/>
                </a:lnTo>
                <a:lnTo>
                  <a:pt x="43" y="32"/>
                </a:lnTo>
                <a:lnTo>
                  <a:pt x="43" y="32"/>
                </a:lnTo>
                <a:lnTo>
                  <a:pt x="43" y="34"/>
                </a:lnTo>
                <a:lnTo>
                  <a:pt x="43" y="34"/>
                </a:lnTo>
                <a:lnTo>
                  <a:pt x="43" y="43"/>
                </a:lnTo>
                <a:lnTo>
                  <a:pt x="43" y="43"/>
                </a:lnTo>
                <a:lnTo>
                  <a:pt x="43" y="46"/>
                </a:lnTo>
                <a:lnTo>
                  <a:pt x="43" y="46"/>
                </a:lnTo>
                <a:lnTo>
                  <a:pt x="46" y="46"/>
                </a:lnTo>
                <a:lnTo>
                  <a:pt x="46" y="46"/>
                </a:lnTo>
                <a:lnTo>
                  <a:pt x="50" y="46"/>
                </a:lnTo>
                <a:lnTo>
                  <a:pt x="53" y="48"/>
                </a:lnTo>
                <a:lnTo>
                  <a:pt x="53" y="48"/>
                </a:lnTo>
                <a:lnTo>
                  <a:pt x="54" y="51"/>
                </a:lnTo>
                <a:lnTo>
                  <a:pt x="54" y="51"/>
                </a:lnTo>
                <a:lnTo>
                  <a:pt x="54" y="60"/>
                </a:lnTo>
                <a:lnTo>
                  <a:pt x="54" y="60"/>
                </a:lnTo>
                <a:lnTo>
                  <a:pt x="53" y="62"/>
                </a:lnTo>
                <a:lnTo>
                  <a:pt x="53" y="62"/>
                </a:lnTo>
                <a:lnTo>
                  <a:pt x="46" y="65"/>
                </a:lnTo>
                <a:lnTo>
                  <a:pt x="46" y="65"/>
                </a:lnTo>
                <a:lnTo>
                  <a:pt x="45" y="65"/>
                </a:lnTo>
                <a:lnTo>
                  <a:pt x="45" y="65"/>
                </a:lnTo>
                <a:close/>
                <a:moveTo>
                  <a:pt x="82" y="0"/>
                </a:moveTo>
                <a:lnTo>
                  <a:pt x="82" y="0"/>
                </a:lnTo>
                <a:lnTo>
                  <a:pt x="68" y="1"/>
                </a:lnTo>
                <a:lnTo>
                  <a:pt x="68" y="1"/>
                </a:lnTo>
                <a:lnTo>
                  <a:pt x="64" y="3"/>
                </a:lnTo>
                <a:lnTo>
                  <a:pt x="60" y="4"/>
                </a:lnTo>
                <a:lnTo>
                  <a:pt x="60" y="4"/>
                </a:lnTo>
                <a:lnTo>
                  <a:pt x="60" y="6"/>
                </a:lnTo>
                <a:lnTo>
                  <a:pt x="60" y="6"/>
                </a:lnTo>
                <a:lnTo>
                  <a:pt x="60" y="15"/>
                </a:lnTo>
                <a:lnTo>
                  <a:pt x="60" y="15"/>
                </a:lnTo>
                <a:lnTo>
                  <a:pt x="60" y="17"/>
                </a:lnTo>
                <a:lnTo>
                  <a:pt x="60" y="17"/>
                </a:lnTo>
                <a:lnTo>
                  <a:pt x="62" y="17"/>
                </a:lnTo>
                <a:lnTo>
                  <a:pt x="62" y="17"/>
                </a:lnTo>
                <a:lnTo>
                  <a:pt x="60" y="18"/>
                </a:lnTo>
                <a:lnTo>
                  <a:pt x="60" y="18"/>
                </a:lnTo>
                <a:lnTo>
                  <a:pt x="56" y="18"/>
                </a:lnTo>
                <a:lnTo>
                  <a:pt x="54" y="20"/>
                </a:lnTo>
                <a:lnTo>
                  <a:pt x="54" y="20"/>
                </a:lnTo>
                <a:lnTo>
                  <a:pt x="53" y="21"/>
                </a:lnTo>
                <a:lnTo>
                  <a:pt x="53" y="21"/>
                </a:lnTo>
                <a:lnTo>
                  <a:pt x="53" y="32"/>
                </a:lnTo>
                <a:lnTo>
                  <a:pt x="53" y="32"/>
                </a:lnTo>
                <a:lnTo>
                  <a:pt x="54" y="34"/>
                </a:lnTo>
                <a:lnTo>
                  <a:pt x="54" y="34"/>
                </a:lnTo>
                <a:lnTo>
                  <a:pt x="60" y="35"/>
                </a:lnTo>
                <a:lnTo>
                  <a:pt x="60" y="35"/>
                </a:lnTo>
                <a:lnTo>
                  <a:pt x="60" y="35"/>
                </a:lnTo>
                <a:lnTo>
                  <a:pt x="60" y="35"/>
                </a:lnTo>
                <a:lnTo>
                  <a:pt x="60" y="37"/>
                </a:lnTo>
                <a:lnTo>
                  <a:pt x="60" y="37"/>
                </a:lnTo>
                <a:lnTo>
                  <a:pt x="59" y="38"/>
                </a:lnTo>
                <a:lnTo>
                  <a:pt x="59" y="38"/>
                </a:lnTo>
                <a:lnTo>
                  <a:pt x="59" y="48"/>
                </a:lnTo>
                <a:lnTo>
                  <a:pt x="59" y="48"/>
                </a:lnTo>
                <a:lnTo>
                  <a:pt x="60" y="49"/>
                </a:lnTo>
                <a:lnTo>
                  <a:pt x="60" y="49"/>
                </a:lnTo>
                <a:lnTo>
                  <a:pt x="64" y="52"/>
                </a:lnTo>
                <a:lnTo>
                  <a:pt x="64" y="52"/>
                </a:lnTo>
                <a:lnTo>
                  <a:pt x="62" y="54"/>
                </a:lnTo>
                <a:lnTo>
                  <a:pt x="62" y="54"/>
                </a:lnTo>
                <a:lnTo>
                  <a:pt x="60" y="55"/>
                </a:lnTo>
                <a:lnTo>
                  <a:pt x="60" y="55"/>
                </a:lnTo>
                <a:lnTo>
                  <a:pt x="60" y="65"/>
                </a:lnTo>
                <a:lnTo>
                  <a:pt x="60" y="65"/>
                </a:lnTo>
                <a:lnTo>
                  <a:pt x="62" y="66"/>
                </a:lnTo>
                <a:lnTo>
                  <a:pt x="62" y="66"/>
                </a:lnTo>
                <a:lnTo>
                  <a:pt x="67" y="68"/>
                </a:lnTo>
                <a:lnTo>
                  <a:pt x="67" y="68"/>
                </a:lnTo>
                <a:lnTo>
                  <a:pt x="64" y="69"/>
                </a:lnTo>
                <a:lnTo>
                  <a:pt x="64" y="69"/>
                </a:lnTo>
                <a:lnTo>
                  <a:pt x="64" y="71"/>
                </a:lnTo>
                <a:lnTo>
                  <a:pt x="64" y="71"/>
                </a:lnTo>
                <a:lnTo>
                  <a:pt x="64" y="82"/>
                </a:lnTo>
                <a:lnTo>
                  <a:pt x="64" y="82"/>
                </a:lnTo>
                <a:lnTo>
                  <a:pt x="64" y="83"/>
                </a:lnTo>
                <a:lnTo>
                  <a:pt x="64" y="83"/>
                </a:lnTo>
                <a:lnTo>
                  <a:pt x="65" y="83"/>
                </a:lnTo>
                <a:lnTo>
                  <a:pt x="65" y="83"/>
                </a:lnTo>
                <a:lnTo>
                  <a:pt x="62" y="86"/>
                </a:lnTo>
                <a:lnTo>
                  <a:pt x="62" y="86"/>
                </a:lnTo>
                <a:lnTo>
                  <a:pt x="60" y="88"/>
                </a:lnTo>
                <a:lnTo>
                  <a:pt x="60" y="88"/>
                </a:lnTo>
                <a:lnTo>
                  <a:pt x="60" y="97"/>
                </a:lnTo>
                <a:lnTo>
                  <a:pt x="60" y="97"/>
                </a:lnTo>
                <a:lnTo>
                  <a:pt x="62" y="99"/>
                </a:lnTo>
                <a:lnTo>
                  <a:pt x="62" y="99"/>
                </a:lnTo>
                <a:lnTo>
                  <a:pt x="68" y="102"/>
                </a:lnTo>
                <a:lnTo>
                  <a:pt x="68" y="102"/>
                </a:lnTo>
                <a:lnTo>
                  <a:pt x="82" y="103"/>
                </a:lnTo>
                <a:lnTo>
                  <a:pt x="82" y="103"/>
                </a:lnTo>
                <a:lnTo>
                  <a:pt x="98" y="102"/>
                </a:lnTo>
                <a:lnTo>
                  <a:pt x="98" y="102"/>
                </a:lnTo>
                <a:lnTo>
                  <a:pt x="104" y="99"/>
                </a:lnTo>
                <a:lnTo>
                  <a:pt x="104" y="99"/>
                </a:lnTo>
                <a:lnTo>
                  <a:pt x="105" y="97"/>
                </a:lnTo>
                <a:lnTo>
                  <a:pt x="105" y="97"/>
                </a:lnTo>
                <a:lnTo>
                  <a:pt x="105" y="88"/>
                </a:lnTo>
                <a:lnTo>
                  <a:pt x="105" y="88"/>
                </a:lnTo>
                <a:lnTo>
                  <a:pt x="104" y="86"/>
                </a:lnTo>
                <a:lnTo>
                  <a:pt x="104" y="86"/>
                </a:lnTo>
                <a:lnTo>
                  <a:pt x="102" y="85"/>
                </a:lnTo>
                <a:lnTo>
                  <a:pt x="102" y="85"/>
                </a:lnTo>
                <a:lnTo>
                  <a:pt x="107" y="83"/>
                </a:lnTo>
                <a:lnTo>
                  <a:pt x="107" y="83"/>
                </a:lnTo>
                <a:lnTo>
                  <a:pt x="107" y="82"/>
                </a:lnTo>
                <a:lnTo>
                  <a:pt x="107" y="82"/>
                </a:lnTo>
                <a:lnTo>
                  <a:pt x="107" y="71"/>
                </a:lnTo>
                <a:lnTo>
                  <a:pt x="107" y="71"/>
                </a:lnTo>
                <a:lnTo>
                  <a:pt x="107" y="69"/>
                </a:lnTo>
                <a:lnTo>
                  <a:pt x="107" y="69"/>
                </a:lnTo>
                <a:lnTo>
                  <a:pt x="102" y="68"/>
                </a:lnTo>
                <a:lnTo>
                  <a:pt x="102" y="68"/>
                </a:lnTo>
                <a:lnTo>
                  <a:pt x="104" y="66"/>
                </a:lnTo>
                <a:lnTo>
                  <a:pt x="104" y="66"/>
                </a:lnTo>
                <a:lnTo>
                  <a:pt x="105" y="65"/>
                </a:lnTo>
                <a:lnTo>
                  <a:pt x="105" y="65"/>
                </a:lnTo>
                <a:lnTo>
                  <a:pt x="105" y="55"/>
                </a:lnTo>
                <a:lnTo>
                  <a:pt x="105" y="55"/>
                </a:lnTo>
                <a:lnTo>
                  <a:pt x="104" y="54"/>
                </a:lnTo>
                <a:lnTo>
                  <a:pt x="104" y="54"/>
                </a:lnTo>
                <a:lnTo>
                  <a:pt x="99" y="51"/>
                </a:lnTo>
                <a:lnTo>
                  <a:pt x="99" y="51"/>
                </a:lnTo>
                <a:lnTo>
                  <a:pt x="102" y="49"/>
                </a:lnTo>
                <a:lnTo>
                  <a:pt x="102" y="49"/>
                </a:lnTo>
                <a:lnTo>
                  <a:pt x="104" y="48"/>
                </a:lnTo>
                <a:lnTo>
                  <a:pt x="104" y="48"/>
                </a:lnTo>
                <a:lnTo>
                  <a:pt x="104" y="38"/>
                </a:lnTo>
                <a:lnTo>
                  <a:pt x="104" y="38"/>
                </a:lnTo>
                <a:lnTo>
                  <a:pt x="102" y="37"/>
                </a:lnTo>
                <a:lnTo>
                  <a:pt x="102" y="37"/>
                </a:lnTo>
                <a:lnTo>
                  <a:pt x="96" y="34"/>
                </a:lnTo>
                <a:lnTo>
                  <a:pt x="96" y="34"/>
                </a:lnTo>
                <a:lnTo>
                  <a:pt x="94" y="34"/>
                </a:lnTo>
                <a:lnTo>
                  <a:pt x="94" y="34"/>
                </a:lnTo>
                <a:lnTo>
                  <a:pt x="96" y="34"/>
                </a:lnTo>
                <a:lnTo>
                  <a:pt x="96" y="34"/>
                </a:lnTo>
                <a:lnTo>
                  <a:pt x="98" y="32"/>
                </a:lnTo>
                <a:lnTo>
                  <a:pt x="98" y="32"/>
                </a:lnTo>
                <a:lnTo>
                  <a:pt x="98" y="21"/>
                </a:lnTo>
                <a:lnTo>
                  <a:pt x="98" y="21"/>
                </a:lnTo>
                <a:lnTo>
                  <a:pt x="96" y="20"/>
                </a:lnTo>
                <a:lnTo>
                  <a:pt x="96" y="20"/>
                </a:lnTo>
                <a:lnTo>
                  <a:pt x="94" y="20"/>
                </a:lnTo>
                <a:lnTo>
                  <a:pt x="94" y="20"/>
                </a:lnTo>
                <a:lnTo>
                  <a:pt x="96" y="20"/>
                </a:lnTo>
                <a:lnTo>
                  <a:pt x="96" y="20"/>
                </a:lnTo>
                <a:lnTo>
                  <a:pt x="102" y="17"/>
                </a:lnTo>
                <a:lnTo>
                  <a:pt x="102" y="17"/>
                </a:lnTo>
                <a:lnTo>
                  <a:pt x="104" y="15"/>
                </a:lnTo>
                <a:lnTo>
                  <a:pt x="104" y="15"/>
                </a:lnTo>
                <a:lnTo>
                  <a:pt x="104" y="6"/>
                </a:lnTo>
                <a:lnTo>
                  <a:pt x="104" y="6"/>
                </a:lnTo>
                <a:lnTo>
                  <a:pt x="102" y="4"/>
                </a:lnTo>
                <a:lnTo>
                  <a:pt x="102" y="4"/>
                </a:lnTo>
                <a:lnTo>
                  <a:pt x="101" y="3"/>
                </a:lnTo>
                <a:lnTo>
                  <a:pt x="96" y="1"/>
                </a:lnTo>
                <a:lnTo>
                  <a:pt x="96" y="1"/>
                </a:lnTo>
                <a:lnTo>
                  <a:pt x="82" y="0"/>
                </a:lnTo>
                <a:lnTo>
                  <a:pt x="82" y="0"/>
                </a:lnTo>
                <a:close/>
                <a:moveTo>
                  <a:pt x="87" y="20"/>
                </a:moveTo>
                <a:lnTo>
                  <a:pt x="87" y="20"/>
                </a:lnTo>
                <a:lnTo>
                  <a:pt x="88" y="20"/>
                </a:lnTo>
                <a:lnTo>
                  <a:pt x="88" y="20"/>
                </a:lnTo>
                <a:lnTo>
                  <a:pt x="91" y="21"/>
                </a:lnTo>
                <a:lnTo>
                  <a:pt x="91" y="21"/>
                </a:lnTo>
                <a:lnTo>
                  <a:pt x="88" y="23"/>
                </a:lnTo>
                <a:lnTo>
                  <a:pt x="88" y="23"/>
                </a:lnTo>
                <a:lnTo>
                  <a:pt x="74" y="23"/>
                </a:lnTo>
                <a:lnTo>
                  <a:pt x="74" y="23"/>
                </a:lnTo>
                <a:lnTo>
                  <a:pt x="62" y="23"/>
                </a:lnTo>
                <a:lnTo>
                  <a:pt x="62" y="23"/>
                </a:lnTo>
                <a:lnTo>
                  <a:pt x="57" y="21"/>
                </a:lnTo>
                <a:lnTo>
                  <a:pt x="57" y="21"/>
                </a:lnTo>
                <a:lnTo>
                  <a:pt x="62" y="20"/>
                </a:lnTo>
                <a:lnTo>
                  <a:pt x="62" y="20"/>
                </a:lnTo>
                <a:lnTo>
                  <a:pt x="70" y="20"/>
                </a:lnTo>
                <a:lnTo>
                  <a:pt x="70" y="20"/>
                </a:lnTo>
                <a:lnTo>
                  <a:pt x="82" y="20"/>
                </a:lnTo>
                <a:lnTo>
                  <a:pt x="82" y="20"/>
                </a:lnTo>
                <a:lnTo>
                  <a:pt x="87" y="20"/>
                </a:lnTo>
                <a:lnTo>
                  <a:pt x="87" y="20"/>
                </a:lnTo>
                <a:close/>
                <a:moveTo>
                  <a:pt x="94" y="4"/>
                </a:moveTo>
                <a:lnTo>
                  <a:pt x="94" y="4"/>
                </a:lnTo>
                <a:lnTo>
                  <a:pt x="99" y="4"/>
                </a:lnTo>
                <a:lnTo>
                  <a:pt x="99" y="4"/>
                </a:lnTo>
                <a:lnTo>
                  <a:pt x="94" y="6"/>
                </a:lnTo>
                <a:lnTo>
                  <a:pt x="94" y="6"/>
                </a:lnTo>
                <a:lnTo>
                  <a:pt x="82" y="7"/>
                </a:lnTo>
                <a:lnTo>
                  <a:pt x="82" y="7"/>
                </a:lnTo>
                <a:lnTo>
                  <a:pt x="68" y="6"/>
                </a:lnTo>
                <a:lnTo>
                  <a:pt x="68" y="6"/>
                </a:lnTo>
                <a:lnTo>
                  <a:pt x="65" y="4"/>
                </a:lnTo>
                <a:lnTo>
                  <a:pt x="65" y="4"/>
                </a:lnTo>
                <a:lnTo>
                  <a:pt x="68" y="4"/>
                </a:lnTo>
                <a:lnTo>
                  <a:pt x="68" y="4"/>
                </a:lnTo>
                <a:lnTo>
                  <a:pt x="82" y="3"/>
                </a:lnTo>
                <a:lnTo>
                  <a:pt x="82" y="3"/>
                </a:lnTo>
                <a:lnTo>
                  <a:pt x="94" y="4"/>
                </a:lnTo>
                <a:lnTo>
                  <a:pt x="94" y="4"/>
                </a:lnTo>
                <a:close/>
                <a:moveTo>
                  <a:pt x="87" y="37"/>
                </a:moveTo>
                <a:lnTo>
                  <a:pt x="87" y="37"/>
                </a:lnTo>
                <a:lnTo>
                  <a:pt x="94" y="37"/>
                </a:lnTo>
                <a:lnTo>
                  <a:pt x="94" y="37"/>
                </a:lnTo>
                <a:lnTo>
                  <a:pt x="98" y="38"/>
                </a:lnTo>
                <a:lnTo>
                  <a:pt x="98" y="38"/>
                </a:lnTo>
                <a:lnTo>
                  <a:pt x="94" y="38"/>
                </a:lnTo>
                <a:lnTo>
                  <a:pt x="94" y="38"/>
                </a:lnTo>
                <a:lnTo>
                  <a:pt x="81" y="40"/>
                </a:lnTo>
                <a:lnTo>
                  <a:pt x="81" y="40"/>
                </a:lnTo>
                <a:lnTo>
                  <a:pt x="68" y="38"/>
                </a:lnTo>
                <a:lnTo>
                  <a:pt x="68" y="38"/>
                </a:lnTo>
                <a:lnTo>
                  <a:pt x="65" y="38"/>
                </a:lnTo>
                <a:lnTo>
                  <a:pt x="65" y="38"/>
                </a:lnTo>
                <a:lnTo>
                  <a:pt x="68" y="37"/>
                </a:lnTo>
                <a:lnTo>
                  <a:pt x="68" y="37"/>
                </a:lnTo>
                <a:lnTo>
                  <a:pt x="70" y="37"/>
                </a:lnTo>
                <a:lnTo>
                  <a:pt x="70" y="37"/>
                </a:lnTo>
                <a:lnTo>
                  <a:pt x="74" y="37"/>
                </a:lnTo>
                <a:lnTo>
                  <a:pt x="74" y="37"/>
                </a:lnTo>
                <a:lnTo>
                  <a:pt x="87" y="37"/>
                </a:lnTo>
                <a:lnTo>
                  <a:pt x="87" y="37"/>
                </a:lnTo>
                <a:close/>
                <a:moveTo>
                  <a:pt x="91" y="52"/>
                </a:moveTo>
                <a:lnTo>
                  <a:pt x="91" y="52"/>
                </a:lnTo>
                <a:lnTo>
                  <a:pt x="96" y="54"/>
                </a:lnTo>
                <a:lnTo>
                  <a:pt x="96" y="54"/>
                </a:lnTo>
                <a:lnTo>
                  <a:pt x="99" y="54"/>
                </a:lnTo>
                <a:lnTo>
                  <a:pt x="99" y="54"/>
                </a:lnTo>
                <a:lnTo>
                  <a:pt x="96" y="55"/>
                </a:lnTo>
                <a:lnTo>
                  <a:pt x="96" y="55"/>
                </a:lnTo>
                <a:lnTo>
                  <a:pt x="82" y="57"/>
                </a:lnTo>
                <a:lnTo>
                  <a:pt x="82" y="57"/>
                </a:lnTo>
                <a:lnTo>
                  <a:pt x="70" y="55"/>
                </a:lnTo>
                <a:lnTo>
                  <a:pt x="70" y="55"/>
                </a:lnTo>
                <a:lnTo>
                  <a:pt x="65" y="54"/>
                </a:lnTo>
                <a:lnTo>
                  <a:pt x="65" y="54"/>
                </a:lnTo>
                <a:lnTo>
                  <a:pt x="70" y="54"/>
                </a:lnTo>
                <a:lnTo>
                  <a:pt x="70" y="54"/>
                </a:lnTo>
                <a:lnTo>
                  <a:pt x="73" y="52"/>
                </a:lnTo>
                <a:lnTo>
                  <a:pt x="73" y="52"/>
                </a:lnTo>
                <a:lnTo>
                  <a:pt x="81" y="54"/>
                </a:lnTo>
                <a:lnTo>
                  <a:pt x="81" y="54"/>
                </a:lnTo>
                <a:lnTo>
                  <a:pt x="91" y="52"/>
                </a:lnTo>
                <a:lnTo>
                  <a:pt x="91" y="52"/>
                </a:lnTo>
                <a:close/>
                <a:moveTo>
                  <a:pt x="93" y="69"/>
                </a:moveTo>
                <a:lnTo>
                  <a:pt x="93" y="69"/>
                </a:lnTo>
                <a:lnTo>
                  <a:pt x="99" y="69"/>
                </a:lnTo>
                <a:lnTo>
                  <a:pt x="99" y="69"/>
                </a:lnTo>
                <a:lnTo>
                  <a:pt x="102" y="71"/>
                </a:lnTo>
                <a:lnTo>
                  <a:pt x="102" y="71"/>
                </a:lnTo>
                <a:lnTo>
                  <a:pt x="99" y="73"/>
                </a:lnTo>
                <a:lnTo>
                  <a:pt x="99" y="73"/>
                </a:lnTo>
                <a:lnTo>
                  <a:pt x="85" y="73"/>
                </a:lnTo>
                <a:lnTo>
                  <a:pt x="85" y="73"/>
                </a:lnTo>
                <a:lnTo>
                  <a:pt x="71" y="73"/>
                </a:lnTo>
                <a:lnTo>
                  <a:pt x="71" y="73"/>
                </a:lnTo>
                <a:lnTo>
                  <a:pt x="68" y="71"/>
                </a:lnTo>
                <a:lnTo>
                  <a:pt x="68" y="71"/>
                </a:lnTo>
                <a:lnTo>
                  <a:pt x="71" y="69"/>
                </a:lnTo>
                <a:lnTo>
                  <a:pt x="71" y="69"/>
                </a:lnTo>
                <a:lnTo>
                  <a:pt x="74" y="69"/>
                </a:lnTo>
                <a:lnTo>
                  <a:pt x="74" y="69"/>
                </a:lnTo>
                <a:lnTo>
                  <a:pt x="82" y="69"/>
                </a:lnTo>
                <a:lnTo>
                  <a:pt x="82" y="69"/>
                </a:lnTo>
                <a:lnTo>
                  <a:pt x="93" y="69"/>
                </a:lnTo>
                <a:lnTo>
                  <a:pt x="93" y="69"/>
                </a:lnTo>
                <a:close/>
                <a:moveTo>
                  <a:pt x="94" y="86"/>
                </a:moveTo>
                <a:lnTo>
                  <a:pt x="94" y="86"/>
                </a:lnTo>
                <a:lnTo>
                  <a:pt x="96" y="86"/>
                </a:lnTo>
                <a:lnTo>
                  <a:pt x="96" y="86"/>
                </a:lnTo>
                <a:lnTo>
                  <a:pt x="99" y="88"/>
                </a:lnTo>
                <a:lnTo>
                  <a:pt x="99" y="88"/>
                </a:lnTo>
                <a:lnTo>
                  <a:pt x="96" y="88"/>
                </a:lnTo>
                <a:lnTo>
                  <a:pt x="96" y="88"/>
                </a:lnTo>
                <a:lnTo>
                  <a:pt x="82" y="90"/>
                </a:lnTo>
                <a:lnTo>
                  <a:pt x="82" y="90"/>
                </a:lnTo>
                <a:lnTo>
                  <a:pt x="70" y="88"/>
                </a:lnTo>
                <a:lnTo>
                  <a:pt x="70" y="88"/>
                </a:lnTo>
                <a:lnTo>
                  <a:pt x="65" y="88"/>
                </a:lnTo>
                <a:lnTo>
                  <a:pt x="65" y="88"/>
                </a:lnTo>
                <a:lnTo>
                  <a:pt x="70" y="86"/>
                </a:lnTo>
                <a:lnTo>
                  <a:pt x="70" y="86"/>
                </a:lnTo>
                <a:lnTo>
                  <a:pt x="74" y="86"/>
                </a:lnTo>
                <a:lnTo>
                  <a:pt x="74" y="86"/>
                </a:lnTo>
                <a:lnTo>
                  <a:pt x="85" y="86"/>
                </a:lnTo>
                <a:lnTo>
                  <a:pt x="85" y="86"/>
                </a:lnTo>
                <a:lnTo>
                  <a:pt x="94" y="86"/>
                </a:lnTo>
                <a:lnTo>
                  <a:pt x="94" y="86"/>
                </a:lnTo>
                <a:close/>
                <a:moveTo>
                  <a:pt x="11" y="90"/>
                </a:moveTo>
                <a:lnTo>
                  <a:pt x="11" y="90"/>
                </a:lnTo>
                <a:lnTo>
                  <a:pt x="11" y="90"/>
                </a:lnTo>
                <a:lnTo>
                  <a:pt x="11" y="90"/>
                </a:lnTo>
                <a:lnTo>
                  <a:pt x="11" y="90"/>
                </a:lnTo>
                <a:lnTo>
                  <a:pt x="11" y="90"/>
                </a:lnTo>
                <a:lnTo>
                  <a:pt x="11" y="90"/>
                </a:lnTo>
                <a:lnTo>
                  <a:pt x="11" y="90"/>
                </a:lnTo>
                <a:close/>
                <a:moveTo>
                  <a:pt x="45" y="77"/>
                </a:moveTo>
                <a:lnTo>
                  <a:pt x="45" y="77"/>
                </a:lnTo>
                <a:lnTo>
                  <a:pt x="45" y="77"/>
                </a:lnTo>
                <a:lnTo>
                  <a:pt x="37" y="80"/>
                </a:lnTo>
                <a:lnTo>
                  <a:pt x="37" y="80"/>
                </a:lnTo>
                <a:lnTo>
                  <a:pt x="37" y="80"/>
                </a:lnTo>
                <a:lnTo>
                  <a:pt x="37" y="80"/>
                </a:lnTo>
                <a:lnTo>
                  <a:pt x="45" y="79"/>
                </a:lnTo>
                <a:lnTo>
                  <a:pt x="45" y="79"/>
                </a:lnTo>
                <a:lnTo>
                  <a:pt x="50" y="79"/>
                </a:lnTo>
                <a:lnTo>
                  <a:pt x="50" y="79"/>
                </a:lnTo>
                <a:lnTo>
                  <a:pt x="45" y="77"/>
                </a:lnTo>
                <a:lnTo>
                  <a:pt x="45" y="77"/>
                </a:lnTo>
                <a:lnTo>
                  <a:pt x="45" y="77"/>
                </a:lnTo>
                <a:lnTo>
                  <a:pt x="45" y="77"/>
                </a:lnTo>
                <a:close/>
                <a:moveTo>
                  <a:pt x="37" y="48"/>
                </a:moveTo>
                <a:lnTo>
                  <a:pt x="37" y="48"/>
                </a:lnTo>
                <a:lnTo>
                  <a:pt x="37" y="48"/>
                </a:lnTo>
                <a:lnTo>
                  <a:pt x="37" y="48"/>
                </a:lnTo>
                <a:lnTo>
                  <a:pt x="22" y="49"/>
                </a:lnTo>
                <a:lnTo>
                  <a:pt x="22" y="49"/>
                </a:lnTo>
                <a:lnTo>
                  <a:pt x="17" y="49"/>
                </a:lnTo>
                <a:lnTo>
                  <a:pt x="17" y="49"/>
                </a:lnTo>
                <a:lnTo>
                  <a:pt x="14" y="49"/>
                </a:lnTo>
                <a:lnTo>
                  <a:pt x="14" y="49"/>
                </a:lnTo>
                <a:lnTo>
                  <a:pt x="19" y="51"/>
                </a:lnTo>
                <a:lnTo>
                  <a:pt x="19" y="51"/>
                </a:lnTo>
                <a:lnTo>
                  <a:pt x="31" y="51"/>
                </a:lnTo>
                <a:lnTo>
                  <a:pt x="31" y="51"/>
                </a:lnTo>
                <a:lnTo>
                  <a:pt x="45" y="51"/>
                </a:lnTo>
                <a:lnTo>
                  <a:pt x="45" y="51"/>
                </a:lnTo>
                <a:lnTo>
                  <a:pt x="48" y="49"/>
                </a:lnTo>
                <a:lnTo>
                  <a:pt x="48" y="49"/>
                </a:lnTo>
                <a:lnTo>
                  <a:pt x="45" y="49"/>
                </a:lnTo>
                <a:lnTo>
                  <a:pt x="45" y="49"/>
                </a:lnTo>
                <a:lnTo>
                  <a:pt x="37" y="48"/>
                </a:lnTo>
                <a:lnTo>
                  <a:pt x="37" y="48"/>
                </a:lnTo>
                <a:close/>
                <a:moveTo>
                  <a:pt x="36" y="32"/>
                </a:moveTo>
                <a:lnTo>
                  <a:pt x="36" y="32"/>
                </a:lnTo>
                <a:lnTo>
                  <a:pt x="22" y="32"/>
                </a:lnTo>
                <a:lnTo>
                  <a:pt x="22" y="32"/>
                </a:lnTo>
                <a:lnTo>
                  <a:pt x="9" y="32"/>
                </a:lnTo>
                <a:lnTo>
                  <a:pt x="9" y="32"/>
                </a:lnTo>
                <a:lnTo>
                  <a:pt x="5" y="34"/>
                </a:lnTo>
                <a:lnTo>
                  <a:pt x="5" y="34"/>
                </a:lnTo>
                <a:lnTo>
                  <a:pt x="9" y="34"/>
                </a:lnTo>
                <a:lnTo>
                  <a:pt x="9" y="34"/>
                </a:lnTo>
                <a:lnTo>
                  <a:pt x="22" y="35"/>
                </a:lnTo>
                <a:lnTo>
                  <a:pt x="22" y="35"/>
                </a:lnTo>
                <a:lnTo>
                  <a:pt x="36" y="34"/>
                </a:lnTo>
                <a:lnTo>
                  <a:pt x="36" y="34"/>
                </a:lnTo>
                <a:lnTo>
                  <a:pt x="39" y="34"/>
                </a:lnTo>
                <a:lnTo>
                  <a:pt x="39" y="34"/>
                </a:lnTo>
                <a:lnTo>
                  <a:pt x="36" y="32"/>
                </a:lnTo>
                <a:lnTo>
                  <a:pt x="36" y="32"/>
                </a:lnTo>
                <a:close/>
                <a:moveTo>
                  <a:pt x="37" y="65"/>
                </a:moveTo>
                <a:lnTo>
                  <a:pt x="37" y="65"/>
                </a:lnTo>
                <a:lnTo>
                  <a:pt x="31" y="65"/>
                </a:lnTo>
                <a:lnTo>
                  <a:pt x="31" y="65"/>
                </a:lnTo>
                <a:lnTo>
                  <a:pt x="17" y="65"/>
                </a:lnTo>
                <a:lnTo>
                  <a:pt x="17" y="65"/>
                </a:lnTo>
                <a:lnTo>
                  <a:pt x="17" y="65"/>
                </a:lnTo>
                <a:lnTo>
                  <a:pt x="9" y="65"/>
                </a:lnTo>
                <a:lnTo>
                  <a:pt x="9" y="65"/>
                </a:lnTo>
                <a:lnTo>
                  <a:pt x="6" y="66"/>
                </a:lnTo>
                <a:lnTo>
                  <a:pt x="6" y="66"/>
                </a:lnTo>
                <a:lnTo>
                  <a:pt x="9" y="66"/>
                </a:lnTo>
                <a:lnTo>
                  <a:pt x="9" y="66"/>
                </a:lnTo>
                <a:lnTo>
                  <a:pt x="23" y="68"/>
                </a:lnTo>
                <a:lnTo>
                  <a:pt x="23" y="68"/>
                </a:lnTo>
                <a:lnTo>
                  <a:pt x="37" y="66"/>
                </a:lnTo>
                <a:lnTo>
                  <a:pt x="37" y="66"/>
                </a:lnTo>
                <a:lnTo>
                  <a:pt x="40" y="66"/>
                </a:lnTo>
                <a:lnTo>
                  <a:pt x="40" y="66"/>
                </a:lnTo>
                <a:lnTo>
                  <a:pt x="37" y="65"/>
                </a:lnTo>
                <a:lnTo>
                  <a:pt x="37" y="65"/>
                </a:lnTo>
                <a:close/>
              </a:path>
            </a:pathLst>
          </a:custGeom>
          <a:solidFill>
            <a:schemeClr val="bg1"/>
          </a:solidFill>
          <a:ln>
            <a:noFill/>
          </a:ln>
          <a:extLst/>
        </p:spPr>
        <p:txBody>
          <a:bodyPr vert="horz" wrap="square" lIns="91428" tIns="45715" rIns="91428" bIns="45715" numCol="1" anchor="t" anchorCtr="0" compatLnSpc="1">
            <a:prstTxWarp prst="textNoShape">
              <a:avLst/>
            </a:prstTxWarp>
          </a:bodyPr>
          <a:lstStyle/>
          <a:p>
            <a:endParaRPr lang="es-ES" dirty="0">
              <a:solidFill>
                <a:srgbClr val="002776"/>
              </a:solidFill>
            </a:endParaRPr>
          </a:p>
        </p:txBody>
      </p:sp>
      <p:sp>
        <p:nvSpPr>
          <p:cNvPr id="76" name="Rectangle 57"/>
          <p:cNvSpPr>
            <a:spLocks noChangeArrowheads="1"/>
          </p:cNvSpPr>
          <p:nvPr>
            <p:custDataLst>
              <p:tags r:id="rId17"/>
            </p:custDataLst>
          </p:nvPr>
        </p:nvSpPr>
        <p:spPr bwMode="auto">
          <a:xfrm>
            <a:off x="344493" y="2404881"/>
            <a:ext cx="1007188" cy="765679"/>
          </a:xfrm>
          <a:prstGeom prst="rect">
            <a:avLst/>
          </a:prstGeom>
          <a:solidFill>
            <a:schemeClr val="bg1">
              <a:lumMod val="85000"/>
            </a:schemeClr>
          </a:solidFill>
          <a:ln w="12700">
            <a:noFill/>
            <a:miter lim="800000"/>
            <a:headEnd type="none" w="sm" len="sm"/>
            <a:tailEnd type="none" w="sm" len="sm"/>
          </a:ln>
          <a:effectLst/>
        </p:spPr>
        <p:txBody>
          <a:bodyPr wrap="square" lIns="35995" tIns="359950" rIns="35995" bIns="45840" anchor="ctr"/>
          <a:lstStyle/>
          <a:p>
            <a:pPr indent="-58626" algn="ctr" defTabSz="931658" eaLnBrk="0" fontAlgn="b" hangingPunct="0">
              <a:spcBef>
                <a:spcPct val="0"/>
              </a:spcBef>
              <a:spcAft>
                <a:spcPct val="0"/>
              </a:spcAft>
            </a:pPr>
            <a:r>
              <a:rPr lang="es-ES" altLang="ja-JP" sz="900" dirty="0">
                <a:solidFill>
                  <a:srgbClr val="7F7F7F"/>
                </a:solidFill>
                <a:cs typeface="Arial" pitchFamily="34" charset="0"/>
              </a:rPr>
              <a:t>Desarrollo producto </a:t>
            </a:r>
          </a:p>
          <a:p>
            <a:pPr indent="-58626" algn="ctr" defTabSz="931658" eaLnBrk="0" fontAlgn="b" hangingPunct="0">
              <a:spcBef>
                <a:spcPct val="0"/>
              </a:spcBef>
              <a:spcAft>
                <a:spcPct val="0"/>
              </a:spcAft>
            </a:pPr>
            <a:r>
              <a:rPr lang="es-ES" altLang="ja-JP" sz="900" dirty="0">
                <a:solidFill>
                  <a:srgbClr val="7F7F7F"/>
                </a:solidFill>
                <a:cs typeface="Arial" pitchFamily="34" charset="0"/>
              </a:rPr>
              <a:t>RICE</a:t>
            </a:r>
          </a:p>
        </p:txBody>
      </p:sp>
      <p:sp>
        <p:nvSpPr>
          <p:cNvPr id="77" name="Freeform 49"/>
          <p:cNvSpPr>
            <a:spLocks noEditPoints="1"/>
          </p:cNvSpPr>
          <p:nvPr/>
        </p:nvSpPr>
        <p:spPr bwMode="auto">
          <a:xfrm>
            <a:off x="736058" y="2492376"/>
            <a:ext cx="322171" cy="317502"/>
          </a:xfrm>
          <a:custGeom>
            <a:avLst/>
            <a:gdLst>
              <a:gd name="T0" fmla="*/ 125 w 138"/>
              <a:gd name="T1" fmla="*/ 0 h 136"/>
              <a:gd name="T2" fmla="*/ 130 w 138"/>
              <a:gd name="T3" fmla="*/ 0 h 136"/>
              <a:gd name="T4" fmla="*/ 136 w 138"/>
              <a:gd name="T5" fmla="*/ 6 h 136"/>
              <a:gd name="T6" fmla="*/ 138 w 138"/>
              <a:gd name="T7" fmla="*/ 34 h 136"/>
              <a:gd name="T8" fmla="*/ 136 w 138"/>
              <a:gd name="T9" fmla="*/ 39 h 136"/>
              <a:gd name="T10" fmla="*/ 130 w 138"/>
              <a:gd name="T11" fmla="*/ 45 h 136"/>
              <a:gd name="T12" fmla="*/ 91 w 138"/>
              <a:gd name="T13" fmla="*/ 46 h 136"/>
              <a:gd name="T14" fmla="*/ 80 w 138"/>
              <a:gd name="T15" fmla="*/ 46 h 136"/>
              <a:gd name="T16" fmla="*/ 79 w 138"/>
              <a:gd name="T17" fmla="*/ 46 h 136"/>
              <a:gd name="T18" fmla="*/ 71 w 138"/>
              <a:gd name="T19" fmla="*/ 42 h 136"/>
              <a:gd name="T20" fmla="*/ 66 w 138"/>
              <a:gd name="T21" fmla="*/ 34 h 136"/>
              <a:gd name="T22" fmla="*/ 66 w 138"/>
              <a:gd name="T23" fmla="*/ 11 h 136"/>
              <a:gd name="T24" fmla="*/ 71 w 138"/>
              <a:gd name="T25" fmla="*/ 3 h 136"/>
              <a:gd name="T26" fmla="*/ 79 w 138"/>
              <a:gd name="T27" fmla="*/ 0 h 136"/>
              <a:gd name="T28" fmla="*/ 71 w 138"/>
              <a:gd name="T29" fmla="*/ 85 h 136"/>
              <a:gd name="T30" fmla="*/ 88 w 138"/>
              <a:gd name="T31" fmla="*/ 69 h 136"/>
              <a:gd name="T32" fmla="*/ 68 w 138"/>
              <a:gd name="T33" fmla="*/ 62 h 136"/>
              <a:gd name="T34" fmla="*/ 66 w 138"/>
              <a:gd name="T35" fmla="*/ 54 h 136"/>
              <a:gd name="T36" fmla="*/ 62 w 138"/>
              <a:gd name="T37" fmla="*/ 48 h 136"/>
              <a:gd name="T38" fmla="*/ 57 w 138"/>
              <a:gd name="T39" fmla="*/ 48 h 136"/>
              <a:gd name="T40" fmla="*/ 54 w 138"/>
              <a:gd name="T41" fmla="*/ 48 h 136"/>
              <a:gd name="T42" fmla="*/ 53 w 138"/>
              <a:gd name="T43" fmla="*/ 43 h 136"/>
              <a:gd name="T44" fmla="*/ 54 w 138"/>
              <a:gd name="T45" fmla="*/ 39 h 136"/>
              <a:gd name="T46" fmla="*/ 57 w 138"/>
              <a:gd name="T47" fmla="*/ 35 h 136"/>
              <a:gd name="T48" fmla="*/ 57 w 138"/>
              <a:gd name="T49" fmla="*/ 32 h 136"/>
              <a:gd name="T50" fmla="*/ 57 w 138"/>
              <a:gd name="T51" fmla="*/ 31 h 136"/>
              <a:gd name="T52" fmla="*/ 56 w 138"/>
              <a:gd name="T53" fmla="*/ 31 h 136"/>
              <a:gd name="T54" fmla="*/ 54 w 138"/>
              <a:gd name="T55" fmla="*/ 21 h 136"/>
              <a:gd name="T56" fmla="*/ 53 w 138"/>
              <a:gd name="T57" fmla="*/ 18 h 136"/>
              <a:gd name="T58" fmla="*/ 45 w 138"/>
              <a:gd name="T59" fmla="*/ 17 h 136"/>
              <a:gd name="T60" fmla="*/ 36 w 138"/>
              <a:gd name="T61" fmla="*/ 20 h 136"/>
              <a:gd name="T62" fmla="*/ 34 w 138"/>
              <a:gd name="T63" fmla="*/ 21 h 136"/>
              <a:gd name="T64" fmla="*/ 32 w 138"/>
              <a:gd name="T65" fmla="*/ 31 h 136"/>
              <a:gd name="T66" fmla="*/ 32 w 138"/>
              <a:gd name="T67" fmla="*/ 31 h 136"/>
              <a:gd name="T68" fmla="*/ 32 w 138"/>
              <a:gd name="T69" fmla="*/ 32 h 136"/>
              <a:gd name="T70" fmla="*/ 32 w 138"/>
              <a:gd name="T71" fmla="*/ 35 h 136"/>
              <a:gd name="T72" fmla="*/ 34 w 138"/>
              <a:gd name="T73" fmla="*/ 39 h 136"/>
              <a:gd name="T74" fmla="*/ 37 w 138"/>
              <a:gd name="T75" fmla="*/ 43 h 136"/>
              <a:gd name="T76" fmla="*/ 36 w 138"/>
              <a:gd name="T77" fmla="*/ 46 h 136"/>
              <a:gd name="T78" fmla="*/ 34 w 138"/>
              <a:gd name="T79" fmla="*/ 48 h 136"/>
              <a:gd name="T80" fmla="*/ 32 w 138"/>
              <a:gd name="T81" fmla="*/ 48 h 136"/>
              <a:gd name="T82" fmla="*/ 28 w 138"/>
              <a:gd name="T83" fmla="*/ 48 h 136"/>
              <a:gd name="T84" fmla="*/ 22 w 138"/>
              <a:gd name="T85" fmla="*/ 62 h 136"/>
              <a:gd name="T86" fmla="*/ 0 w 138"/>
              <a:gd name="T87" fmla="*/ 69 h 136"/>
              <a:gd name="T88" fmla="*/ 17 w 138"/>
              <a:gd name="T89" fmla="*/ 85 h 136"/>
              <a:gd name="T90" fmla="*/ 71 w 138"/>
              <a:gd name="T91" fmla="*/ 136 h 136"/>
              <a:gd name="T92" fmla="*/ 71 w 138"/>
              <a:gd name="T93" fmla="*/ 85 h 136"/>
              <a:gd name="T94" fmla="*/ 45 w 138"/>
              <a:gd name="T95" fmla="*/ 52 h 136"/>
              <a:gd name="T96" fmla="*/ 43 w 138"/>
              <a:gd name="T97" fmla="*/ 48 h 136"/>
              <a:gd name="T98" fmla="*/ 46 w 138"/>
              <a:gd name="T99" fmla="*/ 48 h 136"/>
              <a:gd name="T100" fmla="*/ 46 w 138"/>
              <a:gd name="T101" fmla="*/ 52 h 136"/>
              <a:gd name="T102" fmla="*/ 42 w 138"/>
              <a:gd name="T103" fmla="*/ 62 h 136"/>
              <a:gd name="T104" fmla="*/ 82 w 138"/>
              <a:gd name="T105" fmla="*/ 9 h 136"/>
              <a:gd name="T106" fmla="*/ 125 w 138"/>
              <a:gd name="T107" fmla="*/ 12 h 136"/>
              <a:gd name="T108" fmla="*/ 82 w 138"/>
              <a:gd name="T109" fmla="*/ 9 h 136"/>
              <a:gd name="T110" fmla="*/ 82 w 138"/>
              <a:gd name="T111" fmla="*/ 31 h 136"/>
              <a:gd name="T112" fmla="*/ 125 w 138"/>
              <a:gd name="T113" fmla="*/ 34 h 136"/>
              <a:gd name="T114" fmla="*/ 82 w 138"/>
              <a:gd name="T115" fmla="*/ 31 h 136"/>
              <a:gd name="T116" fmla="*/ 82 w 138"/>
              <a:gd name="T117" fmla="*/ 20 h 136"/>
              <a:gd name="T118" fmla="*/ 125 w 138"/>
              <a:gd name="T119" fmla="*/ 23 h 136"/>
              <a:gd name="T120" fmla="*/ 82 w 138"/>
              <a:gd name="T121" fmla="*/ 2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8" h="136">
                <a:moveTo>
                  <a:pt x="79" y="0"/>
                </a:moveTo>
                <a:lnTo>
                  <a:pt x="125" y="0"/>
                </a:lnTo>
                <a:lnTo>
                  <a:pt x="125" y="0"/>
                </a:lnTo>
                <a:lnTo>
                  <a:pt x="130" y="0"/>
                </a:lnTo>
                <a:lnTo>
                  <a:pt x="135" y="3"/>
                </a:lnTo>
                <a:lnTo>
                  <a:pt x="136" y="6"/>
                </a:lnTo>
                <a:lnTo>
                  <a:pt x="138" y="11"/>
                </a:lnTo>
                <a:lnTo>
                  <a:pt x="138" y="34"/>
                </a:lnTo>
                <a:lnTo>
                  <a:pt x="138" y="34"/>
                </a:lnTo>
                <a:lnTo>
                  <a:pt x="136" y="39"/>
                </a:lnTo>
                <a:lnTo>
                  <a:pt x="135" y="42"/>
                </a:lnTo>
                <a:lnTo>
                  <a:pt x="130" y="45"/>
                </a:lnTo>
                <a:lnTo>
                  <a:pt x="125" y="46"/>
                </a:lnTo>
                <a:lnTo>
                  <a:pt x="91" y="46"/>
                </a:lnTo>
                <a:lnTo>
                  <a:pt x="80" y="56"/>
                </a:lnTo>
                <a:lnTo>
                  <a:pt x="80" y="46"/>
                </a:lnTo>
                <a:lnTo>
                  <a:pt x="79" y="46"/>
                </a:lnTo>
                <a:lnTo>
                  <a:pt x="79" y="46"/>
                </a:lnTo>
                <a:lnTo>
                  <a:pt x="74" y="45"/>
                </a:lnTo>
                <a:lnTo>
                  <a:pt x="71" y="42"/>
                </a:lnTo>
                <a:lnTo>
                  <a:pt x="68" y="39"/>
                </a:lnTo>
                <a:lnTo>
                  <a:pt x="66" y="34"/>
                </a:lnTo>
                <a:lnTo>
                  <a:pt x="66" y="11"/>
                </a:lnTo>
                <a:lnTo>
                  <a:pt x="66" y="11"/>
                </a:lnTo>
                <a:lnTo>
                  <a:pt x="68" y="6"/>
                </a:lnTo>
                <a:lnTo>
                  <a:pt x="71" y="3"/>
                </a:lnTo>
                <a:lnTo>
                  <a:pt x="74" y="0"/>
                </a:lnTo>
                <a:lnTo>
                  <a:pt x="79" y="0"/>
                </a:lnTo>
                <a:lnTo>
                  <a:pt x="79" y="0"/>
                </a:lnTo>
                <a:close/>
                <a:moveTo>
                  <a:pt x="71" y="85"/>
                </a:moveTo>
                <a:lnTo>
                  <a:pt x="80" y="85"/>
                </a:lnTo>
                <a:lnTo>
                  <a:pt x="88" y="69"/>
                </a:lnTo>
                <a:lnTo>
                  <a:pt x="88" y="62"/>
                </a:lnTo>
                <a:lnTo>
                  <a:pt x="68" y="62"/>
                </a:lnTo>
                <a:lnTo>
                  <a:pt x="68" y="62"/>
                </a:lnTo>
                <a:lnTo>
                  <a:pt x="66" y="54"/>
                </a:lnTo>
                <a:lnTo>
                  <a:pt x="62" y="48"/>
                </a:lnTo>
                <a:lnTo>
                  <a:pt x="62" y="48"/>
                </a:lnTo>
                <a:lnTo>
                  <a:pt x="57" y="48"/>
                </a:lnTo>
                <a:lnTo>
                  <a:pt x="57" y="48"/>
                </a:lnTo>
                <a:lnTo>
                  <a:pt x="54" y="48"/>
                </a:lnTo>
                <a:lnTo>
                  <a:pt x="54" y="48"/>
                </a:lnTo>
                <a:lnTo>
                  <a:pt x="53" y="43"/>
                </a:lnTo>
                <a:lnTo>
                  <a:pt x="53" y="43"/>
                </a:lnTo>
                <a:lnTo>
                  <a:pt x="54" y="39"/>
                </a:lnTo>
                <a:lnTo>
                  <a:pt x="54" y="39"/>
                </a:lnTo>
                <a:lnTo>
                  <a:pt x="57" y="35"/>
                </a:lnTo>
                <a:lnTo>
                  <a:pt x="57" y="35"/>
                </a:lnTo>
                <a:lnTo>
                  <a:pt x="57" y="32"/>
                </a:lnTo>
                <a:lnTo>
                  <a:pt x="57" y="32"/>
                </a:lnTo>
                <a:lnTo>
                  <a:pt x="57" y="31"/>
                </a:lnTo>
                <a:lnTo>
                  <a:pt x="57" y="31"/>
                </a:lnTo>
                <a:lnTo>
                  <a:pt x="56" y="31"/>
                </a:lnTo>
                <a:lnTo>
                  <a:pt x="56" y="31"/>
                </a:lnTo>
                <a:lnTo>
                  <a:pt x="56" y="23"/>
                </a:lnTo>
                <a:lnTo>
                  <a:pt x="54" y="21"/>
                </a:lnTo>
                <a:lnTo>
                  <a:pt x="53" y="18"/>
                </a:lnTo>
                <a:lnTo>
                  <a:pt x="53" y="18"/>
                </a:lnTo>
                <a:lnTo>
                  <a:pt x="49" y="17"/>
                </a:lnTo>
                <a:lnTo>
                  <a:pt x="45" y="17"/>
                </a:lnTo>
                <a:lnTo>
                  <a:pt x="40" y="17"/>
                </a:lnTo>
                <a:lnTo>
                  <a:pt x="36" y="20"/>
                </a:lnTo>
                <a:lnTo>
                  <a:pt x="36" y="20"/>
                </a:lnTo>
                <a:lnTo>
                  <a:pt x="34" y="21"/>
                </a:lnTo>
                <a:lnTo>
                  <a:pt x="32" y="23"/>
                </a:lnTo>
                <a:lnTo>
                  <a:pt x="32" y="31"/>
                </a:lnTo>
                <a:lnTo>
                  <a:pt x="32" y="31"/>
                </a:lnTo>
                <a:lnTo>
                  <a:pt x="32" y="31"/>
                </a:lnTo>
                <a:lnTo>
                  <a:pt x="32" y="32"/>
                </a:lnTo>
                <a:lnTo>
                  <a:pt x="32" y="32"/>
                </a:lnTo>
                <a:lnTo>
                  <a:pt x="32" y="32"/>
                </a:lnTo>
                <a:lnTo>
                  <a:pt x="32" y="35"/>
                </a:lnTo>
                <a:lnTo>
                  <a:pt x="32" y="35"/>
                </a:lnTo>
                <a:lnTo>
                  <a:pt x="34" y="39"/>
                </a:lnTo>
                <a:lnTo>
                  <a:pt x="34" y="39"/>
                </a:lnTo>
                <a:lnTo>
                  <a:pt x="37" y="43"/>
                </a:lnTo>
                <a:lnTo>
                  <a:pt x="37" y="43"/>
                </a:lnTo>
                <a:lnTo>
                  <a:pt x="36" y="46"/>
                </a:lnTo>
                <a:lnTo>
                  <a:pt x="36" y="46"/>
                </a:lnTo>
                <a:lnTo>
                  <a:pt x="34" y="48"/>
                </a:lnTo>
                <a:lnTo>
                  <a:pt x="32" y="48"/>
                </a:lnTo>
                <a:lnTo>
                  <a:pt x="32" y="48"/>
                </a:lnTo>
                <a:lnTo>
                  <a:pt x="28" y="48"/>
                </a:lnTo>
                <a:lnTo>
                  <a:pt x="28" y="48"/>
                </a:lnTo>
                <a:lnTo>
                  <a:pt x="23" y="54"/>
                </a:lnTo>
                <a:lnTo>
                  <a:pt x="22" y="62"/>
                </a:lnTo>
                <a:lnTo>
                  <a:pt x="0" y="62"/>
                </a:lnTo>
                <a:lnTo>
                  <a:pt x="0" y="69"/>
                </a:lnTo>
                <a:lnTo>
                  <a:pt x="9" y="85"/>
                </a:lnTo>
                <a:lnTo>
                  <a:pt x="17" y="85"/>
                </a:lnTo>
                <a:lnTo>
                  <a:pt x="17" y="136"/>
                </a:lnTo>
                <a:lnTo>
                  <a:pt x="71" y="136"/>
                </a:lnTo>
                <a:lnTo>
                  <a:pt x="71" y="85"/>
                </a:lnTo>
                <a:lnTo>
                  <a:pt x="71" y="85"/>
                </a:lnTo>
                <a:close/>
                <a:moveTo>
                  <a:pt x="42" y="62"/>
                </a:moveTo>
                <a:lnTo>
                  <a:pt x="45" y="52"/>
                </a:lnTo>
                <a:lnTo>
                  <a:pt x="43" y="51"/>
                </a:lnTo>
                <a:lnTo>
                  <a:pt x="43" y="48"/>
                </a:lnTo>
                <a:lnTo>
                  <a:pt x="45" y="48"/>
                </a:lnTo>
                <a:lnTo>
                  <a:pt x="46" y="48"/>
                </a:lnTo>
                <a:lnTo>
                  <a:pt x="48" y="51"/>
                </a:lnTo>
                <a:lnTo>
                  <a:pt x="46" y="52"/>
                </a:lnTo>
                <a:lnTo>
                  <a:pt x="49" y="62"/>
                </a:lnTo>
                <a:lnTo>
                  <a:pt x="42" y="62"/>
                </a:lnTo>
                <a:lnTo>
                  <a:pt x="42" y="62"/>
                </a:lnTo>
                <a:close/>
                <a:moveTo>
                  <a:pt x="82" y="9"/>
                </a:moveTo>
                <a:lnTo>
                  <a:pt x="82" y="12"/>
                </a:lnTo>
                <a:lnTo>
                  <a:pt x="125" y="12"/>
                </a:lnTo>
                <a:lnTo>
                  <a:pt x="125" y="9"/>
                </a:lnTo>
                <a:lnTo>
                  <a:pt x="82" y="9"/>
                </a:lnTo>
                <a:lnTo>
                  <a:pt x="82" y="9"/>
                </a:lnTo>
                <a:close/>
                <a:moveTo>
                  <a:pt x="82" y="31"/>
                </a:moveTo>
                <a:lnTo>
                  <a:pt x="82" y="34"/>
                </a:lnTo>
                <a:lnTo>
                  <a:pt x="125" y="34"/>
                </a:lnTo>
                <a:lnTo>
                  <a:pt x="125" y="31"/>
                </a:lnTo>
                <a:lnTo>
                  <a:pt x="82" y="31"/>
                </a:lnTo>
                <a:lnTo>
                  <a:pt x="82" y="31"/>
                </a:lnTo>
                <a:close/>
                <a:moveTo>
                  <a:pt x="82" y="20"/>
                </a:moveTo>
                <a:lnTo>
                  <a:pt x="82" y="23"/>
                </a:lnTo>
                <a:lnTo>
                  <a:pt x="125" y="23"/>
                </a:lnTo>
                <a:lnTo>
                  <a:pt x="125" y="20"/>
                </a:lnTo>
                <a:lnTo>
                  <a:pt x="82" y="20"/>
                </a:lnTo>
                <a:close/>
              </a:path>
            </a:pathLst>
          </a:custGeom>
          <a:solidFill>
            <a:schemeClr val="bg1"/>
          </a:solidFill>
          <a:ln>
            <a:noFill/>
          </a:ln>
          <a:extLst/>
        </p:spPr>
        <p:txBody>
          <a:bodyPr vert="horz" wrap="square" lIns="91428" tIns="45715" rIns="91428" bIns="45715" numCol="1" anchor="t" anchorCtr="0" compatLnSpc="1">
            <a:prstTxWarp prst="textNoShape">
              <a:avLst/>
            </a:prstTxWarp>
          </a:bodyPr>
          <a:lstStyle/>
          <a:p>
            <a:endParaRPr lang="es-ES" dirty="0">
              <a:solidFill>
                <a:srgbClr val="002776"/>
              </a:solidFill>
            </a:endParaRPr>
          </a:p>
        </p:txBody>
      </p:sp>
      <p:grpSp>
        <p:nvGrpSpPr>
          <p:cNvPr id="11" name="Group 10"/>
          <p:cNvGrpSpPr/>
          <p:nvPr/>
        </p:nvGrpSpPr>
        <p:grpSpPr>
          <a:xfrm>
            <a:off x="6681517" y="4404256"/>
            <a:ext cx="3096024" cy="994964"/>
            <a:chOff x="6681512" y="5139899"/>
            <a:chExt cx="2880000" cy="1581146"/>
          </a:xfrm>
        </p:grpSpPr>
        <p:sp>
          <p:nvSpPr>
            <p:cNvPr id="67" name="Rectangle 66"/>
            <p:cNvSpPr/>
            <p:nvPr>
              <p:custDataLst>
                <p:tags r:id="rId26"/>
              </p:custDataLst>
            </p:nvPr>
          </p:nvSpPr>
          <p:spPr>
            <a:xfrm>
              <a:off x="6681512" y="5150584"/>
              <a:ext cx="2880000" cy="1570461"/>
            </a:xfrm>
            <a:prstGeom prst="rect">
              <a:avLst/>
            </a:prstGeom>
            <a:solidFill>
              <a:srgbClr val="EFFAFF"/>
            </a:solidFill>
            <a:ln>
              <a:solidFill>
                <a:schemeClr val="accent3"/>
              </a:solidFill>
              <a:prstDash val="sysDash"/>
            </a:ln>
            <a:effectLst/>
          </p:spPr>
          <p:style>
            <a:lnRef idx="1">
              <a:schemeClr val="accent1"/>
            </a:lnRef>
            <a:fillRef idx="2">
              <a:schemeClr val="accent1"/>
            </a:fillRef>
            <a:effectRef idx="1">
              <a:schemeClr val="accent1"/>
            </a:effectRef>
            <a:fontRef idx="minor">
              <a:schemeClr val="dk1"/>
            </a:fontRef>
          </p:style>
          <p:txBody>
            <a:bodyPr lIns="160588" tIns="29112" rIns="58223" bIns="29112" rtlCol="0" anchor="ctr"/>
            <a:lstStyle/>
            <a:p>
              <a:pPr defTabSz="931658" fontAlgn="base">
                <a:spcBef>
                  <a:spcPct val="0"/>
                </a:spcBef>
                <a:spcAft>
                  <a:spcPts val="100"/>
                </a:spcAft>
              </a:pPr>
              <a:r>
                <a:rPr lang="es-ES" sz="900" dirty="0">
                  <a:solidFill>
                    <a:srgbClr val="002060"/>
                  </a:solidFill>
                </a:rPr>
                <a:t>1</a:t>
              </a:r>
            </a:p>
          </p:txBody>
        </p:sp>
        <p:sp>
          <p:nvSpPr>
            <p:cNvPr id="69" name="TextBox 68"/>
            <p:cNvSpPr txBox="1"/>
            <p:nvPr>
              <p:custDataLst>
                <p:tags r:id="rId27"/>
              </p:custDataLst>
            </p:nvPr>
          </p:nvSpPr>
          <p:spPr>
            <a:xfrm>
              <a:off x="7023155" y="5139899"/>
              <a:ext cx="2538357" cy="1581146"/>
            </a:xfrm>
            <a:prstGeom prst="rect">
              <a:avLst/>
            </a:prstGeom>
            <a:noFill/>
          </p:spPr>
          <p:txBody>
            <a:bodyPr wrap="square" lIns="58242" tIns="29121" rIns="0" bIns="29121" rtlCol="0">
              <a:spAutoFit/>
            </a:bodyPr>
            <a:lstStyle/>
            <a:p>
              <a:pPr defTabSz="931658" fontAlgn="base">
                <a:spcBef>
                  <a:spcPct val="0"/>
                </a:spcBef>
                <a:spcAft>
                  <a:spcPts val="100"/>
                </a:spcAft>
              </a:pPr>
              <a:r>
                <a:rPr lang="es-ES" sz="1000" b="1" i="1" dirty="0">
                  <a:solidFill>
                    <a:srgbClr val="002060"/>
                  </a:solidFill>
                  <a:cs typeface="Arial" pitchFamily="34" charset="0"/>
                </a:rPr>
                <a:t>Estrategia 4: </a:t>
              </a:r>
              <a:r>
                <a:rPr lang="es-ES" sz="1000" b="1" dirty="0">
                  <a:solidFill>
                    <a:srgbClr val="002776"/>
                  </a:solidFill>
                </a:rPr>
                <a:t>Foco de desarrollo turístico en centralidades de alto atractivo y potencial</a:t>
              </a:r>
            </a:p>
            <a:p>
              <a:pPr defTabSz="931658" fontAlgn="base">
                <a:spcBef>
                  <a:spcPct val="0"/>
                </a:spcBef>
                <a:spcAft>
                  <a:spcPts val="100"/>
                </a:spcAft>
              </a:pPr>
              <a:r>
                <a:rPr lang="es-ES" sz="800" dirty="0">
                  <a:solidFill>
                    <a:srgbClr val="002060"/>
                  </a:solidFill>
                  <a:cs typeface="Arial" pitchFamily="34" charset="0"/>
                </a:rPr>
                <a:t>Impulso de Centro Histórico, La Mariscal, </a:t>
              </a:r>
              <a:r>
                <a:rPr lang="es-ES" sz="800" dirty="0" err="1">
                  <a:solidFill>
                    <a:srgbClr val="002060"/>
                  </a:solidFill>
                  <a:cs typeface="Arial" pitchFamily="34" charset="0"/>
                </a:rPr>
                <a:t>Guápulo</a:t>
              </a:r>
              <a:r>
                <a:rPr lang="es-ES" sz="800" dirty="0">
                  <a:solidFill>
                    <a:srgbClr val="002060"/>
                  </a:solidFill>
                  <a:cs typeface="Arial" pitchFamily="34" charset="0"/>
                </a:rPr>
                <a:t> y </a:t>
              </a:r>
              <a:r>
                <a:rPr lang="es-ES" sz="800" dirty="0" err="1">
                  <a:solidFill>
                    <a:srgbClr val="002060"/>
                  </a:solidFill>
                  <a:cs typeface="Arial" pitchFamily="34" charset="0"/>
                </a:rPr>
                <a:t>Cumbayá</a:t>
              </a:r>
              <a:r>
                <a:rPr lang="es-ES" sz="800" dirty="0">
                  <a:solidFill>
                    <a:srgbClr val="002060"/>
                  </a:solidFill>
                  <a:cs typeface="Arial" pitchFamily="34" charset="0"/>
                </a:rPr>
                <a:t>, oferta complementaria en noroccidente, peatonalización de barrios y calles, actividades de calle, intervenciones urbanas de dinamización, señalización, seguridad, etc.</a:t>
              </a:r>
            </a:p>
          </p:txBody>
        </p:sp>
      </p:grpSp>
      <p:grpSp>
        <p:nvGrpSpPr>
          <p:cNvPr id="70" name="Group 69"/>
          <p:cNvGrpSpPr/>
          <p:nvPr/>
        </p:nvGrpSpPr>
        <p:grpSpPr>
          <a:xfrm>
            <a:off x="6681517" y="5476557"/>
            <a:ext cx="3096024" cy="1019501"/>
            <a:chOff x="6681512" y="3998457"/>
            <a:chExt cx="2880000" cy="1682596"/>
          </a:xfrm>
        </p:grpSpPr>
        <p:sp>
          <p:nvSpPr>
            <p:cNvPr id="78" name="Rectangle 77"/>
            <p:cNvSpPr/>
            <p:nvPr>
              <p:custDataLst>
                <p:tags r:id="rId24"/>
              </p:custDataLst>
            </p:nvPr>
          </p:nvSpPr>
          <p:spPr>
            <a:xfrm>
              <a:off x="6681512" y="3998457"/>
              <a:ext cx="2880000" cy="1682596"/>
            </a:xfrm>
            <a:prstGeom prst="rect">
              <a:avLst/>
            </a:prstGeom>
            <a:solidFill>
              <a:srgbClr val="EFFAFF"/>
            </a:solidFill>
            <a:ln>
              <a:solidFill>
                <a:schemeClr val="accent3"/>
              </a:solidFill>
              <a:prstDash val="sysDash"/>
            </a:ln>
            <a:effectLst/>
          </p:spPr>
          <p:style>
            <a:lnRef idx="1">
              <a:schemeClr val="accent1"/>
            </a:lnRef>
            <a:fillRef idx="2">
              <a:schemeClr val="accent1"/>
            </a:fillRef>
            <a:effectRef idx="1">
              <a:schemeClr val="accent1"/>
            </a:effectRef>
            <a:fontRef idx="minor">
              <a:schemeClr val="dk1"/>
            </a:fontRef>
          </p:style>
          <p:txBody>
            <a:bodyPr lIns="160588" tIns="29112" rIns="58223" bIns="29112" rtlCol="0" anchor="ctr"/>
            <a:lstStyle/>
            <a:p>
              <a:pPr defTabSz="931658" fontAlgn="base">
                <a:spcBef>
                  <a:spcPct val="0"/>
                </a:spcBef>
                <a:spcAft>
                  <a:spcPts val="100"/>
                </a:spcAft>
              </a:pPr>
              <a:r>
                <a:rPr lang="es-ES" sz="900" dirty="0">
                  <a:solidFill>
                    <a:srgbClr val="002060"/>
                  </a:solidFill>
                </a:rPr>
                <a:t>3</a:t>
              </a:r>
            </a:p>
          </p:txBody>
        </p:sp>
        <p:sp>
          <p:nvSpPr>
            <p:cNvPr id="79" name="TextBox 78"/>
            <p:cNvSpPr txBox="1"/>
            <p:nvPr>
              <p:custDataLst>
                <p:tags r:id="rId25"/>
              </p:custDataLst>
            </p:nvPr>
          </p:nvSpPr>
          <p:spPr>
            <a:xfrm>
              <a:off x="7023155" y="4042285"/>
              <a:ext cx="2538357" cy="1591305"/>
            </a:xfrm>
            <a:prstGeom prst="rect">
              <a:avLst/>
            </a:prstGeom>
            <a:noFill/>
          </p:spPr>
          <p:txBody>
            <a:bodyPr wrap="square" lIns="58242" tIns="29121" rIns="0" bIns="29121" rtlCol="0">
              <a:spAutoFit/>
            </a:bodyPr>
            <a:lstStyle/>
            <a:p>
              <a:pPr defTabSz="931658" fontAlgn="base">
                <a:spcBef>
                  <a:spcPct val="0"/>
                </a:spcBef>
                <a:spcAft>
                  <a:spcPts val="100"/>
                </a:spcAft>
              </a:pPr>
              <a:r>
                <a:rPr lang="es-ES" sz="1000" b="1" i="1" dirty="0">
                  <a:solidFill>
                    <a:srgbClr val="002060"/>
                  </a:solidFill>
                  <a:cs typeface="Arial" pitchFamily="34" charset="0"/>
                </a:rPr>
                <a:t>Estrategia 5: </a:t>
              </a:r>
              <a:r>
                <a:rPr lang="es-ES" sz="1000" b="1" dirty="0">
                  <a:solidFill>
                    <a:srgbClr val="002776"/>
                  </a:solidFill>
                </a:rPr>
                <a:t>Dinamización turística integral</a:t>
              </a:r>
            </a:p>
            <a:p>
              <a:pPr defTabSz="931658" fontAlgn="base">
                <a:spcBef>
                  <a:spcPct val="0"/>
                </a:spcBef>
                <a:spcAft>
                  <a:spcPts val="100"/>
                </a:spcAft>
              </a:pPr>
              <a:r>
                <a:rPr lang="es-ES" sz="800" dirty="0">
                  <a:solidFill>
                    <a:srgbClr val="002060"/>
                  </a:solidFill>
                  <a:cs typeface="Arial" pitchFamily="34" charset="0"/>
                </a:rPr>
                <a:t>Definición de conceptos de posicionamiento e identidad cultural de centralidades turísticas, a la creación de agenda cultural intensiva, actividades de calle nocturnas y diurnas, tematizaciones gastronómicas, culturales, de naturaleza en noroccidente, desarrollo de rutas e itinerarios urbanos (ej. peatonales, tematizados, etc.)</a:t>
              </a:r>
            </a:p>
          </p:txBody>
        </p:sp>
      </p:grpSp>
      <p:grpSp>
        <p:nvGrpSpPr>
          <p:cNvPr id="84" name="Group 83"/>
          <p:cNvGrpSpPr/>
          <p:nvPr/>
        </p:nvGrpSpPr>
        <p:grpSpPr>
          <a:xfrm>
            <a:off x="1568625" y="6616112"/>
            <a:ext cx="5045036" cy="197292"/>
            <a:chOff x="1186312" y="6342529"/>
            <a:chExt cx="5045036" cy="197293"/>
          </a:xfrm>
        </p:grpSpPr>
        <p:sp>
          <p:nvSpPr>
            <p:cNvPr id="85" name="Rectangle 84"/>
            <p:cNvSpPr>
              <a:spLocks noChangeArrowheads="1"/>
            </p:cNvSpPr>
            <p:nvPr>
              <p:custDataLst>
                <p:tags r:id="rId18"/>
              </p:custDataLst>
            </p:nvPr>
          </p:nvSpPr>
          <p:spPr bwMode="auto">
            <a:xfrm>
              <a:off x="1186312" y="6406763"/>
              <a:ext cx="189900" cy="68824"/>
            </a:xfrm>
            <a:prstGeom prst="rect">
              <a:avLst/>
            </a:prstGeom>
            <a:solidFill>
              <a:srgbClr val="92D400"/>
            </a:solidFill>
            <a:ln w="12700" algn="ctr">
              <a:noFill/>
              <a:miter lim="800000"/>
              <a:headEnd/>
              <a:tailEnd/>
            </a:ln>
            <a:effectLst/>
          </p:spPr>
          <p:txBody>
            <a:bodyPr lIns="458448" tIns="45845" rIns="91690" bIns="45845" anchor="ctr"/>
            <a:lstStyle/>
            <a:p>
              <a:pPr defTabSz="931658" eaLnBrk="0" fontAlgn="b" hangingPunct="0">
                <a:lnSpc>
                  <a:spcPct val="85000"/>
                </a:lnSpc>
                <a:spcBef>
                  <a:spcPct val="0"/>
                </a:spcBef>
                <a:spcAft>
                  <a:spcPct val="0"/>
                </a:spcAft>
              </a:pPr>
              <a:endParaRPr lang="es-ES" sz="900" dirty="0">
                <a:solidFill>
                  <a:prstClr val="black"/>
                </a:solidFill>
                <a:cs typeface="Arial" pitchFamily="34" charset="0"/>
              </a:endParaRPr>
            </a:p>
          </p:txBody>
        </p:sp>
        <p:sp>
          <p:nvSpPr>
            <p:cNvPr id="86" name="Rectangle 57"/>
            <p:cNvSpPr>
              <a:spLocks noChangeArrowheads="1"/>
            </p:cNvSpPr>
            <p:nvPr>
              <p:custDataLst>
                <p:tags r:id="rId19"/>
              </p:custDataLst>
            </p:nvPr>
          </p:nvSpPr>
          <p:spPr bwMode="auto">
            <a:xfrm>
              <a:off x="3249883" y="6406763"/>
              <a:ext cx="189900" cy="68824"/>
            </a:xfrm>
            <a:prstGeom prst="rect">
              <a:avLst/>
            </a:prstGeom>
            <a:solidFill>
              <a:srgbClr val="7F7F7F"/>
            </a:solidFill>
            <a:ln w="12700" algn="ctr">
              <a:noFill/>
              <a:miter lim="800000"/>
              <a:headEnd/>
              <a:tailEnd/>
            </a:ln>
            <a:effectLst/>
          </p:spPr>
          <p:txBody>
            <a:bodyPr lIns="458448" tIns="45845" rIns="91690" bIns="45845" anchor="ctr"/>
            <a:lstStyle/>
            <a:p>
              <a:pPr defTabSz="931658" eaLnBrk="0" fontAlgn="b" hangingPunct="0">
                <a:lnSpc>
                  <a:spcPct val="85000"/>
                </a:lnSpc>
                <a:spcBef>
                  <a:spcPct val="0"/>
                </a:spcBef>
                <a:spcAft>
                  <a:spcPct val="0"/>
                </a:spcAft>
              </a:pPr>
              <a:endParaRPr lang="es-ES" sz="900" dirty="0">
                <a:solidFill>
                  <a:prstClr val="black"/>
                </a:solidFill>
                <a:cs typeface="Arial" pitchFamily="34" charset="0"/>
              </a:endParaRPr>
            </a:p>
          </p:txBody>
        </p:sp>
        <p:sp>
          <p:nvSpPr>
            <p:cNvPr id="87" name="Rectangle 57"/>
            <p:cNvSpPr>
              <a:spLocks noChangeArrowheads="1"/>
            </p:cNvSpPr>
            <p:nvPr>
              <p:custDataLst>
                <p:tags r:id="rId20"/>
              </p:custDataLst>
            </p:nvPr>
          </p:nvSpPr>
          <p:spPr bwMode="auto">
            <a:xfrm>
              <a:off x="4951527" y="6406763"/>
              <a:ext cx="189900" cy="68824"/>
            </a:xfrm>
            <a:prstGeom prst="rect">
              <a:avLst/>
            </a:prstGeom>
            <a:solidFill>
              <a:schemeClr val="accent3"/>
            </a:solidFill>
            <a:ln w="12700" algn="ctr">
              <a:noFill/>
              <a:miter lim="800000"/>
              <a:headEnd/>
              <a:tailEnd/>
            </a:ln>
            <a:effectLst/>
          </p:spPr>
          <p:txBody>
            <a:bodyPr lIns="458448" tIns="45845" rIns="91690" bIns="45845" anchor="ctr"/>
            <a:lstStyle/>
            <a:p>
              <a:pPr defTabSz="931658" eaLnBrk="0" fontAlgn="b" hangingPunct="0">
                <a:lnSpc>
                  <a:spcPct val="85000"/>
                </a:lnSpc>
                <a:spcBef>
                  <a:spcPct val="0"/>
                </a:spcBef>
                <a:spcAft>
                  <a:spcPct val="0"/>
                </a:spcAft>
              </a:pPr>
              <a:endParaRPr lang="es-ES" sz="900" dirty="0">
                <a:solidFill>
                  <a:prstClr val="black"/>
                </a:solidFill>
                <a:cs typeface="Arial" pitchFamily="34" charset="0"/>
              </a:endParaRPr>
            </a:p>
          </p:txBody>
        </p:sp>
        <p:sp>
          <p:nvSpPr>
            <p:cNvPr id="88" name="TextBox 87"/>
            <p:cNvSpPr txBox="1"/>
            <p:nvPr>
              <p:custDataLst>
                <p:tags r:id="rId21"/>
              </p:custDataLst>
            </p:nvPr>
          </p:nvSpPr>
          <p:spPr>
            <a:xfrm>
              <a:off x="1336281" y="6342529"/>
              <a:ext cx="1702232" cy="197293"/>
            </a:xfrm>
            <a:prstGeom prst="rect">
              <a:avLst/>
            </a:prstGeom>
            <a:noFill/>
            <a:effectLst/>
          </p:spPr>
          <p:txBody>
            <a:bodyPr wrap="square" lIns="58223" tIns="29112" rIns="58223" bIns="29112" rtlCol="0">
              <a:spAutoFit/>
            </a:bodyPr>
            <a:lstStyle/>
            <a:p>
              <a:pPr defTabSz="931658" fontAlgn="base">
                <a:spcBef>
                  <a:spcPct val="0"/>
                </a:spcBef>
                <a:spcAft>
                  <a:spcPct val="0"/>
                </a:spcAft>
              </a:pPr>
              <a:r>
                <a:rPr lang="es-ES" sz="900" dirty="0">
                  <a:solidFill>
                    <a:srgbClr val="002060"/>
                  </a:solidFill>
                  <a:cs typeface="Arial" pitchFamily="34" charset="0"/>
                </a:rPr>
                <a:t>Pilar CONECTIVIDAD</a:t>
              </a:r>
            </a:p>
          </p:txBody>
        </p:sp>
        <p:sp>
          <p:nvSpPr>
            <p:cNvPr id="89" name="TextBox 88"/>
            <p:cNvSpPr txBox="1"/>
            <p:nvPr>
              <p:custDataLst>
                <p:tags r:id="rId22"/>
              </p:custDataLst>
            </p:nvPr>
          </p:nvSpPr>
          <p:spPr>
            <a:xfrm>
              <a:off x="3440890" y="6342529"/>
              <a:ext cx="1620056" cy="197293"/>
            </a:xfrm>
            <a:prstGeom prst="rect">
              <a:avLst/>
            </a:prstGeom>
            <a:noFill/>
            <a:effectLst/>
          </p:spPr>
          <p:txBody>
            <a:bodyPr wrap="square" lIns="58223" tIns="29112" rIns="58223" bIns="29112" rtlCol="0">
              <a:spAutoFit/>
            </a:bodyPr>
            <a:lstStyle/>
            <a:p>
              <a:pPr defTabSz="931658" fontAlgn="base">
                <a:spcBef>
                  <a:spcPct val="0"/>
                </a:spcBef>
                <a:spcAft>
                  <a:spcPct val="0"/>
                </a:spcAft>
              </a:pPr>
              <a:r>
                <a:rPr lang="es-ES" sz="900" dirty="0">
                  <a:solidFill>
                    <a:srgbClr val="002060"/>
                  </a:solidFill>
                  <a:cs typeface="Arial" pitchFamily="34" charset="0"/>
                </a:rPr>
                <a:t>Pilar MICE</a:t>
              </a:r>
            </a:p>
          </p:txBody>
        </p:sp>
        <p:sp>
          <p:nvSpPr>
            <p:cNvPr id="90" name="TextBox 89"/>
            <p:cNvSpPr txBox="1"/>
            <p:nvPr>
              <p:custDataLst>
                <p:tags r:id="rId23"/>
              </p:custDataLst>
            </p:nvPr>
          </p:nvSpPr>
          <p:spPr>
            <a:xfrm>
              <a:off x="5151348" y="6342529"/>
              <a:ext cx="1080000" cy="197293"/>
            </a:xfrm>
            <a:prstGeom prst="rect">
              <a:avLst/>
            </a:prstGeom>
            <a:noFill/>
            <a:effectLst/>
          </p:spPr>
          <p:txBody>
            <a:bodyPr wrap="square" lIns="58223" tIns="29112" rIns="58223" bIns="29112" rtlCol="0">
              <a:spAutoFit/>
            </a:bodyPr>
            <a:lstStyle/>
            <a:p>
              <a:pPr defTabSz="931658" fontAlgn="base">
                <a:spcBef>
                  <a:spcPct val="0"/>
                </a:spcBef>
                <a:spcAft>
                  <a:spcPct val="0"/>
                </a:spcAft>
              </a:pPr>
              <a:r>
                <a:rPr lang="es-ES" sz="900" dirty="0">
                  <a:solidFill>
                    <a:srgbClr val="002060"/>
                  </a:solidFill>
                  <a:cs typeface="Arial" pitchFamily="34" charset="0"/>
                </a:rPr>
                <a:t>Pilar MARKETING</a:t>
              </a:r>
            </a:p>
          </p:txBody>
        </p:sp>
      </p:grpSp>
    </p:spTree>
    <p:extLst>
      <p:ext uri="{BB962C8B-B14F-4D97-AF65-F5344CB8AC3E}">
        <p14:creationId xmlns:p14="http://schemas.microsoft.com/office/powerpoint/2010/main" val="1998035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Rectangle 106"/>
          <p:cNvSpPr/>
          <p:nvPr>
            <p:custDataLst>
              <p:tags r:id="rId1"/>
            </p:custDataLst>
          </p:nvPr>
        </p:nvSpPr>
        <p:spPr>
          <a:xfrm>
            <a:off x="1664232" y="1541033"/>
            <a:ext cx="1868875" cy="4955024"/>
          </a:xfrm>
          <a:prstGeom prst="rect">
            <a:avLst/>
          </a:prstGeom>
          <a:solidFill>
            <a:schemeClr val="accent3"/>
          </a:solidFill>
          <a:ln>
            <a:noFill/>
          </a:ln>
          <a:effectLst/>
        </p:spPr>
        <p:style>
          <a:lnRef idx="1">
            <a:schemeClr val="accent6"/>
          </a:lnRef>
          <a:fillRef idx="2">
            <a:schemeClr val="accent6"/>
          </a:fillRef>
          <a:effectRef idx="1">
            <a:schemeClr val="accent6"/>
          </a:effectRef>
          <a:fontRef idx="minor">
            <a:schemeClr val="dk1"/>
          </a:fontRef>
        </p:style>
        <p:txBody>
          <a:bodyPr lIns="35995" tIns="29107" rIns="35995" bIns="29107" rtlCol="0" anchor="t"/>
          <a:lstStyle/>
          <a:p>
            <a:pPr fontAlgn="base">
              <a:spcBef>
                <a:spcPct val="0"/>
              </a:spcBef>
            </a:pPr>
            <a:r>
              <a:rPr lang="es-ES" sz="900" b="1" u="sng" dirty="0">
                <a:solidFill>
                  <a:srgbClr val="FFFFFF"/>
                </a:solidFill>
                <a:cs typeface="Arial" charset="0"/>
              </a:rPr>
              <a:t>Situación demanda</a:t>
            </a:r>
          </a:p>
          <a:p>
            <a:pPr marL="107935" indent="-107935" fontAlgn="base">
              <a:spcBef>
                <a:spcPct val="0"/>
              </a:spcBef>
              <a:buFont typeface="Arial" panose="020B0604020202020204" pitchFamily="34" charset="0"/>
              <a:buChar char="•"/>
            </a:pPr>
            <a:r>
              <a:rPr lang="es-ES" sz="900" dirty="0">
                <a:solidFill>
                  <a:srgbClr val="FFFFFF"/>
                </a:solidFill>
                <a:cs typeface="Arial" charset="0"/>
              </a:rPr>
              <a:t>Problemas de posicionamiento del destino Quito</a:t>
            </a:r>
          </a:p>
          <a:p>
            <a:pPr marL="107935" indent="-107935" fontAlgn="base">
              <a:spcBef>
                <a:spcPct val="0"/>
              </a:spcBef>
              <a:buFont typeface="Arial" panose="020B0604020202020204" pitchFamily="34" charset="0"/>
              <a:buChar char="•"/>
            </a:pPr>
            <a:r>
              <a:rPr lang="es-ES" sz="900" dirty="0">
                <a:solidFill>
                  <a:srgbClr val="FFFFFF"/>
                </a:solidFill>
                <a:cs typeface="Arial" charset="0"/>
              </a:rPr>
              <a:t>Baja estadía media en alojamientos de Quito, con mayores estadías en lujo y segunda</a:t>
            </a:r>
          </a:p>
          <a:p>
            <a:pPr marL="107935" indent="-107935" fontAlgn="base">
              <a:spcBef>
                <a:spcPct val="0"/>
              </a:spcBef>
              <a:buFont typeface="Arial" panose="020B0604020202020204" pitchFamily="34" charset="0"/>
              <a:buChar char="•"/>
            </a:pPr>
            <a:r>
              <a:rPr lang="es-ES" sz="900" dirty="0">
                <a:solidFill>
                  <a:srgbClr val="FFFFFF"/>
                </a:solidFill>
                <a:cs typeface="Arial" charset="0"/>
              </a:rPr>
              <a:t>Gasto real por </a:t>
            </a:r>
            <a:r>
              <a:rPr lang="es-ES" sz="900" dirty="0" err="1">
                <a:solidFill>
                  <a:srgbClr val="FFFFFF"/>
                </a:solidFill>
                <a:cs typeface="Arial" charset="0"/>
              </a:rPr>
              <a:t>pax</a:t>
            </a:r>
            <a:r>
              <a:rPr lang="es-ES" sz="900" dirty="0">
                <a:solidFill>
                  <a:srgbClr val="FFFFFF"/>
                </a:solidFill>
                <a:cs typeface="Arial" charset="0"/>
              </a:rPr>
              <a:t> en decrecimiento (total y diario)</a:t>
            </a:r>
          </a:p>
          <a:p>
            <a:pPr marL="107935" indent="-107935" fontAlgn="base">
              <a:spcBef>
                <a:spcPct val="0"/>
              </a:spcBef>
              <a:buFont typeface="Arial" panose="020B0604020202020204" pitchFamily="34" charset="0"/>
              <a:buChar char="•"/>
            </a:pPr>
            <a:r>
              <a:rPr lang="es-ES" sz="900" dirty="0">
                <a:solidFill>
                  <a:srgbClr val="FFFFFF"/>
                </a:solidFill>
                <a:cs typeface="Arial" charset="0"/>
              </a:rPr>
              <a:t>Importante caída coyuntural de la demanda</a:t>
            </a:r>
          </a:p>
          <a:p>
            <a:pPr fontAlgn="base">
              <a:spcBef>
                <a:spcPts val="300"/>
              </a:spcBef>
            </a:pPr>
            <a:endParaRPr lang="es-ES" sz="900" b="1" u="sng" dirty="0">
              <a:solidFill>
                <a:srgbClr val="FFFFFF"/>
              </a:solidFill>
              <a:cs typeface="Arial" charset="0"/>
            </a:endParaRPr>
          </a:p>
          <a:p>
            <a:pPr fontAlgn="base">
              <a:spcBef>
                <a:spcPts val="300"/>
              </a:spcBef>
            </a:pPr>
            <a:r>
              <a:rPr lang="es-ES" sz="900" b="1" u="sng" dirty="0">
                <a:solidFill>
                  <a:srgbClr val="FFFFFF"/>
                </a:solidFill>
                <a:cs typeface="Arial" charset="0"/>
              </a:rPr>
              <a:t>Situación de mercados</a:t>
            </a:r>
          </a:p>
          <a:p>
            <a:pPr marL="107935" indent="-107935" fontAlgn="base">
              <a:spcBef>
                <a:spcPct val="0"/>
              </a:spcBef>
              <a:buFont typeface="Arial" panose="020B0604020202020204" pitchFamily="34" charset="0"/>
              <a:buChar char="•"/>
            </a:pPr>
            <a:r>
              <a:rPr lang="es-ES" sz="900" dirty="0">
                <a:solidFill>
                  <a:srgbClr val="FFFFFF"/>
                </a:solidFill>
                <a:cs typeface="Arial" charset="0"/>
              </a:rPr>
              <a:t>Mercados priorizados convenientemente, aunque falta incluir otras variables</a:t>
            </a:r>
          </a:p>
          <a:p>
            <a:pPr marL="107935" indent="-107935" fontAlgn="base">
              <a:spcBef>
                <a:spcPct val="0"/>
              </a:spcBef>
              <a:buFont typeface="Arial" panose="020B0604020202020204" pitchFamily="34" charset="0"/>
              <a:buChar char="•"/>
            </a:pPr>
            <a:r>
              <a:rPr lang="es-ES" sz="900" dirty="0">
                <a:solidFill>
                  <a:srgbClr val="FFFFFF"/>
                </a:solidFill>
                <a:cs typeface="Arial" charset="0"/>
              </a:rPr>
              <a:t>Oportunidad de nueva clasificación de mercados por objetivos</a:t>
            </a:r>
          </a:p>
          <a:p>
            <a:pPr marL="107935" indent="-107935" fontAlgn="base">
              <a:spcBef>
                <a:spcPct val="0"/>
              </a:spcBef>
              <a:buFont typeface="Arial" panose="020B0604020202020204" pitchFamily="34" charset="0"/>
              <a:buChar char="•"/>
            </a:pPr>
            <a:r>
              <a:rPr lang="es-ES" sz="900" dirty="0">
                <a:solidFill>
                  <a:srgbClr val="FFFFFF"/>
                </a:solidFill>
                <a:cs typeface="Arial" charset="0"/>
              </a:rPr>
              <a:t>Oportunidad de considerar más mercados en los análisis de selección</a:t>
            </a:r>
          </a:p>
          <a:p>
            <a:pPr fontAlgn="base">
              <a:spcBef>
                <a:spcPts val="300"/>
              </a:spcBef>
            </a:pPr>
            <a:endParaRPr lang="es-ES" sz="900" b="1" u="sng" dirty="0">
              <a:solidFill>
                <a:srgbClr val="FFFFFF"/>
              </a:solidFill>
              <a:cs typeface="Arial" charset="0"/>
            </a:endParaRPr>
          </a:p>
          <a:p>
            <a:pPr fontAlgn="base">
              <a:spcBef>
                <a:spcPts val="300"/>
              </a:spcBef>
            </a:pPr>
            <a:r>
              <a:rPr lang="es-ES" sz="900" b="1" u="sng" dirty="0">
                <a:solidFill>
                  <a:srgbClr val="FFFFFF"/>
                </a:solidFill>
                <a:cs typeface="Arial" charset="0"/>
              </a:rPr>
              <a:t>Acciones de promoción </a:t>
            </a:r>
          </a:p>
          <a:p>
            <a:pPr marL="107935" indent="-107935" fontAlgn="base">
              <a:spcBef>
                <a:spcPct val="0"/>
              </a:spcBef>
              <a:buFont typeface="Arial" panose="020B0604020202020204" pitchFamily="34" charset="0"/>
              <a:buChar char="•"/>
            </a:pPr>
            <a:r>
              <a:rPr lang="es-ES" sz="900" dirty="0">
                <a:solidFill>
                  <a:srgbClr val="FFFFFF"/>
                </a:solidFill>
                <a:cs typeface="Arial" charset="0"/>
              </a:rPr>
              <a:t>Escasa acción de marketing online asociada a las tendencias</a:t>
            </a:r>
          </a:p>
          <a:p>
            <a:pPr marL="107935" indent="-107935" fontAlgn="base">
              <a:spcBef>
                <a:spcPct val="0"/>
              </a:spcBef>
              <a:buFont typeface="Arial" panose="020B0604020202020204" pitchFamily="34" charset="0"/>
              <a:buChar char="•"/>
            </a:pPr>
            <a:r>
              <a:rPr lang="es-ES" sz="900" dirty="0">
                <a:solidFill>
                  <a:srgbClr val="FFFFFF"/>
                </a:solidFill>
                <a:cs typeface="Arial" charset="0"/>
              </a:rPr>
              <a:t>Intermitencia en las inversiones de promoción y problemas de promoción a nivel país</a:t>
            </a:r>
          </a:p>
          <a:p>
            <a:pPr marL="107935" indent="-107935" fontAlgn="base">
              <a:spcBef>
                <a:spcPct val="0"/>
              </a:spcBef>
              <a:buFont typeface="Arial" panose="020B0604020202020204" pitchFamily="34" charset="0"/>
              <a:buChar char="•"/>
            </a:pPr>
            <a:r>
              <a:rPr lang="es-ES" sz="900" dirty="0">
                <a:solidFill>
                  <a:srgbClr val="FFFFFF"/>
                </a:solidFill>
                <a:cs typeface="Arial" charset="0"/>
              </a:rPr>
              <a:t>Falta de acción promocional específica para RICE</a:t>
            </a:r>
          </a:p>
          <a:p>
            <a:pPr marL="107935" indent="-107935" fontAlgn="base">
              <a:spcBef>
                <a:spcPct val="0"/>
              </a:spcBef>
              <a:buFont typeface="Arial" panose="020B0604020202020204" pitchFamily="34" charset="0"/>
              <a:buChar char="•"/>
            </a:pPr>
            <a:r>
              <a:rPr lang="es-ES" sz="900" dirty="0">
                <a:solidFill>
                  <a:srgbClr val="FFFFFF"/>
                </a:solidFill>
                <a:cs typeface="Arial" charset="0"/>
              </a:rPr>
              <a:t>Falta de campañas </a:t>
            </a:r>
            <a:r>
              <a:rPr lang="es-ES" sz="900" dirty="0" err="1">
                <a:solidFill>
                  <a:srgbClr val="FFFFFF"/>
                </a:solidFill>
                <a:cs typeface="Arial" charset="0"/>
              </a:rPr>
              <a:t>push</a:t>
            </a:r>
            <a:r>
              <a:rPr lang="es-ES" sz="900" dirty="0">
                <a:solidFill>
                  <a:srgbClr val="FFFFFF"/>
                </a:solidFill>
                <a:cs typeface="Arial" charset="0"/>
              </a:rPr>
              <a:t> en coordinación con sector privado</a:t>
            </a:r>
          </a:p>
        </p:txBody>
      </p:sp>
      <p:sp>
        <p:nvSpPr>
          <p:cNvPr id="7" name="Title 1"/>
          <p:cNvSpPr txBox="1">
            <a:spLocks/>
          </p:cNvSpPr>
          <p:nvPr/>
        </p:nvSpPr>
        <p:spPr bwMode="auto">
          <a:xfrm>
            <a:off x="414912" y="368493"/>
            <a:ext cx="9217025"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fontAlgn="base">
              <a:spcBef>
                <a:spcPct val="0"/>
              </a:spcBef>
              <a:spcAft>
                <a:spcPct val="0"/>
              </a:spcAft>
            </a:pPr>
            <a:r>
              <a:rPr lang="es-ES" b="1" dirty="0">
                <a:solidFill>
                  <a:srgbClr val="002060"/>
                </a:solidFill>
                <a:cs typeface="Arial" charset="0"/>
              </a:rPr>
              <a:t>Estrategias del Plan Estratégico</a:t>
            </a:r>
            <a:endParaRPr lang="es-ES" b="1" dirty="0" smtClean="0">
              <a:solidFill>
                <a:srgbClr val="002060"/>
              </a:solidFill>
              <a:cs typeface="Arial" charset="0"/>
            </a:endParaRPr>
          </a:p>
          <a:p>
            <a:pPr fontAlgn="base">
              <a:spcBef>
                <a:spcPct val="0"/>
              </a:spcBef>
              <a:spcAft>
                <a:spcPct val="0"/>
              </a:spcAft>
            </a:pPr>
            <a:r>
              <a:rPr lang="es-ES" sz="2000" b="1" dirty="0">
                <a:solidFill>
                  <a:srgbClr val="00B0F0"/>
                </a:solidFill>
                <a:cs typeface="Arial" charset="0"/>
              </a:rPr>
              <a:t>Plan estratégico – Mercadeo y promoción (internacional)</a:t>
            </a:r>
            <a:endParaRPr lang="es-ES" sz="1400" i="1" dirty="0">
              <a:solidFill>
                <a:srgbClr val="00B0F0"/>
              </a:solidFill>
              <a:cs typeface="Arial" charset="0"/>
            </a:endParaRPr>
          </a:p>
        </p:txBody>
      </p:sp>
      <p:sp>
        <p:nvSpPr>
          <p:cNvPr id="2" name="Slide Number Placeholder 1"/>
          <p:cNvSpPr>
            <a:spLocks noGrp="1"/>
          </p:cNvSpPr>
          <p:nvPr>
            <p:ph type="sldNum" sz="quarter" idx="10"/>
          </p:nvPr>
        </p:nvSpPr>
        <p:spPr/>
        <p:txBody>
          <a:bodyPr/>
          <a:lstStyle/>
          <a:p>
            <a:fld id="{20A7A354-C5FB-4D1E-BE75-5A939ED93F75}" type="slidenum">
              <a:rPr lang="es-ES" smtClean="0">
                <a:solidFill>
                  <a:srgbClr val="002776"/>
                </a:solidFill>
              </a:rPr>
              <a:pPr/>
              <a:t>24</a:t>
            </a:fld>
            <a:endParaRPr lang="es-ES" dirty="0">
              <a:solidFill>
                <a:srgbClr val="002776"/>
              </a:solidFill>
            </a:endParaRPr>
          </a:p>
        </p:txBody>
      </p:sp>
      <p:cxnSp>
        <p:nvCxnSpPr>
          <p:cNvPr id="54" name="Straight Connector 53"/>
          <p:cNvCxnSpPr/>
          <p:nvPr>
            <p:custDataLst>
              <p:tags r:id="rId2"/>
            </p:custDataLst>
          </p:nvPr>
        </p:nvCxnSpPr>
        <p:spPr>
          <a:xfrm>
            <a:off x="7038211" y="1261341"/>
            <a:ext cx="2517974" cy="0"/>
          </a:xfrm>
          <a:prstGeom prst="line">
            <a:avLst/>
          </a:prstGeom>
          <a:ln w="9525">
            <a:solidFill>
              <a:srgbClr val="002060"/>
            </a:solidFill>
          </a:ln>
          <a:effectLst/>
        </p:spPr>
        <p:style>
          <a:lnRef idx="2">
            <a:schemeClr val="accent1"/>
          </a:lnRef>
          <a:fillRef idx="0">
            <a:schemeClr val="accent1"/>
          </a:fillRef>
          <a:effectRef idx="1">
            <a:schemeClr val="accent1"/>
          </a:effectRef>
          <a:fontRef idx="minor">
            <a:schemeClr val="tx1"/>
          </a:fontRef>
        </p:style>
      </p:cxnSp>
      <p:sp>
        <p:nvSpPr>
          <p:cNvPr id="57" name="Rectangle 56"/>
          <p:cNvSpPr/>
          <p:nvPr>
            <p:custDataLst>
              <p:tags r:id="rId3"/>
            </p:custDataLst>
          </p:nvPr>
        </p:nvSpPr>
        <p:spPr>
          <a:xfrm>
            <a:off x="7569386" y="1088960"/>
            <a:ext cx="1387056" cy="360000"/>
          </a:xfrm>
          <a:prstGeom prst="rect">
            <a:avLst/>
          </a:prstGeom>
          <a:solidFill>
            <a:schemeClr val="bg1"/>
          </a:solidFill>
        </p:spPr>
        <p:txBody>
          <a:bodyPr wrap="square" lIns="58215" tIns="29107" rIns="58215" bIns="29107">
            <a:noAutofit/>
          </a:bodyPr>
          <a:lstStyle/>
          <a:p>
            <a:pPr algn="ctr" defTabSz="931658" fontAlgn="base">
              <a:lnSpc>
                <a:spcPct val="106000"/>
              </a:lnSpc>
              <a:spcBef>
                <a:spcPct val="0"/>
              </a:spcBef>
              <a:spcAft>
                <a:spcPct val="0"/>
              </a:spcAft>
            </a:pPr>
            <a:r>
              <a:rPr lang="es-ES" sz="900" b="1" dirty="0">
                <a:solidFill>
                  <a:srgbClr val="002060"/>
                </a:solidFill>
                <a:cs typeface="Arial" pitchFamily="34" charset="0"/>
              </a:rPr>
              <a:t>Descripción general de las estrategias a seguir</a:t>
            </a:r>
          </a:p>
        </p:txBody>
      </p:sp>
      <p:grpSp>
        <p:nvGrpSpPr>
          <p:cNvPr id="9" name="Group 8"/>
          <p:cNvGrpSpPr/>
          <p:nvPr/>
        </p:nvGrpSpPr>
        <p:grpSpPr>
          <a:xfrm>
            <a:off x="294985" y="1103859"/>
            <a:ext cx="1096934" cy="360000"/>
            <a:chOff x="351848" y="1067632"/>
            <a:chExt cx="983208" cy="360000"/>
          </a:xfrm>
        </p:grpSpPr>
        <p:cxnSp>
          <p:nvCxnSpPr>
            <p:cNvPr id="58" name="Straight Connector 57"/>
            <p:cNvCxnSpPr/>
            <p:nvPr>
              <p:custDataLst>
                <p:tags r:id="rId39"/>
              </p:custDataLst>
            </p:nvPr>
          </p:nvCxnSpPr>
          <p:spPr>
            <a:xfrm>
              <a:off x="351848" y="1247632"/>
              <a:ext cx="983208" cy="0"/>
            </a:xfrm>
            <a:prstGeom prst="line">
              <a:avLst/>
            </a:prstGeom>
            <a:ln w="9525">
              <a:solidFill>
                <a:srgbClr val="002060"/>
              </a:solidFill>
            </a:ln>
            <a:effectLst/>
          </p:spPr>
          <p:style>
            <a:lnRef idx="2">
              <a:schemeClr val="accent1"/>
            </a:lnRef>
            <a:fillRef idx="0">
              <a:schemeClr val="accent1"/>
            </a:fillRef>
            <a:effectRef idx="1">
              <a:schemeClr val="accent1"/>
            </a:effectRef>
            <a:fontRef idx="minor">
              <a:schemeClr val="tx1"/>
            </a:fontRef>
          </p:style>
        </p:cxnSp>
        <p:sp>
          <p:nvSpPr>
            <p:cNvPr id="59" name="Rectangle 58"/>
            <p:cNvSpPr/>
            <p:nvPr>
              <p:custDataLst>
                <p:tags r:id="rId40"/>
              </p:custDataLst>
            </p:nvPr>
          </p:nvSpPr>
          <p:spPr>
            <a:xfrm>
              <a:off x="487277" y="1067632"/>
              <a:ext cx="712348" cy="360000"/>
            </a:xfrm>
            <a:prstGeom prst="rect">
              <a:avLst/>
            </a:prstGeom>
            <a:solidFill>
              <a:schemeClr val="bg1"/>
            </a:solidFill>
          </p:spPr>
          <p:txBody>
            <a:bodyPr wrap="square" lIns="58223" tIns="29112" rIns="58223" bIns="29112">
              <a:noAutofit/>
            </a:bodyPr>
            <a:lstStyle/>
            <a:p>
              <a:pPr algn="ctr" defTabSz="931658" fontAlgn="base">
                <a:lnSpc>
                  <a:spcPct val="106000"/>
                </a:lnSpc>
                <a:spcBef>
                  <a:spcPct val="0"/>
                </a:spcBef>
                <a:spcAft>
                  <a:spcPct val="0"/>
                </a:spcAft>
              </a:pPr>
              <a:r>
                <a:rPr lang="es-ES" sz="900" b="1" dirty="0">
                  <a:solidFill>
                    <a:srgbClr val="002060"/>
                  </a:solidFill>
                  <a:cs typeface="Arial" pitchFamily="34" charset="0"/>
                </a:rPr>
                <a:t>Pilares  estratégicos</a:t>
              </a:r>
            </a:p>
          </p:txBody>
        </p:sp>
      </p:grpSp>
      <p:sp>
        <p:nvSpPr>
          <p:cNvPr id="60" name="Rectangle 59"/>
          <p:cNvSpPr/>
          <p:nvPr>
            <p:custDataLst>
              <p:tags r:id="rId4"/>
            </p:custDataLst>
          </p:nvPr>
        </p:nvSpPr>
        <p:spPr>
          <a:xfrm>
            <a:off x="6690116" y="1061520"/>
            <a:ext cx="576000" cy="360000"/>
          </a:xfrm>
          <a:prstGeom prst="rect">
            <a:avLst/>
          </a:prstGeom>
          <a:solidFill>
            <a:schemeClr val="bg1"/>
          </a:solidFill>
        </p:spPr>
        <p:txBody>
          <a:bodyPr wrap="square" lIns="0" tIns="29107" rIns="0" bIns="29107">
            <a:noAutofit/>
          </a:bodyPr>
          <a:lstStyle/>
          <a:p>
            <a:pPr algn="ctr" defTabSz="931658" fontAlgn="base">
              <a:lnSpc>
                <a:spcPct val="106000"/>
              </a:lnSpc>
              <a:spcBef>
                <a:spcPct val="0"/>
              </a:spcBef>
              <a:spcAft>
                <a:spcPct val="0"/>
              </a:spcAft>
            </a:pPr>
            <a:r>
              <a:rPr lang="es-ES" sz="900" b="1" dirty="0">
                <a:solidFill>
                  <a:srgbClr val="002060"/>
                </a:solidFill>
                <a:cs typeface="Arial" pitchFamily="34" charset="0"/>
              </a:rPr>
              <a:t># </a:t>
            </a:r>
          </a:p>
          <a:p>
            <a:pPr algn="ctr" defTabSz="931658" fontAlgn="base">
              <a:lnSpc>
                <a:spcPct val="106000"/>
              </a:lnSpc>
              <a:spcBef>
                <a:spcPct val="0"/>
              </a:spcBef>
              <a:spcAft>
                <a:spcPct val="0"/>
              </a:spcAft>
            </a:pPr>
            <a:r>
              <a:rPr lang="es-ES" sz="900" b="1" dirty="0">
                <a:solidFill>
                  <a:srgbClr val="002060"/>
                </a:solidFill>
                <a:cs typeface="Arial" pitchFamily="34" charset="0"/>
              </a:rPr>
              <a:t>Proyectos</a:t>
            </a:r>
          </a:p>
        </p:txBody>
      </p:sp>
      <p:sp>
        <p:nvSpPr>
          <p:cNvPr id="66" name="Rectangle 57"/>
          <p:cNvSpPr>
            <a:spLocks noChangeArrowheads="1"/>
          </p:cNvSpPr>
          <p:nvPr>
            <p:custDataLst>
              <p:tags r:id="rId5"/>
            </p:custDataLst>
          </p:nvPr>
        </p:nvSpPr>
        <p:spPr bwMode="auto">
          <a:xfrm>
            <a:off x="344493" y="1573505"/>
            <a:ext cx="1007188" cy="765679"/>
          </a:xfrm>
          <a:prstGeom prst="rect">
            <a:avLst/>
          </a:prstGeom>
          <a:solidFill>
            <a:schemeClr val="accent2">
              <a:lumMod val="40000"/>
              <a:lumOff val="60000"/>
            </a:schemeClr>
          </a:solidFill>
          <a:ln w="12700" algn="ctr">
            <a:noFill/>
            <a:miter lim="800000"/>
            <a:headEnd/>
            <a:tailEnd/>
          </a:ln>
          <a:effectLst/>
        </p:spPr>
        <p:txBody>
          <a:bodyPr wrap="square" lIns="35995" tIns="359950" rIns="35995" bIns="45840" anchor="ctr"/>
          <a:lstStyle/>
          <a:p>
            <a:pPr algn="ctr" defTabSz="931658" eaLnBrk="0" fontAlgn="b" hangingPunct="0">
              <a:lnSpc>
                <a:spcPct val="85000"/>
              </a:lnSpc>
              <a:spcBef>
                <a:spcPct val="0"/>
              </a:spcBef>
              <a:spcAft>
                <a:spcPct val="0"/>
              </a:spcAft>
            </a:pPr>
            <a:r>
              <a:rPr lang="es-ES" sz="900" dirty="0">
                <a:solidFill>
                  <a:srgbClr val="92D400"/>
                </a:solidFill>
                <a:cs typeface="Arial" pitchFamily="34" charset="0"/>
              </a:rPr>
              <a:t>Conectividad</a:t>
            </a:r>
          </a:p>
        </p:txBody>
      </p:sp>
      <p:sp>
        <p:nvSpPr>
          <p:cNvPr id="68" name="Rectangle 57"/>
          <p:cNvSpPr>
            <a:spLocks noChangeArrowheads="1"/>
          </p:cNvSpPr>
          <p:nvPr>
            <p:custDataLst>
              <p:tags r:id="rId6"/>
            </p:custDataLst>
          </p:nvPr>
        </p:nvSpPr>
        <p:spPr bwMode="auto">
          <a:xfrm>
            <a:off x="344493" y="3236257"/>
            <a:ext cx="1007188" cy="765679"/>
          </a:xfrm>
          <a:prstGeom prst="rect">
            <a:avLst/>
          </a:prstGeom>
          <a:solidFill>
            <a:schemeClr val="accent3">
              <a:lumMod val="20000"/>
              <a:lumOff val="80000"/>
            </a:schemeClr>
          </a:solidFill>
          <a:ln w="12700">
            <a:noFill/>
            <a:miter lim="800000"/>
            <a:headEnd type="none" w="sm" len="sm"/>
            <a:tailEnd type="none" w="sm" len="sm"/>
          </a:ln>
          <a:effectLst/>
        </p:spPr>
        <p:txBody>
          <a:bodyPr wrap="square" lIns="35995" tIns="359950" rIns="35995" bIns="45840" anchor="ctr"/>
          <a:lstStyle/>
          <a:p>
            <a:pPr indent="-58626" algn="ctr" defTabSz="931658" eaLnBrk="0" fontAlgn="b" hangingPunct="0">
              <a:spcBef>
                <a:spcPct val="0"/>
              </a:spcBef>
              <a:spcAft>
                <a:spcPct val="0"/>
              </a:spcAft>
            </a:pPr>
            <a:r>
              <a:rPr lang="es-ES" altLang="ja-JP" sz="900" dirty="0">
                <a:solidFill>
                  <a:srgbClr val="00A1DE"/>
                </a:solidFill>
                <a:cs typeface="Arial" pitchFamily="34" charset="0"/>
              </a:rPr>
              <a:t>Marketing</a:t>
            </a:r>
          </a:p>
        </p:txBody>
      </p:sp>
      <p:sp>
        <p:nvSpPr>
          <p:cNvPr id="71" name="Right Arrow 70"/>
          <p:cNvSpPr/>
          <p:nvPr>
            <p:custDataLst>
              <p:tags r:id="rId7"/>
            </p:custDataLst>
          </p:nvPr>
        </p:nvSpPr>
        <p:spPr>
          <a:xfrm>
            <a:off x="1396797" y="5873688"/>
            <a:ext cx="167865" cy="394099"/>
          </a:xfrm>
          <a:prstGeom prst="rightArrow">
            <a:avLst/>
          </a:prstGeom>
          <a:solidFill>
            <a:schemeClr val="accent3"/>
          </a:solidFill>
          <a:ln w="12700" algn="ctr">
            <a:noFill/>
            <a:miter lim="800000"/>
            <a:headEnd/>
            <a:tailEnd/>
          </a:ln>
          <a:effectLst/>
        </p:spPr>
        <p:txBody>
          <a:bodyPr lIns="458383" tIns="45840" rIns="91678" bIns="45840" anchor="ctr"/>
          <a:lstStyle/>
          <a:p>
            <a:pPr defTabSz="931658" eaLnBrk="0" fontAlgn="b" hangingPunct="0">
              <a:lnSpc>
                <a:spcPct val="85000"/>
              </a:lnSpc>
              <a:spcBef>
                <a:spcPct val="0"/>
              </a:spcBef>
              <a:spcAft>
                <a:spcPct val="0"/>
              </a:spcAft>
            </a:pPr>
            <a:endParaRPr lang="es-ES" sz="900" dirty="0">
              <a:solidFill>
                <a:srgbClr val="FFFFFF"/>
              </a:solidFill>
              <a:cs typeface="Arial" pitchFamily="34" charset="0"/>
            </a:endParaRPr>
          </a:p>
        </p:txBody>
      </p:sp>
      <p:grpSp>
        <p:nvGrpSpPr>
          <p:cNvPr id="5" name="Group 4"/>
          <p:cNvGrpSpPr/>
          <p:nvPr/>
        </p:nvGrpSpPr>
        <p:grpSpPr>
          <a:xfrm>
            <a:off x="1636511" y="1112694"/>
            <a:ext cx="1876329" cy="360000"/>
            <a:chOff x="1664226" y="1072957"/>
            <a:chExt cx="2904727" cy="360000"/>
          </a:xfrm>
        </p:grpSpPr>
        <p:cxnSp>
          <p:nvCxnSpPr>
            <p:cNvPr id="101" name="Straight Connector 100"/>
            <p:cNvCxnSpPr/>
            <p:nvPr>
              <p:custDataLst>
                <p:tags r:id="rId37"/>
              </p:custDataLst>
            </p:nvPr>
          </p:nvCxnSpPr>
          <p:spPr>
            <a:xfrm>
              <a:off x="1664226" y="1216194"/>
              <a:ext cx="2904727" cy="0"/>
            </a:xfrm>
            <a:prstGeom prst="line">
              <a:avLst/>
            </a:prstGeom>
            <a:ln w="9525">
              <a:solidFill>
                <a:srgbClr val="002060"/>
              </a:solidFill>
            </a:ln>
            <a:effectLst/>
          </p:spPr>
          <p:style>
            <a:lnRef idx="2">
              <a:schemeClr val="accent1"/>
            </a:lnRef>
            <a:fillRef idx="0">
              <a:schemeClr val="accent1"/>
            </a:fillRef>
            <a:effectRef idx="1">
              <a:schemeClr val="accent1"/>
            </a:effectRef>
            <a:fontRef idx="minor">
              <a:schemeClr val="tx1"/>
            </a:fontRef>
          </p:style>
        </p:cxnSp>
        <p:sp>
          <p:nvSpPr>
            <p:cNvPr id="102" name="Rectangle 101"/>
            <p:cNvSpPr/>
            <p:nvPr>
              <p:custDataLst>
                <p:tags r:id="rId38"/>
              </p:custDataLst>
            </p:nvPr>
          </p:nvSpPr>
          <p:spPr>
            <a:xfrm>
              <a:off x="2711237" y="1072957"/>
              <a:ext cx="1006677" cy="360000"/>
            </a:xfrm>
            <a:prstGeom prst="rect">
              <a:avLst/>
            </a:prstGeom>
            <a:solidFill>
              <a:schemeClr val="bg1"/>
            </a:solidFill>
          </p:spPr>
          <p:txBody>
            <a:bodyPr wrap="square" lIns="58223" tIns="29112" rIns="58223" bIns="29112">
              <a:noAutofit/>
            </a:bodyPr>
            <a:lstStyle/>
            <a:p>
              <a:pPr algn="ctr" defTabSz="931658" fontAlgn="base">
                <a:lnSpc>
                  <a:spcPct val="106000"/>
                </a:lnSpc>
                <a:spcBef>
                  <a:spcPct val="0"/>
                </a:spcBef>
                <a:spcAft>
                  <a:spcPct val="0"/>
                </a:spcAft>
              </a:pPr>
              <a:r>
                <a:rPr lang="es-ES" sz="900" b="1" dirty="0">
                  <a:solidFill>
                    <a:srgbClr val="002060"/>
                  </a:solidFill>
                  <a:cs typeface="Arial" pitchFamily="34" charset="0"/>
                </a:rPr>
                <a:t>Situación actual</a:t>
              </a:r>
            </a:p>
          </p:txBody>
        </p:sp>
      </p:grpSp>
      <p:grpSp>
        <p:nvGrpSpPr>
          <p:cNvPr id="8" name="Group 7"/>
          <p:cNvGrpSpPr/>
          <p:nvPr/>
        </p:nvGrpSpPr>
        <p:grpSpPr>
          <a:xfrm>
            <a:off x="3639434" y="1119455"/>
            <a:ext cx="2930418" cy="360000"/>
            <a:chOff x="4670603" y="1083229"/>
            <a:chExt cx="1899243" cy="360000"/>
          </a:xfrm>
        </p:grpSpPr>
        <p:cxnSp>
          <p:nvCxnSpPr>
            <p:cNvPr id="109" name="Straight Connector 108"/>
            <p:cNvCxnSpPr/>
            <p:nvPr>
              <p:custDataLst>
                <p:tags r:id="rId35"/>
              </p:custDataLst>
            </p:nvPr>
          </p:nvCxnSpPr>
          <p:spPr>
            <a:xfrm>
              <a:off x="4670603" y="1226465"/>
              <a:ext cx="1899243" cy="0"/>
            </a:xfrm>
            <a:prstGeom prst="line">
              <a:avLst/>
            </a:prstGeom>
            <a:ln w="9525">
              <a:solidFill>
                <a:srgbClr val="002060"/>
              </a:solidFill>
            </a:ln>
            <a:effectLst/>
          </p:spPr>
          <p:style>
            <a:lnRef idx="2">
              <a:schemeClr val="accent1"/>
            </a:lnRef>
            <a:fillRef idx="0">
              <a:schemeClr val="accent1"/>
            </a:fillRef>
            <a:effectRef idx="1">
              <a:schemeClr val="accent1"/>
            </a:effectRef>
            <a:fontRef idx="minor">
              <a:schemeClr val="tx1"/>
            </a:fontRef>
          </p:style>
        </p:cxnSp>
        <p:sp>
          <p:nvSpPr>
            <p:cNvPr id="110" name="Rectangle 109"/>
            <p:cNvSpPr/>
            <p:nvPr>
              <p:custDataLst>
                <p:tags r:id="rId36"/>
              </p:custDataLst>
            </p:nvPr>
          </p:nvSpPr>
          <p:spPr>
            <a:xfrm>
              <a:off x="5011051" y="1083229"/>
              <a:ext cx="1192316" cy="360000"/>
            </a:xfrm>
            <a:prstGeom prst="rect">
              <a:avLst/>
            </a:prstGeom>
            <a:solidFill>
              <a:schemeClr val="bg1"/>
            </a:solidFill>
          </p:spPr>
          <p:txBody>
            <a:bodyPr wrap="square" lIns="58223" tIns="29112" rIns="58223" bIns="29112">
              <a:noAutofit/>
            </a:bodyPr>
            <a:lstStyle/>
            <a:p>
              <a:pPr algn="ctr" defTabSz="931658" fontAlgn="base">
                <a:lnSpc>
                  <a:spcPct val="106000"/>
                </a:lnSpc>
                <a:spcBef>
                  <a:spcPct val="0"/>
                </a:spcBef>
                <a:spcAft>
                  <a:spcPct val="0"/>
                </a:spcAft>
              </a:pPr>
              <a:r>
                <a:rPr lang="es-ES" sz="900" b="1" dirty="0">
                  <a:solidFill>
                    <a:srgbClr val="002060"/>
                  </a:solidFill>
                  <a:cs typeface="Arial" pitchFamily="34" charset="0"/>
                </a:rPr>
                <a:t>Objetivos y metas estratégicas</a:t>
              </a:r>
            </a:p>
          </p:txBody>
        </p:sp>
      </p:grpSp>
      <p:grpSp>
        <p:nvGrpSpPr>
          <p:cNvPr id="4" name="Group 3"/>
          <p:cNvGrpSpPr/>
          <p:nvPr/>
        </p:nvGrpSpPr>
        <p:grpSpPr>
          <a:xfrm>
            <a:off x="6681517" y="1542683"/>
            <a:ext cx="2880000" cy="1152000"/>
            <a:chOff x="6681512" y="1541033"/>
            <a:chExt cx="2880000" cy="1086728"/>
          </a:xfrm>
        </p:grpSpPr>
        <p:sp>
          <p:nvSpPr>
            <p:cNvPr id="64" name="Rectangle 63"/>
            <p:cNvSpPr/>
            <p:nvPr>
              <p:custDataLst>
                <p:tags r:id="rId33"/>
              </p:custDataLst>
            </p:nvPr>
          </p:nvSpPr>
          <p:spPr>
            <a:xfrm>
              <a:off x="6681512" y="1541033"/>
              <a:ext cx="2880000" cy="1086728"/>
            </a:xfrm>
            <a:prstGeom prst="rect">
              <a:avLst/>
            </a:prstGeom>
            <a:solidFill>
              <a:srgbClr val="EFFAFF"/>
            </a:solidFill>
            <a:ln>
              <a:solidFill>
                <a:schemeClr val="accent3"/>
              </a:solidFill>
              <a:prstDash val="sysDash"/>
            </a:ln>
            <a:effectLst/>
          </p:spPr>
          <p:style>
            <a:lnRef idx="1">
              <a:schemeClr val="accent6"/>
            </a:lnRef>
            <a:fillRef idx="2">
              <a:schemeClr val="accent6"/>
            </a:fillRef>
            <a:effectRef idx="1">
              <a:schemeClr val="accent6"/>
            </a:effectRef>
            <a:fontRef idx="minor">
              <a:schemeClr val="dk1"/>
            </a:fontRef>
          </p:style>
          <p:txBody>
            <a:bodyPr lIns="160588" tIns="29112" rIns="58223" bIns="29112" rtlCol="0" anchor="ctr"/>
            <a:lstStyle/>
            <a:p>
              <a:pPr defTabSz="931658" fontAlgn="base">
                <a:spcBef>
                  <a:spcPct val="0"/>
                </a:spcBef>
                <a:spcAft>
                  <a:spcPct val="0"/>
                </a:spcAft>
              </a:pPr>
              <a:r>
                <a:rPr lang="es-ES" sz="900" dirty="0">
                  <a:solidFill>
                    <a:srgbClr val="002060"/>
                  </a:solidFill>
                </a:rPr>
                <a:t>1*</a:t>
              </a:r>
            </a:p>
          </p:txBody>
        </p:sp>
        <p:sp>
          <p:nvSpPr>
            <p:cNvPr id="72" name="TextBox 71"/>
            <p:cNvSpPr txBox="1"/>
            <p:nvPr>
              <p:custDataLst>
                <p:tags r:id="rId34"/>
              </p:custDataLst>
            </p:nvPr>
          </p:nvSpPr>
          <p:spPr>
            <a:xfrm>
              <a:off x="7023155" y="1704771"/>
              <a:ext cx="2538357" cy="737773"/>
            </a:xfrm>
            <a:prstGeom prst="rect">
              <a:avLst/>
            </a:prstGeom>
            <a:noFill/>
          </p:spPr>
          <p:txBody>
            <a:bodyPr wrap="square" lIns="58242" tIns="29121" rIns="0" bIns="29121" rtlCol="0">
              <a:spAutoFit/>
            </a:bodyPr>
            <a:lstStyle/>
            <a:p>
              <a:pPr defTabSz="931658" fontAlgn="base">
                <a:spcBef>
                  <a:spcPct val="0"/>
                </a:spcBef>
              </a:pPr>
              <a:r>
                <a:rPr lang="es-ES" sz="1000" b="1" i="1" dirty="0">
                  <a:solidFill>
                    <a:srgbClr val="002060"/>
                  </a:solidFill>
                  <a:cs typeface="Arial" pitchFamily="34" charset="0"/>
                </a:rPr>
                <a:t>Estrategia 1: </a:t>
              </a:r>
              <a:r>
                <a:rPr lang="es-ES" sz="1000" b="1" dirty="0">
                  <a:solidFill>
                    <a:srgbClr val="002776"/>
                  </a:solidFill>
                </a:rPr>
                <a:t>Especialización de marketing por grandes públicos</a:t>
              </a:r>
              <a:endParaRPr lang="es-ES" sz="1000" b="1" dirty="0">
                <a:solidFill>
                  <a:srgbClr val="002060"/>
                </a:solidFill>
                <a:cs typeface="Arial" pitchFamily="34" charset="0"/>
              </a:endParaRPr>
            </a:p>
            <a:p>
              <a:pPr defTabSz="931658" fontAlgn="base">
                <a:spcBef>
                  <a:spcPct val="0"/>
                </a:spcBef>
              </a:pPr>
              <a:r>
                <a:rPr lang="es-ES" sz="900" dirty="0">
                  <a:solidFill>
                    <a:srgbClr val="002060"/>
                  </a:solidFill>
                  <a:cs typeface="Arial" pitchFamily="34" charset="0"/>
                </a:rPr>
                <a:t>Persigue maximizar el aprovechamiento de los recursos: </a:t>
              </a:r>
              <a:r>
                <a:rPr lang="es-ES" sz="900" dirty="0" err="1">
                  <a:solidFill>
                    <a:srgbClr val="002060"/>
                  </a:solidFill>
                  <a:cs typeface="Arial" pitchFamily="34" charset="0"/>
                </a:rPr>
                <a:t>mktg</a:t>
              </a:r>
              <a:r>
                <a:rPr lang="es-ES" sz="900" dirty="0">
                  <a:solidFill>
                    <a:srgbClr val="002060"/>
                  </a:solidFill>
                  <a:cs typeface="Arial" pitchFamily="34" charset="0"/>
                </a:rPr>
                <a:t>. online orientado al B2C / </a:t>
              </a:r>
              <a:r>
                <a:rPr lang="es-ES" sz="900" dirty="0" err="1">
                  <a:solidFill>
                    <a:srgbClr val="002060"/>
                  </a:solidFill>
                  <a:cs typeface="Arial" pitchFamily="34" charset="0"/>
                </a:rPr>
                <a:t>mktg</a:t>
              </a:r>
              <a:r>
                <a:rPr lang="es-ES" sz="900" dirty="0">
                  <a:solidFill>
                    <a:srgbClr val="002060"/>
                  </a:solidFill>
                  <a:cs typeface="Arial" pitchFamily="34" charset="0"/>
                </a:rPr>
                <a:t>. offline al </a:t>
              </a:r>
              <a:r>
                <a:rPr lang="es-ES" sz="900" dirty="0" err="1">
                  <a:solidFill>
                    <a:srgbClr val="002060"/>
                  </a:solidFill>
                  <a:cs typeface="Arial" pitchFamily="34" charset="0"/>
                </a:rPr>
                <a:t>trade</a:t>
              </a:r>
              <a:r>
                <a:rPr lang="es-ES" sz="900" dirty="0">
                  <a:solidFill>
                    <a:srgbClr val="002060"/>
                  </a:solidFill>
                  <a:cs typeface="Arial" pitchFamily="34" charset="0"/>
                </a:rPr>
                <a:t> B2B</a:t>
              </a:r>
            </a:p>
          </p:txBody>
        </p:sp>
      </p:grpSp>
      <p:grpSp>
        <p:nvGrpSpPr>
          <p:cNvPr id="6" name="Group 5"/>
          <p:cNvGrpSpPr/>
          <p:nvPr/>
        </p:nvGrpSpPr>
        <p:grpSpPr>
          <a:xfrm>
            <a:off x="6681517" y="2809811"/>
            <a:ext cx="2880000" cy="1152000"/>
            <a:chOff x="6681512" y="2769745"/>
            <a:chExt cx="2880000" cy="1086728"/>
          </a:xfrm>
        </p:grpSpPr>
        <p:sp>
          <p:nvSpPr>
            <p:cNvPr id="65" name="Rectangle 64"/>
            <p:cNvSpPr/>
            <p:nvPr>
              <p:custDataLst>
                <p:tags r:id="rId31"/>
              </p:custDataLst>
            </p:nvPr>
          </p:nvSpPr>
          <p:spPr>
            <a:xfrm>
              <a:off x="6681512" y="2769745"/>
              <a:ext cx="2880000" cy="1086728"/>
            </a:xfrm>
            <a:prstGeom prst="rect">
              <a:avLst/>
            </a:prstGeom>
            <a:solidFill>
              <a:srgbClr val="EFFAFF"/>
            </a:solidFill>
            <a:ln>
              <a:solidFill>
                <a:schemeClr val="accent3"/>
              </a:solidFill>
              <a:prstDash val="sysDash"/>
            </a:ln>
            <a:effectLst/>
          </p:spPr>
          <p:style>
            <a:lnRef idx="1">
              <a:schemeClr val="accent1"/>
            </a:lnRef>
            <a:fillRef idx="2">
              <a:schemeClr val="accent1"/>
            </a:fillRef>
            <a:effectRef idx="1">
              <a:schemeClr val="accent1"/>
            </a:effectRef>
            <a:fontRef idx="minor">
              <a:schemeClr val="dk1"/>
            </a:fontRef>
          </p:style>
          <p:txBody>
            <a:bodyPr lIns="160588" tIns="29112" rIns="58223" bIns="29112" rtlCol="0" anchor="ctr"/>
            <a:lstStyle/>
            <a:p>
              <a:pPr defTabSz="931658" fontAlgn="base">
                <a:spcBef>
                  <a:spcPct val="0"/>
                </a:spcBef>
                <a:spcAft>
                  <a:spcPct val="0"/>
                </a:spcAft>
              </a:pPr>
              <a:r>
                <a:rPr lang="es-ES" sz="900" dirty="0">
                  <a:solidFill>
                    <a:srgbClr val="002060"/>
                  </a:solidFill>
                </a:rPr>
                <a:t>1*</a:t>
              </a:r>
            </a:p>
          </p:txBody>
        </p:sp>
        <p:sp>
          <p:nvSpPr>
            <p:cNvPr id="123" name="TextBox 122"/>
            <p:cNvSpPr txBox="1"/>
            <p:nvPr>
              <p:custDataLst>
                <p:tags r:id="rId32"/>
              </p:custDataLst>
            </p:nvPr>
          </p:nvSpPr>
          <p:spPr>
            <a:xfrm>
              <a:off x="7023155" y="2936105"/>
              <a:ext cx="2538357" cy="737773"/>
            </a:xfrm>
            <a:prstGeom prst="rect">
              <a:avLst/>
            </a:prstGeom>
            <a:noFill/>
          </p:spPr>
          <p:txBody>
            <a:bodyPr wrap="square" lIns="58242" tIns="29121" rIns="0" bIns="29121" rtlCol="0">
              <a:spAutoFit/>
            </a:bodyPr>
            <a:lstStyle/>
            <a:p>
              <a:pPr defTabSz="931658" fontAlgn="base">
                <a:spcBef>
                  <a:spcPct val="0"/>
                </a:spcBef>
              </a:pPr>
              <a:r>
                <a:rPr lang="es-ES" sz="1000" b="1" i="1" dirty="0">
                  <a:solidFill>
                    <a:srgbClr val="002060"/>
                  </a:solidFill>
                  <a:cs typeface="Arial" pitchFamily="34" charset="0"/>
                </a:rPr>
                <a:t>Estrategia 2: </a:t>
              </a:r>
              <a:r>
                <a:rPr lang="es-ES" sz="1000" b="1" dirty="0">
                  <a:solidFill>
                    <a:srgbClr val="002776"/>
                  </a:solidFill>
                </a:rPr>
                <a:t>Reclasificación de mercados internacionales target</a:t>
              </a:r>
              <a:endParaRPr lang="es-ES" sz="1000" b="1" dirty="0">
                <a:solidFill>
                  <a:srgbClr val="002060"/>
                </a:solidFill>
                <a:cs typeface="Arial" pitchFamily="34" charset="0"/>
              </a:endParaRPr>
            </a:p>
            <a:p>
              <a:pPr defTabSz="931658" fontAlgn="base">
                <a:spcBef>
                  <a:spcPct val="0"/>
                </a:spcBef>
              </a:pPr>
              <a:r>
                <a:rPr lang="es-ES" sz="900" dirty="0">
                  <a:solidFill>
                    <a:srgbClr val="002060"/>
                  </a:solidFill>
                  <a:cs typeface="Arial" pitchFamily="34" charset="0"/>
                </a:rPr>
                <a:t>Una nueva clasificación de mercados en base a los objetivos de acción: desarrollo, posicionamiento, mantenimiento, oportunidad</a:t>
              </a:r>
            </a:p>
          </p:txBody>
        </p:sp>
      </p:grpSp>
      <p:sp>
        <p:nvSpPr>
          <p:cNvPr id="36" name="Freeform 11"/>
          <p:cNvSpPr>
            <a:spLocks/>
          </p:cNvSpPr>
          <p:nvPr/>
        </p:nvSpPr>
        <p:spPr bwMode="auto">
          <a:xfrm>
            <a:off x="670394" y="1643856"/>
            <a:ext cx="387835" cy="384682"/>
          </a:xfrm>
          <a:custGeom>
            <a:avLst/>
            <a:gdLst>
              <a:gd name="T0" fmla="*/ 246 w 246"/>
              <a:gd name="T1" fmla="*/ 122 h 244"/>
              <a:gd name="T2" fmla="*/ 246 w 246"/>
              <a:gd name="T3" fmla="*/ 122 h 244"/>
              <a:gd name="T4" fmla="*/ 246 w 246"/>
              <a:gd name="T5" fmla="*/ 122 h 244"/>
              <a:gd name="T6" fmla="*/ 246 w 246"/>
              <a:gd name="T7" fmla="*/ 120 h 244"/>
              <a:gd name="T8" fmla="*/ 230 w 246"/>
              <a:gd name="T9" fmla="*/ 114 h 244"/>
              <a:gd name="T10" fmla="*/ 210 w 246"/>
              <a:gd name="T11" fmla="*/ 110 h 244"/>
              <a:gd name="T12" fmla="*/ 178 w 246"/>
              <a:gd name="T13" fmla="*/ 108 h 244"/>
              <a:gd name="T14" fmla="*/ 164 w 246"/>
              <a:gd name="T15" fmla="*/ 90 h 244"/>
              <a:gd name="T16" fmla="*/ 170 w 246"/>
              <a:gd name="T17" fmla="*/ 82 h 244"/>
              <a:gd name="T18" fmla="*/ 168 w 246"/>
              <a:gd name="T19" fmla="*/ 76 h 244"/>
              <a:gd name="T20" fmla="*/ 162 w 246"/>
              <a:gd name="T21" fmla="*/ 74 h 244"/>
              <a:gd name="T22" fmla="*/ 162 w 246"/>
              <a:gd name="T23" fmla="*/ 74 h 244"/>
              <a:gd name="T24" fmla="*/ 136 w 246"/>
              <a:gd name="T25" fmla="*/ 52 h 244"/>
              <a:gd name="T26" fmla="*/ 136 w 246"/>
              <a:gd name="T27" fmla="*/ 52 h 244"/>
              <a:gd name="T28" fmla="*/ 142 w 246"/>
              <a:gd name="T29" fmla="*/ 50 h 244"/>
              <a:gd name="T30" fmla="*/ 144 w 246"/>
              <a:gd name="T31" fmla="*/ 46 h 244"/>
              <a:gd name="T32" fmla="*/ 138 w 246"/>
              <a:gd name="T33" fmla="*/ 38 h 244"/>
              <a:gd name="T34" fmla="*/ 126 w 246"/>
              <a:gd name="T35" fmla="*/ 38 h 244"/>
              <a:gd name="T36" fmla="*/ 118 w 246"/>
              <a:gd name="T37" fmla="*/ 28 h 244"/>
              <a:gd name="T38" fmla="*/ 104 w 246"/>
              <a:gd name="T39" fmla="*/ 8 h 244"/>
              <a:gd name="T40" fmla="*/ 90 w 246"/>
              <a:gd name="T41" fmla="*/ 0 h 244"/>
              <a:gd name="T42" fmla="*/ 78 w 246"/>
              <a:gd name="T43" fmla="*/ 0 h 244"/>
              <a:gd name="T44" fmla="*/ 100 w 246"/>
              <a:gd name="T45" fmla="*/ 52 h 244"/>
              <a:gd name="T46" fmla="*/ 110 w 246"/>
              <a:gd name="T47" fmla="*/ 74 h 244"/>
              <a:gd name="T48" fmla="*/ 114 w 246"/>
              <a:gd name="T49" fmla="*/ 100 h 244"/>
              <a:gd name="T50" fmla="*/ 114 w 246"/>
              <a:gd name="T51" fmla="*/ 104 h 244"/>
              <a:gd name="T52" fmla="*/ 102 w 246"/>
              <a:gd name="T53" fmla="*/ 110 h 244"/>
              <a:gd name="T54" fmla="*/ 42 w 246"/>
              <a:gd name="T55" fmla="*/ 114 h 244"/>
              <a:gd name="T56" fmla="*/ 18 w 246"/>
              <a:gd name="T57" fmla="*/ 80 h 244"/>
              <a:gd name="T58" fmla="*/ 10 w 246"/>
              <a:gd name="T59" fmla="*/ 118 h 244"/>
              <a:gd name="T60" fmla="*/ 10 w 246"/>
              <a:gd name="T61" fmla="*/ 118 h 244"/>
              <a:gd name="T62" fmla="*/ 6 w 246"/>
              <a:gd name="T63" fmla="*/ 118 h 244"/>
              <a:gd name="T64" fmla="*/ 4 w 246"/>
              <a:gd name="T65" fmla="*/ 122 h 244"/>
              <a:gd name="T66" fmla="*/ 10 w 246"/>
              <a:gd name="T67" fmla="*/ 128 h 244"/>
              <a:gd name="T68" fmla="*/ 10 w 246"/>
              <a:gd name="T69" fmla="*/ 128 h 244"/>
              <a:gd name="T70" fmla="*/ 0 w 246"/>
              <a:gd name="T71" fmla="*/ 166 h 244"/>
              <a:gd name="T72" fmla="*/ 42 w 246"/>
              <a:gd name="T73" fmla="*/ 130 h 244"/>
              <a:gd name="T74" fmla="*/ 94 w 246"/>
              <a:gd name="T75" fmla="*/ 132 h 244"/>
              <a:gd name="T76" fmla="*/ 110 w 246"/>
              <a:gd name="T77" fmla="*/ 136 h 244"/>
              <a:gd name="T78" fmla="*/ 114 w 246"/>
              <a:gd name="T79" fmla="*/ 144 h 244"/>
              <a:gd name="T80" fmla="*/ 114 w 246"/>
              <a:gd name="T81" fmla="*/ 156 h 244"/>
              <a:gd name="T82" fmla="*/ 110 w 246"/>
              <a:gd name="T83" fmla="*/ 170 h 244"/>
              <a:gd name="T84" fmla="*/ 100 w 246"/>
              <a:gd name="T85" fmla="*/ 192 h 244"/>
              <a:gd name="T86" fmla="*/ 90 w 246"/>
              <a:gd name="T87" fmla="*/ 244 h 244"/>
              <a:gd name="T88" fmla="*/ 98 w 246"/>
              <a:gd name="T89" fmla="*/ 242 h 244"/>
              <a:gd name="T90" fmla="*/ 104 w 246"/>
              <a:gd name="T91" fmla="*/ 236 h 244"/>
              <a:gd name="T92" fmla="*/ 126 w 246"/>
              <a:gd name="T93" fmla="*/ 206 h 244"/>
              <a:gd name="T94" fmla="*/ 138 w 246"/>
              <a:gd name="T95" fmla="*/ 206 h 244"/>
              <a:gd name="T96" fmla="*/ 142 w 246"/>
              <a:gd name="T97" fmla="*/ 204 h 244"/>
              <a:gd name="T98" fmla="*/ 144 w 246"/>
              <a:gd name="T99" fmla="*/ 198 h 244"/>
              <a:gd name="T100" fmla="*/ 136 w 246"/>
              <a:gd name="T101" fmla="*/ 192 h 244"/>
              <a:gd name="T102" fmla="*/ 136 w 246"/>
              <a:gd name="T103" fmla="*/ 192 h 244"/>
              <a:gd name="T104" fmla="*/ 164 w 246"/>
              <a:gd name="T105" fmla="*/ 170 h 244"/>
              <a:gd name="T106" fmla="*/ 164 w 246"/>
              <a:gd name="T107" fmla="*/ 170 h 244"/>
              <a:gd name="T108" fmla="*/ 170 w 246"/>
              <a:gd name="T109" fmla="*/ 162 h 244"/>
              <a:gd name="T110" fmla="*/ 168 w 246"/>
              <a:gd name="T111" fmla="*/ 156 h 244"/>
              <a:gd name="T112" fmla="*/ 164 w 246"/>
              <a:gd name="T113" fmla="*/ 154 h 244"/>
              <a:gd name="T114" fmla="*/ 178 w 246"/>
              <a:gd name="T115" fmla="*/ 136 h 244"/>
              <a:gd name="T116" fmla="*/ 230 w 246"/>
              <a:gd name="T117" fmla="*/ 130 h 244"/>
              <a:gd name="T118" fmla="*/ 242 w 246"/>
              <a:gd name="T119" fmla="*/ 126 h 244"/>
              <a:gd name="T120" fmla="*/ 246 w 246"/>
              <a:gd name="T121" fmla="*/ 122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6" h="244">
                <a:moveTo>
                  <a:pt x="246" y="122"/>
                </a:moveTo>
                <a:lnTo>
                  <a:pt x="246" y="122"/>
                </a:lnTo>
                <a:lnTo>
                  <a:pt x="246" y="122"/>
                </a:lnTo>
                <a:lnTo>
                  <a:pt x="246" y="122"/>
                </a:lnTo>
                <a:lnTo>
                  <a:pt x="246" y="122"/>
                </a:lnTo>
                <a:lnTo>
                  <a:pt x="246" y="122"/>
                </a:lnTo>
                <a:lnTo>
                  <a:pt x="246" y="122"/>
                </a:lnTo>
                <a:lnTo>
                  <a:pt x="246" y="120"/>
                </a:lnTo>
                <a:lnTo>
                  <a:pt x="242" y="118"/>
                </a:lnTo>
                <a:lnTo>
                  <a:pt x="230" y="114"/>
                </a:lnTo>
                <a:lnTo>
                  <a:pt x="230" y="114"/>
                </a:lnTo>
                <a:lnTo>
                  <a:pt x="210" y="110"/>
                </a:lnTo>
                <a:lnTo>
                  <a:pt x="178" y="108"/>
                </a:lnTo>
                <a:lnTo>
                  <a:pt x="178" y="108"/>
                </a:lnTo>
                <a:lnTo>
                  <a:pt x="164" y="90"/>
                </a:lnTo>
                <a:lnTo>
                  <a:pt x="164" y="90"/>
                </a:lnTo>
                <a:lnTo>
                  <a:pt x="168" y="86"/>
                </a:lnTo>
                <a:lnTo>
                  <a:pt x="170" y="82"/>
                </a:lnTo>
                <a:lnTo>
                  <a:pt x="170" y="82"/>
                </a:lnTo>
                <a:lnTo>
                  <a:pt x="168" y="76"/>
                </a:lnTo>
                <a:lnTo>
                  <a:pt x="162" y="74"/>
                </a:lnTo>
                <a:lnTo>
                  <a:pt x="162" y="74"/>
                </a:lnTo>
                <a:lnTo>
                  <a:pt x="162" y="74"/>
                </a:lnTo>
                <a:lnTo>
                  <a:pt x="162" y="74"/>
                </a:lnTo>
                <a:lnTo>
                  <a:pt x="152" y="74"/>
                </a:lnTo>
                <a:lnTo>
                  <a:pt x="136" y="52"/>
                </a:lnTo>
                <a:lnTo>
                  <a:pt x="136" y="52"/>
                </a:lnTo>
                <a:lnTo>
                  <a:pt x="136" y="52"/>
                </a:lnTo>
                <a:lnTo>
                  <a:pt x="136" y="52"/>
                </a:lnTo>
                <a:lnTo>
                  <a:pt x="142" y="50"/>
                </a:lnTo>
                <a:lnTo>
                  <a:pt x="144" y="46"/>
                </a:lnTo>
                <a:lnTo>
                  <a:pt x="144" y="46"/>
                </a:lnTo>
                <a:lnTo>
                  <a:pt x="142" y="40"/>
                </a:lnTo>
                <a:lnTo>
                  <a:pt x="138" y="38"/>
                </a:lnTo>
                <a:lnTo>
                  <a:pt x="138" y="38"/>
                </a:lnTo>
                <a:lnTo>
                  <a:pt x="126" y="38"/>
                </a:lnTo>
                <a:lnTo>
                  <a:pt x="118" y="28"/>
                </a:lnTo>
                <a:lnTo>
                  <a:pt x="118" y="28"/>
                </a:lnTo>
                <a:lnTo>
                  <a:pt x="104" y="8"/>
                </a:lnTo>
                <a:lnTo>
                  <a:pt x="104" y="8"/>
                </a:lnTo>
                <a:lnTo>
                  <a:pt x="98" y="2"/>
                </a:lnTo>
                <a:lnTo>
                  <a:pt x="90" y="0"/>
                </a:lnTo>
                <a:lnTo>
                  <a:pt x="78" y="0"/>
                </a:lnTo>
                <a:lnTo>
                  <a:pt x="78" y="0"/>
                </a:lnTo>
                <a:lnTo>
                  <a:pt x="100" y="52"/>
                </a:lnTo>
                <a:lnTo>
                  <a:pt x="100" y="52"/>
                </a:lnTo>
                <a:lnTo>
                  <a:pt x="110" y="74"/>
                </a:lnTo>
                <a:lnTo>
                  <a:pt x="110" y="74"/>
                </a:lnTo>
                <a:lnTo>
                  <a:pt x="114" y="88"/>
                </a:lnTo>
                <a:lnTo>
                  <a:pt x="114" y="100"/>
                </a:lnTo>
                <a:lnTo>
                  <a:pt x="114" y="100"/>
                </a:lnTo>
                <a:lnTo>
                  <a:pt x="114" y="104"/>
                </a:lnTo>
                <a:lnTo>
                  <a:pt x="110" y="108"/>
                </a:lnTo>
                <a:lnTo>
                  <a:pt x="102" y="110"/>
                </a:lnTo>
                <a:lnTo>
                  <a:pt x="94" y="112"/>
                </a:lnTo>
                <a:lnTo>
                  <a:pt x="42" y="114"/>
                </a:lnTo>
                <a:lnTo>
                  <a:pt x="18" y="80"/>
                </a:lnTo>
                <a:lnTo>
                  <a:pt x="18" y="80"/>
                </a:lnTo>
                <a:lnTo>
                  <a:pt x="0" y="78"/>
                </a:lnTo>
                <a:lnTo>
                  <a:pt x="10" y="118"/>
                </a:lnTo>
                <a:lnTo>
                  <a:pt x="10" y="118"/>
                </a:lnTo>
                <a:lnTo>
                  <a:pt x="10" y="118"/>
                </a:lnTo>
                <a:lnTo>
                  <a:pt x="10" y="118"/>
                </a:lnTo>
                <a:lnTo>
                  <a:pt x="6" y="118"/>
                </a:lnTo>
                <a:lnTo>
                  <a:pt x="4" y="122"/>
                </a:lnTo>
                <a:lnTo>
                  <a:pt x="4" y="122"/>
                </a:lnTo>
                <a:lnTo>
                  <a:pt x="6" y="126"/>
                </a:lnTo>
                <a:lnTo>
                  <a:pt x="10" y="128"/>
                </a:lnTo>
                <a:lnTo>
                  <a:pt x="10" y="128"/>
                </a:lnTo>
                <a:lnTo>
                  <a:pt x="10" y="128"/>
                </a:lnTo>
                <a:lnTo>
                  <a:pt x="0" y="166"/>
                </a:lnTo>
                <a:lnTo>
                  <a:pt x="0" y="166"/>
                </a:lnTo>
                <a:lnTo>
                  <a:pt x="18" y="164"/>
                </a:lnTo>
                <a:lnTo>
                  <a:pt x="42" y="130"/>
                </a:lnTo>
                <a:lnTo>
                  <a:pt x="94" y="132"/>
                </a:lnTo>
                <a:lnTo>
                  <a:pt x="94" y="132"/>
                </a:lnTo>
                <a:lnTo>
                  <a:pt x="102" y="134"/>
                </a:lnTo>
                <a:lnTo>
                  <a:pt x="110" y="136"/>
                </a:lnTo>
                <a:lnTo>
                  <a:pt x="114" y="140"/>
                </a:lnTo>
                <a:lnTo>
                  <a:pt x="114" y="144"/>
                </a:lnTo>
                <a:lnTo>
                  <a:pt x="114" y="144"/>
                </a:lnTo>
                <a:lnTo>
                  <a:pt x="114" y="156"/>
                </a:lnTo>
                <a:lnTo>
                  <a:pt x="110" y="170"/>
                </a:lnTo>
                <a:lnTo>
                  <a:pt x="110" y="170"/>
                </a:lnTo>
                <a:lnTo>
                  <a:pt x="100" y="192"/>
                </a:lnTo>
                <a:lnTo>
                  <a:pt x="100" y="192"/>
                </a:lnTo>
                <a:lnTo>
                  <a:pt x="78" y="244"/>
                </a:lnTo>
                <a:lnTo>
                  <a:pt x="90" y="244"/>
                </a:lnTo>
                <a:lnTo>
                  <a:pt x="90" y="244"/>
                </a:lnTo>
                <a:lnTo>
                  <a:pt x="98" y="242"/>
                </a:lnTo>
                <a:lnTo>
                  <a:pt x="104" y="236"/>
                </a:lnTo>
                <a:lnTo>
                  <a:pt x="104" y="236"/>
                </a:lnTo>
                <a:lnTo>
                  <a:pt x="118" y="216"/>
                </a:lnTo>
                <a:lnTo>
                  <a:pt x="126" y="206"/>
                </a:lnTo>
                <a:lnTo>
                  <a:pt x="138" y="206"/>
                </a:lnTo>
                <a:lnTo>
                  <a:pt x="138" y="206"/>
                </a:lnTo>
                <a:lnTo>
                  <a:pt x="138" y="206"/>
                </a:lnTo>
                <a:lnTo>
                  <a:pt x="142" y="204"/>
                </a:lnTo>
                <a:lnTo>
                  <a:pt x="144" y="198"/>
                </a:lnTo>
                <a:lnTo>
                  <a:pt x="144" y="198"/>
                </a:lnTo>
                <a:lnTo>
                  <a:pt x="142" y="194"/>
                </a:lnTo>
                <a:lnTo>
                  <a:pt x="136" y="192"/>
                </a:lnTo>
                <a:lnTo>
                  <a:pt x="136" y="192"/>
                </a:lnTo>
                <a:lnTo>
                  <a:pt x="136" y="192"/>
                </a:lnTo>
                <a:lnTo>
                  <a:pt x="152" y="170"/>
                </a:lnTo>
                <a:lnTo>
                  <a:pt x="164" y="170"/>
                </a:lnTo>
                <a:lnTo>
                  <a:pt x="164" y="170"/>
                </a:lnTo>
                <a:lnTo>
                  <a:pt x="164" y="170"/>
                </a:lnTo>
                <a:lnTo>
                  <a:pt x="168" y="166"/>
                </a:lnTo>
                <a:lnTo>
                  <a:pt x="170" y="162"/>
                </a:lnTo>
                <a:lnTo>
                  <a:pt x="170" y="162"/>
                </a:lnTo>
                <a:lnTo>
                  <a:pt x="168" y="156"/>
                </a:lnTo>
                <a:lnTo>
                  <a:pt x="164" y="154"/>
                </a:lnTo>
                <a:lnTo>
                  <a:pt x="164" y="154"/>
                </a:lnTo>
                <a:lnTo>
                  <a:pt x="178" y="136"/>
                </a:lnTo>
                <a:lnTo>
                  <a:pt x="178" y="136"/>
                </a:lnTo>
                <a:lnTo>
                  <a:pt x="210" y="134"/>
                </a:lnTo>
                <a:lnTo>
                  <a:pt x="230" y="130"/>
                </a:lnTo>
                <a:lnTo>
                  <a:pt x="230" y="130"/>
                </a:lnTo>
                <a:lnTo>
                  <a:pt x="242" y="126"/>
                </a:lnTo>
                <a:lnTo>
                  <a:pt x="246" y="124"/>
                </a:lnTo>
                <a:lnTo>
                  <a:pt x="246" y="122"/>
                </a:lnTo>
                <a:lnTo>
                  <a:pt x="246" y="122"/>
                </a:lnTo>
                <a:close/>
              </a:path>
            </a:pathLst>
          </a:custGeom>
          <a:solidFill>
            <a:schemeClr val="bg1"/>
          </a:solidFill>
          <a:ln>
            <a:noFill/>
          </a:ln>
        </p:spPr>
        <p:txBody>
          <a:bodyPr vert="horz" wrap="square" lIns="91428" tIns="45715" rIns="91428" bIns="45715" numCol="1" anchor="t" anchorCtr="0" compatLnSpc="1">
            <a:prstTxWarp prst="textNoShape">
              <a:avLst/>
            </a:prstTxWarp>
          </a:bodyPr>
          <a:lstStyle/>
          <a:p>
            <a:endParaRPr lang="es-ES" dirty="0">
              <a:solidFill>
                <a:srgbClr val="002776"/>
              </a:solidFill>
            </a:endParaRPr>
          </a:p>
        </p:txBody>
      </p:sp>
      <p:grpSp>
        <p:nvGrpSpPr>
          <p:cNvPr id="45" name="Group 990"/>
          <p:cNvGrpSpPr/>
          <p:nvPr/>
        </p:nvGrpSpPr>
        <p:grpSpPr>
          <a:xfrm>
            <a:off x="670394" y="3322130"/>
            <a:ext cx="363659" cy="363660"/>
            <a:chOff x="8779515" y="6061978"/>
            <a:chExt cx="232413" cy="232414"/>
          </a:xfrm>
          <a:solidFill>
            <a:schemeClr val="bg1"/>
          </a:solidFill>
        </p:grpSpPr>
        <p:sp>
          <p:nvSpPr>
            <p:cNvPr id="46" name="Freeform 459"/>
            <p:cNvSpPr>
              <a:spLocks/>
            </p:cNvSpPr>
            <p:nvPr/>
          </p:nvSpPr>
          <p:spPr bwMode="auto">
            <a:xfrm>
              <a:off x="8870012" y="6082545"/>
              <a:ext cx="41135" cy="34966"/>
            </a:xfrm>
            <a:custGeom>
              <a:avLst/>
              <a:gdLst>
                <a:gd name="T0" fmla="*/ 22 w 22"/>
                <a:gd name="T1" fmla="*/ 6 h 18"/>
                <a:gd name="T2" fmla="*/ 22 w 22"/>
                <a:gd name="T3" fmla="*/ 5 h 18"/>
                <a:gd name="T4" fmla="*/ 21 w 22"/>
                <a:gd name="T5" fmla="*/ 0 h 18"/>
                <a:gd name="T6" fmla="*/ 12 w 22"/>
                <a:gd name="T7" fmla="*/ 0 h 18"/>
                <a:gd name="T8" fmla="*/ 0 w 22"/>
                <a:gd name="T9" fmla="*/ 1 h 18"/>
                <a:gd name="T10" fmla="*/ 2 w 22"/>
                <a:gd name="T11" fmla="*/ 2 h 18"/>
                <a:gd name="T12" fmla="*/ 3 w 22"/>
                <a:gd name="T13" fmla="*/ 3 h 18"/>
                <a:gd name="T14" fmla="*/ 2 w 22"/>
                <a:gd name="T15" fmla="*/ 7 h 18"/>
                <a:gd name="T16" fmla="*/ 1 w 22"/>
                <a:gd name="T17" fmla="*/ 8 h 18"/>
                <a:gd name="T18" fmla="*/ 2 w 22"/>
                <a:gd name="T19" fmla="*/ 11 h 18"/>
                <a:gd name="T20" fmla="*/ 2 w 22"/>
                <a:gd name="T21" fmla="*/ 12 h 18"/>
                <a:gd name="T22" fmla="*/ 4 w 22"/>
                <a:gd name="T23" fmla="*/ 17 h 18"/>
                <a:gd name="T24" fmla="*/ 6 w 22"/>
                <a:gd name="T25" fmla="*/ 18 h 18"/>
                <a:gd name="T26" fmla="*/ 6 w 22"/>
                <a:gd name="T27" fmla="*/ 18 h 18"/>
                <a:gd name="T28" fmla="*/ 7 w 22"/>
                <a:gd name="T29" fmla="*/ 18 h 18"/>
                <a:gd name="T30" fmla="*/ 10 w 22"/>
                <a:gd name="T31" fmla="*/ 14 h 18"/>
                <a:gd name="T32" fmla="*/ 11 w 22"/>
                <a:gd name="T33" fmla="*/ 14 h 18"/>
                <a:gd name="T34" fmla="*/ 14 w 22"/>
                <a:gd name="T35" fmla="*/ 12 h 18"/>
                <a:gd name="T36" fmla="*/ 21 w 22"/>
                <a:gd name="T37" fmla="*/ 7 h 18"/>
                <a:gd name="T38" fmla="*/ 22 w 22"/>
                <a:gd name="T39" fmla="*/ 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18">
                  <a:moveTo>
                    <a:pt x="22" y="6"/>
                  </a:moveTo>
                  <a:cubicBezTo>
                    <a:pt x="22" y="6"/>
                    <a:pt x="22" y="5"/>
                    <a:pt x="22" y="5"/>
                  </a:cubicBezTo>
                  <a:cubicBezTo>
                    <a:pt x="21" y="3"/>
                    <a:pt x="21" y="2"/>
                    <a:pt x="21" y="0"/>
                  </a:cubicBezTo>
                  <a:cubicBezTo>
                    <a:pt x="18" y="0"/>
                    <a:pt x="15" y="0"/>
                    <a:pt x="12" y="0"/>
                  </a:cubicBezTo>
                  <a:cubicBezTo>
                    <a:pt x="8" y="0"/>
                    <a:pt x="4" y="0"/>
                    <a:pt x="0" y="1"/>
                  </a:cubicBezTo>
                  <a:cubicBezTo>
                    <a:pt x="1" y="2"/>
                    <a:pt x="1" y="2"/>
                    <a:pt x="2" y="2"/>
                  </a:cubicBezTo>
                  <a:cubicBezTo>
                    <a:pt x="3" y="2"/>
                    <a:pt x="3" y="3"/>
                    <a:pt x="3" y="3"/>
                  </a:cubicBezTo>
                  <a:cubicBezTo>
                    <a:pt x="4" y="4"/>
                    <a:pt x="3" y="6"/>
                    <a:pt x="2" y="7"/>
                  </a:cubicBezTo>
                  <a:cubicBezTo>
                    <a:pt x="1" y="7"/>
                    <a:pt x="1" y="8"/>
                    <a:pt x="1" y="8"/>
                  </a:cubicBezTo>
                  <a:cubicBezTo>
                    <a:pt x="0" y="9"/>
                    <a:pt x="1" y="10"/>
                    <a:pt x="2" y="11"/>
                  </a:cubicBezTo>
                  <a:cubicBezTo>
                    <a:pt x="2" y="11"/>
                    <a:pt x="2" y="12"/>
                    <a:pt x="2" y="12"/>
                  </a:cubicBezTo>
                  <a:cubicBezTo>
                    <a:pt x="4" y="14"/>
                    <a:pt x="4" y="17"/>
                    <a:pt x="4" y="17"/>
                  </a:cubicBezTo>
                  <a:cubicBezTo>
                    <a:pt x="5" y="18"/>
                    <a:pt x="5" y="18"/>
                    <a:pt x="6" y="18"/>
                  </a:cubicBezTo>
                  <a:cubicBezTo>
                    <a:pt x="6" y="18"/>
                    <a:pt x="6" y="18"/>
                    <a:pt x="6" y="18"/>
                  </a:cubicBezTo>
                  <a:cubicBezTo>
                    <a:pt x="6" y="18"/>
                    <a:pt x="7" y="18"/>
                    <a:pt x="7" y="18"/>
                  </a:cubicBezTo>
                  <a:cubicBezTo>
                    <a:pt x="7" y="18"/>
                    <a:pt x="9" y="16"/>
                    <a:pt x="10" y="14"/>
                  </a:cubicBezTo>
                  <a:cubicBezTo>
                    <a:pt x="11" y="14"/>
                    <a:pt x="11" y="14"/>
                    <a:pt x="11" y="14"/>
                  </a:cubicBezTo>
                  <a:cubicBezTo>
                    <a:pt x="12" y="14"/>
                    <a:pt x="14" y="14"/>
                    <a:pt x="14" y="12"/>
                  </a:cubicBezTo>
                  <a:cubicBezTo>
                    <a:pt x="15" y="10"/>
                    <a:pt x="19" y="8"/>
                    <a:pt x="21" y="7"/>
                  </a:cubicBezTo>
                  <a:cubicBezTo>
                    <a:pt x="22" y="7"/>
                    <a:pt x="22" y="7"/>
                    <a:pt x="2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_tradnl">
                <a:solidFill>
                  <a:srgbClr val="002776"/>
                </a:solidFill>
              </a:endParaRPr>
            </a:p>
          </p:txBody>
        </p:sp>
        <p:sp>
          <p:nvSpPr>
            <p:cNvPr id="47" name="Freeform 460"/>
            <p:cNvSpPr>
              <a:spLocks/>
            </p:cNvSpPr>
            <p:nvPr/>
          </p:nvSpPr>
          <p:spPr bwMode="auto">
            <a:xfrm>
              <a:off x="8802139" y="6090772"/>
              <a:ext cx="94611" cy="168654"/>
            </a:xfrm>
            <a:custGeom>
              <a:avLst/>
              <a:gdLst>
                <a:gd name="T0" fmla="*/ 40 w 50"/>
                <a:gd name="T1" fmla="*/ 61 h 90"/>
                <a:gd name="T2" fmla="*/ 39 w 50"/>
                <a:gd name="T3" fmla="*/ 61 h 90"/>
                <a:gd name="T4" fmla="*/ 35 w 50"/>
                <a:gd name="T5" fmla="*/ 58 h 90"/>
                <a:gd name="T6" fmla="*/ 28 w 50"/>
                <a:gd name="T7" fmla="*/ 53 h 90"/>
                <a:gd name="T8" fmla="*/ 27 w 50"/>
                <a:gd name="T9" fmla="*/ 53 h 90"/>
                <a:gd name="T10" fmla="*/ 21 w 50"/>
                <a:gd name="T11" fmla="*/ 54 h 90"/>
                <a:gd name="T12" fmla="*/ 11 w 50"/>
                <a:gd name="T13" fmla="*/ 48 h 90"/>
                <a:gd name="T14" fmla="*/ 11 w 50"/>
                <a:gd name="T15" fmla="*/ 48 h 90"/>
                <a:gd name="T16" fmla="*/ 10 w 50"/>
                <a:gd name="T17" fmla="*/ 48 h 90"/>
                <a:gd name="T18" fmla="*/ 10 w 50"/>
                <a:gd name="T19" fmla="*/ 48 h 90"/>
                <a:gd name="T20" fmla="*/ 11 w 50"/>
                <a:gd name="T21" fmla="*/ 43 h 90"/>
                <a:gd name="T22" fmla="*/ 13 w 50"/>
                <a:gd name="T23" fmla="*/ 42 h 90"/>
                <a:gd name="T24" fmla="*/ 16 w 50"/>
                <a:gd name="T25" fmla="*/ 43 h 90"/>
                <a:gd name="T26" fmla="*/ 19 w 50"/>
                <a:gd name="T27" fmla="*/ 43 h 90"/>
                <a:gd name="T28" fmla="*/ 23 w 50"/>
                <a:gd name="T29" fmla="*/ 42 h 90"/>
                <a:gd name="T30" fmla="*/ 24 w 50"/>
                <a:gd name="T31" fmla="*/ 37 h 90"/>
                <a:gd name="T32" fmla="*/ 31 w 50"/>
                <a:gd name="T33" fmla="*/ 30 h 90"/>
                <a:gd name="T34" fmla="*/ 38 w 50"/>
                <a:gd name="T35" fmla="*/ 25 h 90"/>
                <a:gd name="T36" fmla="*/ 36 w 50"/>
                <a:gd name="T37" fmla="*/ 16 h 90"/>
                <a:gd name="T38" fmla="*/ 32 w 50"/>
                <a:gd name="T39" fmla="*/ 16 h 90"/>
                <a:gd name="T40" fmla="*/ 28 w 50"/>
                <a:gd name="T41" fmla="*/ 16 h 90"/>
                <a:gd name="T42" fmla="*/ 24 w 50"/>
                <a:gd name="T43" fmla="*/ 16 h 90"/>
                <a:gd name="T44" fmla="*/ 23 w 50"/>
                <a:gd name="T45" fmla="*/ 19 h 90"/>
                <a:gd name="T46" fmla="*/ 22 w 50"/>
                <a:gd name="T47" fmla="*/ 16 h 90"/>
                <a:gd name="T48" fmla="*/ 19 w 50"/>
                <a:gd name="T49" fmla="*/ 16 h 90"/>
                <a:gd name="T50" fmla="*/ 24 w 50"/>
                <a:gd name="T51" fmla="*/ 12 h 90"/>
                <a:gd name="T52" fmla="*/ 26 w 50"/>
                <a:gd name="T53" fmla="*/ 10 h 90"/>
                <a:gd name="T54" fmla="*/ 27 w 50"/>
                <a:gd name="T55" fmla="*/ 10 h 90"/>
                <a:gd name="T56" fmla="*/ 32 w 50"/>
                <a:gd name="T57" fmla="*/ 4 h 90"/>
                <a:gd name="T58" fmla="*/ 27 w 50"/>
                <a:gd name="T59" fmla="*/ 0 h 90"/>
                <a:gd name="T60" fmla="*/ 25 w 50"/>
                <a:gd name="T61" fmla="*/ 2 h 90"/>
                <a:gd name="T62" fmla="*/ 0 w 50"/>
                <a:gd name="T63" fmla="*/ 44 h 90"/>
                <a:gd name="T64" fmla="*/ 0 w 50"/>
                <a:gd name="T65" fmla="*/ 45 h 90"/>
                <a:gd name="T66" fmla="*/ 1 w 50"/>
                <a:gd name="T67" fmla="*/ 51 h 90"/>
                <a:gd name="T68" fmla="*/ 2 w 50"/>
                <a:gd name="T69" fmla="*/ 52 h 90"/>
                <a:gd name="T70" fmla="*/ 3 w 50"/>
                <a:gd name="T71" fmla="*/ 53 h 90"/>
                <a:gd name="T72" fmla="*/ 8 w 50"/>
                <a:gd name="T73" fmla="*/ 55 h 90"/>
                <a:gd name="T74" fmla="*/ 10 w 50"/>
                <a:gd name="T75" fmla="*/ 54 h 90"/>
                <a:gd name="T76" fmla="*/ 17 w 50"/>
                <a:gd name="T77" fmla="*/ 59 h 90"/>
                <a:gd name="T78" fmla="*/ 15 w 50"/>
                <a:gd name="T79" fmla="*/ 69 h 90"/>
                <a:gd name="T80" fmla="*/ 20 w 50"/>
                <a:gd name="T81" fmla="*/ 72 h 90"/>
                <a:gd name="T82" fmla="*/ 22 w 50"/>
                <a:gd name="T83" fmla="*/ 74 h 90"/>
                <a:gd name="T84" fmla="*/ 23 w 50"/>
                <a:gd name="T85" fmla="*/ 82 h 90"/>
                <a:gd name="T86" fmla="*/ 23 w 50"/>
                <a:gd name="T87" fmla="*/ 86 h 90"/>
                <a:gd name="T88" fmla="*/ 33 w 50"/>
                <a:gd name="T89" fmla="*/ 90 h 90"/>
                <a:gd name="T90" fmla="*/ 36 w 50"/>
                <a:gd name="T91" fmla="*/ 83 h 90"/>
                <a:gd name="T92" fmla="*/ 43 w 50"/>
                <a:gd name="T93" fmla="*/ 79 h 90"/>
                <a:gd name="T94" fmla="*/ 44 w 50"/>
                <a:gd name="T95" fmla="*/ 79 h 90"/>
                <a:gd name="T96" fmla="*/ 44 w 50"/>
                <a:gd name="T97" fmla="*/ 78 h 90"/>
                <a:gd name="T98" fmla="*/ 47 w 50"/>
                <a:gd name="T99" fmla="*/ 65 h 90"/>
                <a:gd name="T100" fmla="*/ 40 w 50"/>
                <a:gd name="T101" fmla="*/ 61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0" h="90">
                  <a:moveTo>
                    <a:pt x="40" y="61"/>
                  </a:moveTo>
                  <a:cubicBezTo>
                    <a:pt x="40" y="61"/>
                    <a:pt x="39" y="61"/>
                    <a:pt x="39" y="61"/>
                  </a:cubicBezTo>
                  <a:cubicBezTo>
                    <a:pt x="38" y="61"/>
                    <a:pt x="36" y="59"/>
                    <a:pt x="35" y="58"/>
                  </a:cubicBezTo>
                  <a:cubicBezTo>
                    <a:pt x="33" y="55"/>
                    <a:pt x="31" y="53"/>
                    <a:pt x="28" y="53"/>
                  </a:cubicBezTo>
                  <a:cubicBezTo>
                    <a:pt x="28" y="53"/>
                    <a:pt x="28" y="53"/>
                    <a:pt x="27" y="53"/>
                  </a:cubicBezTo>
                  <a:cubicBezTo>
                    <a:pt x="25" y="53"/>
                    <a:pt x="22" y="54"/>
                    <a:pt x="21" y="54"/>
                  </a:cubicBezTo>
                  <a:cubicBezTo>
                    <a:pt x="19" y="52"/>
                    <a:pt x="15" y="48"/>
                    <a:pt x="11" y="48"/>
                  </a:cubicBezTo>
                  <a:cubicBezTo>
                    <a:pt x="11" y="48"/>
                    <a:pt x="11" y="48"/>
                    <a:pt x="11" y="48"/>
                  </a:cubicBezTo>
                  <a:cubicBezTo>
                    <a:pt x="11" y="48"/>
                    <a:pt x="11" y="48"/>
                    <a:pt x="10" y="48"/>
                  </a:cubicBezTo>
                  <a:cubicBezTo>
                    <a:pt x="10" y="48"/>
                    <a:pt x="10" y="48"/>
                    <a:pt x="10" y="48"/>
                  </a:cubicBezTo>
                  <a:cubicBezTo>
                    <a:pt x="10" y="48"/>
                    <a:pt x="9" y="47"/>
                    <a:pt x="11" y="43"/>
                  </a:cubicBezTo>
                  <a:cubicBezTo>
                    <a:pt x="11" y="43"/>
                    <a:pt x="11" y="42"/>
                    <a:pt x="13" y="42"/>
                  </a:cubicBezTo>
                  <a:cubicBezTo>
                    <a:pt x="13" y="42"/>
                    <a:pt x="14" y="43"/>
                    <a:pt x="16" y="43"/>
                  </a:cubicBezTo>
                  <a:cubicBezTo>
                    <a:pt x="17" y="43"/>
                    <a:pt x="18" y="43"/>
                    <a:pt x="19" y="43"/>
                  </a:cubicBezTo>
                  <a:cubicBezTo>
                    <a:pt x="21" y="43"/>
                    <a:pt x="22" y="43"/>
                    <a:pt x="23" y="42"/>
                  </a:cubicBezTo>
                  <a:cubicBezTo>
                    <a:pt x="24" y="40"/>
                    <a:pt x="25" y="39"/>
                    <a:pt x="24" y="37"/>
                  </a:cubicBezTo>
                  <a:cubicBezTo>
                    <a:pt x="24" y="33"/>
                    <a:pt x="27" y="32"/>
                    <a:pt x="31" y="30"/>
                  </a:cubicBezTo>
                  <a:cubicBezTo>
                    <a:pt x="34" y="29"/>
                    <a:pt x="37" y="28"/>
                    <a:pt x="38" y="25"/>
                  </a:cubicBezTo>
                  <a:cubicBezTo>
                    <a:pt x="40" y="19"/>
                    <a:pt x="37" y="17"/>
                    <a:pt x="36" y="16"/>
                  </a:cubicBezTo>
                  <a:cubicBezTo>
                    <a:pt x="35" y="15"/>
                    <a:pt x="35" y="16"/>
                    <a:pt x="32" y="16"/>
                  </a:cubicBezTo>
                  <a:cubicBezTo>
                    <a:pt x="32" y="16"/>
                    <a:pt x="28" y="16"/>
                    <a:pt x="28" y="16"/>
                  </a:cubicBezTo>
                  <a:cubicBezTo>
                    <a:pt x="25" y="16"/>
                    <a:pt x="25" y="13"/>
                    <a:pt x="24" y="16"/>
                  </a:cubicBezTo>
                  <a:cubicBezTo>
                    <a:pt x="24" y="17"/>
                    <a:pt x="24" y="18"/>
                    <a:pt x="23" y="19"/>
                  </a:cubicBezTo>
                  <a:cubicBezTo>
                    <a:pt x="23" y="18"/>
                    <a:pt x="22" y="17"/>
                    <a:pt x="22" y="16"/>
                  </a:cubicBezTo>
                  <a:cubicBezTo>
                    <a:pt x="21" y="16"/>
                    <a:pt x="20" y="16"/>
                    <a:pt x="19" y="16"/>
                  </a:cubicBezTo>
                  <a:cubicBezTo>
                    <a:pt x="21" y="14"/>
                    <a:pt x="23" y="13"/>
                    <a:pt x="24" y="12"/>
                  </a:cubicBezTo>
                  <a:cubicBezTo>
                    <a:pt x="25" y="11"/>
                    <a:pt x="25" y="10"/>
                    <a:pt x="26" y="10"/>
                  </a:cubicBezTo>
                  <a:cubicBezTo>
                    <a:pt x="26" y="10"/>
                    <a:pt x="26" y="10"/>
                    <a:pt x="27" y="10"/>
                  </a:cubicBezTo>
                  <a:cubicBezTo>
                    <a:pt x="29" y="9"/>
                    <a:pt x="32" y="7"/>
                    <a:pt x="32" y="4"/>
                  </a:cubicBezTo>
                  <a:cubicBezTo>
                    <a:pt x="32" y="2"/>
                    <a:pt x="32" y="1"/>
                    <a:pt x="27" y="0"/>
                  </a:cubicBezTo>
                  <a:cubicBezTo>
                    <a:pt x="27" y="1"/>
                    <a:pt x="26" y="1"/>
                    <a:pt x="25" y="2"/>
                  </a:cubicBezTo>
                  <a:cubicBezTo>
                    <a:pt x="10" y="10"/>
                    <a:pt x="0" y="26"/>
                    <a:pt x="0" y="44"/>
                  </a:cubicBezTo>
                  <a:cubicBezTo>
                    <a:pt x="0" y="44"/>
                    <a:pt x="0" y="44"/>
                    <a:pt x="0" y="45"/>
                  </a:cubicBezTo>
                  <a:cubicBezTo>
                    <a:pt x="1" y="48"/>
                    <a:pt x="1" y="51"/>
                    <a:pt x="1" y="51"/>
                  </a:cubicBezTo>
                  <a:cubicBezTo>
                    <a:pt x="2" y="52"/>
                    <a:pt x="2" y="52"/>
                    <a:pt x="2" y="52"/>
                  </a:cubicBezTo>
                  <a:cubicBezTo>
                    <a:pt x="3" y="53"/>
                    <a:pt x="3" y="53"/>
                    <a:pt x="3" y="53"/>
                  </a:cubicBezTo>
                  <a:cubicBezTo>
                    <a:pt x="4" y="53"/>
                    <a:pt x="7" y="55"/>
                    <a:pt x="8" y="55"/>
                  </a:cubicBezTo>
                  <a:cubicBezTo>
                    <a:pt x="9" y="55"/>
                    <a:pt x="10" y="54"/>
                    <a:pt x="10" y="54"/>
                  </a:cubicBezTo>
                  <a:cubicBezTo>
                    <a:pt x="12" y="55"/>
                    <a:pt x="14" y="57"/>
                    <a:pt x="17" y="59"/>
                  </a:cubicBezTo>
                  <a:cubicBezTo>
                    <a:pt x="16" y="62"/>
                    <a:pt x="14" y="67"/>
                    <a:pt x="15" y="69"/>
                  </a:cubicBezTo>
                  <a:cubicBezTo>
                    <a:pt x="16" y="72"/>
                    <a:pt x="19" y="72"/>
                    <a:pt x="20" y="72"/>
                  </a:cubicBezTo>
                  <a:cubicBezTo>
                    <a:pt x="22" y="72"/>
                    <a:pt x="22" y="73"/>
                    <a:pt x="22" y="74"/>
                  </a:cubicBezTo>
                  <a:cubicBezTo>
                    <a:pt x="23" y="75"/>
                    <a:pt x="23" y="79"/>
                    <a:pt x="23" y="82"/>
                  </a:cubicBezTo>
                  <a:cubicBezTo>
                    <a:pt x="23" y="83"/>
                    <a:pt x="23" y="84"/>
                    <a:pt x="23" y="86"/>
                  </a:cubicBezTo>
                  <a:cubicBezTo>
                    <a:pt x="26" y="88"/>
                    <a:pt x="30" y="89"/>
                    <a:pt x="33" y="90"/>
                  </a:cubicBezTo>
                  <a:cubicBezTo>
                    <a:pt x="35" y="88"/>
                    <a:pt x="36" y="85"/>
                    <a:pt x="36" y="83"/>
                  </a:cubicBezTo>
                  <a:cubicBezTo>
                    <a:pt x="37" y="82"/>
                    <a:pt x="40" y="80"/>
                    <a:pt x="43" y="79"/>
                  </a:cubicBezTo>
                  <a:cubicBezTo>
                    <a:pt x="44" y="79"/>
                    <a:pt x="44" y="79"/>
                    <a:pt x="44" y="79"/>
                  </a:cubicBezTo>
                  <a:cubicBezTo>
                    <a:pt x="44" y="78"/>
                    <a:pt x="44" y="78"/>
                    <a:pt x="44" y="78"/>
                  </a:cubicBezTo>
                  <a:cubicBezTo>
                    <a:pt x="46" y="75"/>
                    <a:pt x="50" y="68"/>
                    <a:pt x="47" y="65"/>
                  </a:cubicBezTo>
                  <a:cubicBezTo>
                    <a:pt x="45" y="62"/>
                    <a:pt x="43" y="61"/>
                    <a:pt x="40"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_tradnl">
                <a:solidFill>
                  <a:srgbClr val="002776"/>
                </a:solidFill>
              </a:endParaRPr>
            </a:p>
          </p:txBody>
        </p:sp>
        <p:sp>
          <p:nvSpPr>
            <p:cNvPr id="48" name="Freeform 461"/>
            <p:cNvSpPr>
              <a:spLocks/>
            </p:cNvSpPr>
            <p:nvPr/>
          </p:nvSpPr>
          <p:spPr bwMode="auto">
            <a:xfrm>
              <a:off x="8923487" y="6189497"/>
              <a:ext cx="88441" cy="104895"/>
            </a:xfrm>
            <a:custGeom>
              <a:avLst/>
              <a:gdLst>
                <a:gd name="T0" fmla="*/ 43 w 43"/>
                <a:gd name="T1" fmla="*/ 25 h 51"/>
                <a:gd name="T2" fmla="*/ 22 w 43"/>
                <a:gd name="T3" fmla="*/ 0 h 51"/>
                <a:gd name="T4" fmla="*/ 0 w 43"/>
                <a:gd name="T5" fmla="*/ 25 h 51"/>
                <a:gd name="T6" fmla="*/ 14 w 43"/>
                <a:gd name="T7" fmla="*/ 25 h 51"/>
                <a:gd name="T8" fmla="*/ 14 w 43"/>
                <a:gd name="T9" fmla="*/ 51 h 51"/>
                <a:gd name="T10" fmla="*/ 29 w 43"/>
                <a:gd name="T11" fmla="*/ 51 h 51"/>
                <a:gd name="T12" fmla="*/ 29 w 43"/>
                <a:gd name="T13" fmla="*/ 25 h 51"/>
                <a:gd name="T14" fmla="*/ 43 w 43"/>
                <a:gd name="T15" fmla="*/ 25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51">
                  <a:moveTo>
                    <a:pt x="43" y="25"/>
                  </a:moveTo>
                  <a:lnTo>
                    <a:pt x="22" y="0"/>
                  </a:lnTo>
                  <a:lnTo>
                    <a:pt x="0" y="25"/>
                  </a:lnTo>
                  <a:lnTo>
                    <a:pt x="14" y="25"/>
                  </a:lnTo>
                  <a:lnTo>
                    <a:pt x="14" y="51"/>
                  </a:lnTo>
                  <a:lnTo>
                    <a:pt x="29" y="51"/>
                  </a:lnTo>
                  <a:lnTo>
                    <a:pt x="29" y="25"/>
                  </a:lnTo>
                  <a:lnTo>
                    <a:pt x="43"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_tradnl">
                <a:solidFill>
                  <a:srgbClr val="002776"/>
                </a:solidFill>
              </a:endParaRPr>
            </a:p>
          </p:txBody>
        </p:sp>
        <p:sp>
          <p:nvSpPr>
            <p:cNvPr id="49" name="Freeform 462"/>
            <p:cNvSpPr>
              <a:spLocks/>
            </p:cNvSpPr>
            <p:nvPr/>
          </p:nvSpPr>
          <p:spPr bwMode="auto">
            <a:xfrm>
              <a:off x="8919374" y="6103113"/>
              <a:ext cx="63760" cy="71987"/>
            </a:xfrm>
            <a:custGeom>
              <a:avLst/>
              <a:gdLst>
                <a:gd name="T0" fmla="*/ 2 w 34"/>
                <a:gd name="T1" fmla="*/ 23 h 39"/>
                <a:gd name="T2" fmla="*/ 2 w 34"/>
                <a:gd name="T3" fmla="*/ 23 h 39"/>
                <a:gd name="T4" fmla="*/ 1 w 34"/>
                <a:gd name="T5" fmla="*/ 26 h 39"/>
                <a:gd name="T6" fmla="*/ 2 w 34"/>
                <a:gd name="T7" fmla="*/ 26 h 39"/>
                <a:gd name="T8" fmla="*/ 6 w 34"/>
                <a:gd name="T9" fmla="*/ 26 h 39"/>
                <a:gd name="T10" fmla="*/ 10 w 34"/>
                <a:gd name="T11" fmla="*/ 26 h 39"/>
                <a:gd name="T12" fmla="*/ 10 w 34"/>
                <a:gd name="T13" fmla="*/ 27 h 39"/>
                <a:gd name="T14" fmla="*/ 12 w 34"/>
                <a:gd name="T15" fmla="*/ 24 h 39"/>
                <a:gd name="T16" fmla="*/ 12 w 34"/>
                <a:gd name="T17" fmla="*/ 24 h 39"/>
                <a:gd name="T18" fmla="*/ 15 w 34"/>
                <a:gd name="T19" fmla="*/ 28 h 39"/>
                <a:gd name="T20" fmla="*/ 17 w 34"/>
                <a:gd name="T21" fmla="*/ 28 h 39"/>
                <a:gd name="T22" fmla="*/ 21 w 34"/>
                <a:gd name="T23" fmla="*/ 27 h 39"/>
                <a:gd name="T24" fmla="*/ 20 w 34"/>
                <a:gd name="T25" fmla="*/ 29 h 39"/>
                <a:gd name="T26" fmla="*/ 20 w 34"/>
                <a:gd name="T27" fmla="*/ 30 h 39"/>
                <a:gd name="T28" fmla="*/ 21 w 34"/>
                <a:gd name="T29" fmla="*/ 30 h 39"/>
                <a:gd name="T30" fmla="*/ 26 w 34"/>
                <a:gd name="T31" fmla="*/ 29 h 39"/>
                <a:gd name="T32" fmla="*/ 28 w 34"/>
                <a:gd name="T33" fmla="*/ 32 h 39"/>
                <a:gd name="T34" fmla="*/ 28 w 34"/>
                <a:gd name="T35" fmla="*/ 32 h 39"/>
                <a:gd name="T36" fmla="*/ 32 w 34"/>
                <a:gd name="T37" fmla="*/ 36 h 39"/>
                <a:gd name="T38" fmla="*/ 34 w 34"/>
                <a:gd name="T39" fmla="*/ 39 h 39"/>
                <a:gd name="T40" fmla="*/ 34 w 34"/>
                <a:gd name="T41" fmla="*/ 38 h 39"/>
                <a:gd name="T42" fmla="*/ 16 w 34"/>
                <a:gd name="T43" fmla="*/ 0 h 39"/>
                <a:gd name="T44" fmla="*/ 11 w 34"/>
                <a:gd name="T45" fmla="*/ 4 h 39"/>
                <a:gd name="T46" fmla="*/ 10 w 34"/>
                <a:gd name="T47" fmla="*/ 5 h 39"/>
                <a:gd name="T48" fmla="*/ 11 w 34"/>
                <a:gd name="T49" fmla="*/ 10 h 39"/>
                <a:gd name="T50" fmla="*/ 12 w 34"/>
                <a:gd name="T51" fmla="*/ 11 h 39"/>
                <a:gd name="T52" fmla="*/ 19 w 34"/>
                <a:gd name="T53" fmla="*/ 4 h 39"/>
                <a:gd name="T54" fmla="*/ 20 w 34"/>
                <a:gd name="T55" fmla="*/ 7 h 39"/>
                <a:gd name="T56" fmla="*/ 18 w 34"/>
                <a:gd name="T57" fmla="*/ 8 h 39"/>
                <a:gd name="T58" fmla="*/ 16 w 34"/>
                <a:gd name="T59" fmla="*/ 10 h 39"/>
                <a:gd name="T60" fmla="*/ 16 w 34"/>
                <a:gd name="T61" fmla="*/ 11 h 39"/>
                <a:gd name="T62" fmla="*/ 9 w 34"/>
                <a:gd name="T63" fmla="*/ 14 h 39"/>
                <a:gd name="T64" fmla="*/ 3 w 34"/>
                <a:gd name="T65" fmla="*/ 9 h 39"/>
                <a:gd name="T66" fmla="*/ 3 w 34"/>
                <a:gd name="T67" fmla="*/ 9 h 39"/>
                <a:gd name="T68" fmla="*/ 1 w 34"/>
                <a:gd name="T69" fmla="*/ 9 h 39"/>
                <a:gd name="T70" fmla="*/ 2 w 34"/>
                <a:gd name="T71" fmla="*/ 16 h 39"/>
                <a:gd name="T72" fmla="*/ 2 w 34"/>
                <a:gd name="T73" fmla="*/ 16 h 39"/>
                <a:gd name="T74" fmla="*/ 5 w 34"/>
                <a:gd name="T75" fmla="*/ 20 h 39"/>
                <a:gd name="T76" fmla="*/ 2 w 34"/>
                <a:gd name="T77" fmla="*/ 2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4" h="39">
                  <a:moveTo>
                    <a:pt x="2" y="23"/>
                  </a:moveTo>
                  <a:cubicBezTo>
                    <a:pt x="2" y="23"/>
                    <a:pt x="2" y="23"/>
                    <a:pt x="2" y="23"/>
                  </a:cubicBezTo>
                  <a:cubicBezTo>
                    <a:pt x="2" y="24"/>
                    <a:pt x="1" y="25"/>
                    <a:pt x="1" y="26"/>
                  </a:cubicBezTo>
                  <a:cubicBezTo>
                    <a:pt x="1" y="27"/>
                    <a:pt x="2" y="27"/>
                    <a:pt x="2" y="26"/>
                  </a:cubicBezTo>
                  <a:cubicBezTo>
                    <a:pt x="1" y="23"/>
                    <a:pt x="5" y="26"/>
                    <a:pt x="6" y="26"/>
                  </a:cubicBezTo>
                  <a:cubicBezTo>
                    <a:pt x="8" y="26"/>
                    <a:pt x="10" y="26"/>
                    <a:pt x="10" y="26"/>
                  </a:cubicBezTo>
                  <a:cubicBezTo>
                    <a:pt x="10" y="26"/>
                    <a:pt x="10" y="26"/>
                    <a:pt x="10" y="27"/>
                  </a:cubicBezTo>
                  <a:cubicBezTo>
                    <a:pt x="10" y="26"/>
                    <a:pt x="11" y="24"/>
                    <a:pt x="12" y="24"/>
                  </a:cubicBezTo>
                  <a:cubicBezTo>
                    <a:pt x="12" y="24"/>
                    <a:pt x="12" y="24"/>
                    <a:pt x="12" y="24"/>
                  </a:cubicBezTo>
                  <a:cubicBezTo>
                    <a:pt x="14" y="25"/>
                    <a:pt x="15" y="27"/>
                    <a:pt x="15" y="28"/>
                  </a:cubicBezTo>
                  <a:cubicBezTo>
                    <a:pt x="16" y="28"/>
                    <a:pt x="16" y="28"/>
                    <a:pt x="17" y="28"/>
                  </a:cubicBezTo>
                  <a:cubicBezTo>
                    <a:pt x="18" y="28"/>
                    <a:pt x="20" y="27"/>
                    <a:pt x="21" y="27"/>
                  </a:cubicBezTo>
                  <a:cubicBezTo>
                    <a:pt x="21" y="27"/>
                    <a:pt x="21" y="28"/>
                    <a:pt x="20" y="29"/>
                  </a:cubicBezTo>
                  <a:cubicBezTo>
                    <a:pt x="20" y="29"/>
                    <a:pt x="20" y="29"/>
                    <a:pt x="20" y="30"/>
                  </a:cubicBezTo>
                  <a:cubicBezTo>
                    <a:pt x="21" y="30"/>
                    <a:pt x="21" y="30"/>
                    <a:pt x="21" y="30"/>
                  </a:cubicBezTo>
                  <a:cubicBezTo>
                    <a:pt x="26" y="29"/>
                    <a:pt x="26" y="29"/>
                    <a:pt x="26" y="29"/>
                  </a:cubicBezTo>
                  <a:cubicBezTo>
                    <a:pt x="27" y="30"/>
                    <a:pt x="29" y="31"/>
                    <a:pt x="28" y="32"/>
                  </a:cubicBezTo>
                  <a:cubicBezTo>
                    <a:pt x="28" y="32"/>
                    <a:pt x="28" y="32"/>
                    <a:pt x="28" y="32"/>
                  </a:cubicBezTo>
                  <a:cubicBezTo>
                    <a:pt x="32" y="36"/>
                    <a:pt x="32" y="36"/>
                    <a:pt x="32" y="36"/>
                  </a:cubicBezTo>
                  <a:cubicBezTo>
                    <a:pt x="34" y="39"/>
                    <a:pt x="34" y="39"/>
                    <a:pt x="34" y="39"/>
                  </a:cubicBezTo>
                  <a:cubicBezTo>
                    <a:pt x="34" y="38"/>
                    <a:pt x="34" y="38"/>
                    <a:pt x="34" y="38"/>
                  </a:cubicBezTo>
                  <a:cubicBezTo>
                    <a:pt x="34" y="22"/>
                    <a:pt x="27" y="8"/>
                    <a:pt x="16" y="0"/>
                  </a:cubicBezTo>
                  <a:cubicBezTo>
                    <a:pt x="14" y="2"/>
                    <a:pt x="11" y="4"/>
                    <a:pt x="11" y="4"/>
                  </a:cubicBezTo>
                  <a:cubicBezTo>
                    <a:pt x="10" y="4"/>
                    <a:pt x="10" y="5"/>
                    <a:pt x="10" y="5"/>
                  </a:cubicBezTo>
                  <a:cubicBezTo>
                    <a:pt x="10" y="5"/>
                    <a:pt x="10" y="7"/>
                    <a:pt x="11" y="10"/>
                  </a:cubicBezTo>
                  <a:cubicBezTo>
                    <a:pt x="11" y="10"/>
                    <a:pt x="12" y="11"/>
                    <a:pt x="12" y="11"/>
                  </a:cubicBezTo>
                  <a:cubicBezTo>
                    <a:pt x="14" y="11"/>
                    <a:pt x="17" y="7"/>
                    <a:pt x="19" y="4"/>
                  </a:cubicBezTo>
                  <a:cubicBezTo>
                    <a:pt x="20" y="5"/>
                    <a:pt x="20" y="6"/>
                    <a:pt x="20" y="7"/>
                  </a:cubicBezTo>
                  <a:cubicBezTo>
                    <a:pt x="20" y="7"/>
                    <a:pt x="19" y="8"/>
                    <a:pt x="18" y="8"/>
                  </a:cubicBezTo>
                  <a:cubicBezTo>
                    <a:pt x="17" y="8"/>
                    <a:pt x="16" y="9"/>
                    <a:pt x="16" y="10"/>
                  </a:cubicBezTo>
                  <a:cubicBezTo>
                    <a:pt x="16" y="10"/>
                    <a:pt x="16" y="11"/>
                    <a:pt x="16" y="11"/>
                  </a:cubicBezTo>
                  <a:cubicBezTo>
                    <a:pt x="16" y="12"/>
                    <a:pt x="12" y="13"/>
                    <a:pt x="9" y="14"/>
                  </a:cubicBezTo>
                  <a:cubicBezTo>
                    <a:pt x="8" y="12"/>
                    <a:pt x="5" y="9"/>
                    <a:pt x="3" y="9"/>
                  </a:cubicBezTo>
                  <a:cubicBezTo>
                    <a:pt x="3" y="9"/>
                    <a:pt x="3" y="9"/>
                    <a:pt x="3" y="9"/>
                  </a:cubicBezTo>
                  <a:cubicBezTo>
                    <a:pt x="2" y="9"/>
                    <a:pt x="2" y="9"/>
                    <a:pt x="1" y="9"/>
                  </a:cubicBezTo>
                  <a:cubicBezTo>
                    <a:pt x="0" y="11"/>
                    <a:pt x="2" y="15"/>
                    <a:pt x="2" y="16"/>
                  </a:cubicBezTo>
                  <a:cubicBezTo>
                    <a:pt x="2" y="16"/>
                    <a:pt x="2" y="16"/>
                    <a:pt x="2" y="16"/>
                  </a:cubicBezTo>
                  <a:cubicBezTo>
                    <a:pt x="2" y="16"/>
                    <a:pt x="5" y="18"/>
                    <a:pt x="5" y="20"/>
                  </a:cubicBezTo>
                  <a:cubicBezTo>
                    <a:pt x="5" y="22"/>
                    <a:pt x="3" y="23"/>
                    <a:pt x="2"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_tradnl">
                <a:solidFill>
                  <a:srgbClr val="002776"/>
                </a:solidFill>
              </a:endParaRPr>
            </a:p>
          </p:txBody>
        </p:sp>
        <p:sp>
          <p:nvSpPr>
            <p:cNvPr id="50" name="Freeform 463"/>
            <p:cNvSpPr>
              <a:spLocks/>
            </p:cNvSpPr>
            <p:nvPr/>
          </p:nvSpPr>
          <p:spPr bwMode="auto">
            <a:xfrm>
              <a:off x="8909091" y="6156589"/>
              <a:ext cx="51420" cy="47306"/>
            </a:xfrm>
            <a:custGeom>
              <a:avLst/>
              <a:gdLst>
                <a:gd name="T0" fmla="*/ 0 w 27"/>
                <a:gd name="T1" fmla="*/ 16 h 25"/>
                <a:gd name="T2" fmla="*/ 4 w 27"/>
                <a:gd name="T3" fmla="*/ 24 h 25"/>
                <a:gd name="T4" fmla="*/ 9 w 27"/>
                <a:gd name="T5" fmla="*/ 25 h 25"/>
                <a:gd name="T6" fmla="*/ 9 w 27"/>
                <a:gd name="T7" fmla="*/ 25 h 25"/>
                <a:gd name="T8" fmla="*/ 25 w 27"/>
                <a:gd name="T9" fmla="*/ 7 h 25"/>
                <a:gd name="T10" fmla="*/ 27 w 27"/>
                <a:gd name="T11" fmla="*/ 5 h 25"/>
                <a:gd name="T12" fmla="*/ 24 w 27"/>
                <a:gd name="T13" fmla="*/ 5 h 25"/>
                <a:gd name="T14" fmla="*/ 19 w 27"/>
                <a:gd name="T15" fmla="*/ 5 h 25"/>
                <a:gd name="T16" fmla="*/ 16 w 27"/>
                <a:gd name="T17" fmla="*/ 2 h 25"/>
                <a:gd name="T18" fmla="*/ 7 w 27"/>
                <a:gd name="T19" fmla="*/ 1 h 25"/>
                <a:gd name="T20" fmla="*/ 5 w 27"/>
                <a:gd name="T21" fmla="*/ 5 h 25"/>
                <a:gd name="T22" fmla="*/ 4 w 27"/>
                <a:gd name="T23" fmla="*/ 7 h 25"/>
                <a:gd name="T24" fmla="*/ 0 w 27"/>
                <a:gd name="T25" fmla="*/ 14 h 25"/>
                <a:gd name="T26" fmla="*/ 0 w 27"/>
                <a:gd name="T27" fmla="*/ 1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25">
                  <a:moveTo>
                    <a:pt x="0" y="16"/>
                  </a:moveTo>
                  <a:cubicBezTo>
                    <a:pt x="0" y="18"/>
                    <a:pt x="0" y="21"/>
                    <a:pt x="4" y="24"/>
                  </a:cubicBezTo>
                  <a:cubicBezTo>
                    <a:pt x="5" y="25"/>
                    <a:pt x="7" y="25"/>
                    <a:pt x="9" y="25"/>
                  </a:cubicBezTo>
                  <a:cubicBezTo>
                    <a:pt x="9" y="25"/>
                    <a:pt x="9" y="25"/>
                    <a:pt x="9" y="25"/>
                  </a:cubicBezTo>
                  <a:cubicBezTo>
                    <a:pt x="25" y="7"/>
                    <a:pt x="25" y="7"/>
                    <a:pt x="25" y="7"/>
                  </a:cubicBezTo>
                  <a:cubicBezTo>
                    <a:pt x="27" y="5"/>
                    <a:pt x="27" y="5"/>
                    <a:pt x="27" y="5"/>
                  </a:cubicBezTo>
                  <a:cubicBezTo>
                    <a:pt x="26" y="5"/>
                    <a:pt x="25" y="5"/>
                    <a:pt x="24" y="5"/>
                  </a:cubicBezTo>
                  <a:cubicBezTo>
                    <a:pt x="19" y="4"/>
                    <a:pt x="19" y="5"/>
                    <a:pt x="19" y="5"/>
                  </a:cubicBezTo>
                  <a:cubicBezTo>
                    <a:pt x="19" y="4"/>
                    <a:pt x="16" y="1"/>
                    <a:pt x="16" y="2"/>
                  </a:cubicBezTo>
                  <a:cubicBezTo>
                    <a:pt x="13" y="2"/>
                    <a:pt x="7" y="0"/>
                    <a:pt x="7" y="1"/>
                  </a:cubicBezTo>
                  <a:cubicBezTo>
                    <a:pt x="7" y="1"/>
                    <a:pt x="6" y="5"/>
                    <a:pt x="5" y="5"/>
                  </a:cubicBezTo>
                  <a:cubicBezTo>
                    <a:pt x="5" y="5"/>
                    <a:pt x="5" y="6"/>
                    <a:pt x="4" y="7"/>
                  </a:cubicBezTo>
                  <a:cubicBezTo>
                    <a:pt x="2" y="10"/>
                    <a:pt x="0" y="12"/>
                    <a:pt x="0" y="14"/>
                  </a:cubicBezTo>
                  <a:cubicBezTo>
                    <a:pt x="1" y="15"/>
                    <a:pt x="1" y="16"/>
                    <a:pt x="0"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_tradnl">
                <a:solidFill>
                  <a:srgbClr val="002776"/>
                </a:solidFill>
              </a:endParaRPr>
            </a:p>
          </p:txBody>
        </p:sp>
        <p:sp>
          <p:nvSpPr>
            <p:cNvPr id="51" name="Freeform 464"/>
            <p:cNvSpPr>
              <a:spLocks/>
            </p:cNvSpPr>
            <p:nvPr/>
          </p:nvSpPr>
          <p:spPr bwMode="auto">
            <a:xfrm>
              <a:off x="8779515" y="6061978"/>
              <a:ext cx="226243" cy="224187"/>
            </a:xfrm>
            <a:custGeom>
              <a:avLst/>
              <a:gdLst>
                <a:gd name="T0" fmla="*/ 84 w 120"/>
                <a:gd name="T1" fmla="*/ 110 h 120"/>
                <a:gd name="T2" fmla="*/ 60 w 120"/>
                <a:gd name="T3" fmla="*/ 116 h 120"/>
                <a:gd name="T4" fmla="*/ 4 w 120"/>
                <a:gd name="T5" fmla="*/ 60 h 120"/>
                <a:gd name="T6" fmla="*/ 60 w 120"/>
                <a:gd name="T7" fmla="*/ 4 h 120"/>
                <a:gd name="T8" fmla="*/ 116 w 120"/>
                <a:gd name="T9" fmla="*/ 60 h 120"/>
                <a:gd name="T10" fmla="*/ 115 w 120"/>
                <a:gd name="T11" fmla="*/ 69 h 120"/>
                <a:gd name="T12" fmla="*/ 118 w 120"/>
                <a:gd name="T13" fmla="*/ 73 h 120"/>
                <a:gd name="T14" fmla="*/ 120 w 120"/>
                <a:gd name="T15" fmla="*/ 60 h 120"/>
                <a:gd name="T16" fmla="*/ 60 w 120"/>
                <a:gd name="T17" fmla="*/ 0 h 120"/>
                <a:gd name="T18" fmla="*/ 0 w 120"/>
                <a:gd name="T19" fmla="*/ 60 h 120"/>
                <a:gd name="T20" fmla="*/ 60 w 120"/>
                <a:gd name="T21" fmla="*/ 120 h 120"/>
                <a:gd name="T22" fmla="*/ 84 w 120"/>
                <a:gd name="T23" fmla="*/ 115 h 120"/>
                <a:gd name="T24" fmla="*/ 84 w 120"/>
                <a:gd name="T25" fmla="*/ 11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0" h="120">
                  <a:moveTo>
                    <a:pt x="84" y="110"/>
                  </a:moveTo>
                  <a:cubicBezTo>
                    <a:pt x="77" y="114"/>
                    <a:pt x="68" y="116"/>
                    <a:pt x="60" y="116"/>
                  </a:cubicBezTo>
                  <a:cubicBezTo>
                    <a:pt x="29" y="116"/>
                    <a:pt x="4" y="91"/>
                    <a:pt x="4" y="60"/>
                  </a:cubicBezTo>
                  <a:cubicBezTo>
                    <a:pt x="4" y="29"/>
                    <a:pt x="29" y="4"/>
                    <a:pt x="60" y="4"/>
                  </a:cubicBezTo>
                  <a:cubicBezTo>
                    <a:pt x="91" y="4"/>
                    <a:pt x="116" y="29"/>
                    <a:pt x="116" y="60"/>
                  </a:cubicBezTo>
                  <a:cubicBezTo>
                    <a:pt x="116" y="63"/>
                    <a:pt x="115" y="66"/>
                    <a:pt x="115" y="69"/>
                  </a:cubicBezTo>
                  <a:cubicBezTo>
                    <a:pt x="118" y="73"/>
                    <a:pt x="118" y="73"/>
                    <a:pt x="118" y="73"/>
                  </a:cubicBezTo>
                  <a:cubicBezTo>
                    <a:pt x="119" y="69"/>
                    <a:pt x="120" y="64"/>
                    <a:pt x="120" y="60"/>
                  </a:cubicBezTo>
                  <a:cubicBezTo>
                    <a:pt x="120" y="27"/>
                    <a:pt x="93" y="0"/>
                    <a:pt x="60" y="0"/>
                  </a:cubicBezTo>
                  <a:cubicBezTo>
                    <a:pt x="27" y="0"/>
                    <a:pt x="0" y="27"/>
                    <a:pt x="0" y="60"/>
                  </a:cubicBezTo>
                  <a:cubicBezTo>
                    <a:pt x="0" y="93"/>
                    <a:pt x="27" y="120"/>
                    <a:pt x="60" y="120"/>
                  </a:cubicBezTo>
                  <a:cubicBezTo>
                    <a:pt x="68" y="120"/>
                    <a:pt x="76" y="118"/>
                    <a:pt x="84" y="115"/>
                  </a:cubicBezTo>
                  <a:lnTo>
                    <a:pt x="84" y="1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_tradnl">
                <a:solidFill>
                  <a:srgbClr val="002776"/>
                </a:solidFill>
              </a:endParaRPr>
            </a:p>
          </p:txBody>
        </p:sp>
      </p:grpSp>
      <p:grpSp>
        <p:nvGrpSpPr>
          <p:cNvPr id="11" name="Group 10"/>
          <p:cNvGrpSpPr/>
          <p:nvPr/>
        </p:nvGrpSpPr>
        <p:grpSpPr>
          <a:xfrm>
            <a:off x="6681517" y="5344073"/>
            <a:ext cx="2880000" cy="1152004"/>
            <a:chOff x="6681512" y="5150584"/>
            <a:chExt cx="2880000" cy="1086728"/>
          </a:xfrm>
        </p:grpSpPr>
        <p:sp>
          <p:nvSpPr>
            <p:cNvPr id="67" name="Rectangle 66"/>
            <p:cNvSpPr/>
            <p:nvPr>
              <p:custDataLst>
                <p:tags r:id="rId29"/>
              </p:custDataLst>
            </p:nvPr>
          </p:nvSpPr>
          <p:spPr>
            <a:xfrm>
              <a:off x="6681512" y="5150584"/>
              <a:ext cx="2880000" cy="1086728"/>
            </a:xfrm>
            <a:prstGeom prst="rect">
              <a:avLst/>
            </a:prstGeom>
            <a:solidFill>
              <a:srgbClr val="EFFAFF"/>
            </a:solidFill>
            <a:ln>
              <a:solidFill>
                <a:schemeClr val="accent3"/>
              </a:solidFill>
              <a:prstDash val="sysDash"/>
            </a:ln>
            <a:effectLst/>
          </p:spPr>
          <p:style>
            <a:lnRef idx="1">
              <a:schemeClr val="accent1"/>
            </a:lnRef>
            <a:fillRef idx="2">
              <a:schemeClr val="accent1"/>
            </a:fillRef>
            <a:effectRef idx="1">
              <a:schemeClr val="accent1"/>
            </a:effectRef>
            <a:fontRef idx="minor">
              <a:schemeClr val="dk1"/>
            </a:fontRef>
          </p:style>
          <p:txBody>
            <a:bodyPr lIns="160588" tIns="29112" rIns="58223" bIns="29112" rtlCol="0" anchor="ctr"/>
            <a:lstStyle/>
            <a:p>
              <a:pPr defTabSz="931658" fontAlgn="base">
                <a:spcBef>
                  <a:spcPct val="0"/>
                </a:spcBef>
                <a:spcAft>
                  <a:spcPct val="0"/>
                </a:spcAft>
              </a:pPr>
              <a:r>
                <a:rPr lang="es-ES" sz="900" dirty="0">
                  <a:solidFill>
                    <a:srgbClr val="002060"/>
                  </a:solidFill>
                </a:rPr>
                <a:t>1</a:t>
              </a:r>
            </a:p>
          </p:txBody>
        </p:sp>
        <p:sp>
          <p:nvSpPr>
            <p:cNvPr id="69" name="TextBox 68"/>
            <p:cNvSpPr txBox="1"/>
            <p:nvPr>
              <p:custDataLst>
                <p:tags r:id="rId30"/>
              </p:custDataLst>
            </p:nvPr>
          </p:nvSpPr>
          <p:spPr>
            <a:xfrm>
              <a:off x="7023155" y="5295749"/>
              <a:ext cx="2538357" cy="737771"/>
            </a:xfrm>
            <a:prstGeom prst="rect">
              <a:avLst/>
            </a:prstGeom>
            <a:noFill/>
          </p:spPr>
          <p:txBody>
            <a:bodyPr wrap="square" lIns="58242" tIns="29121" rIns="0" bIns="29121" rtlCol="0">
              <a:spAutoFit/>
            </a:bodyPr>
            <a:lstStyle/>
            <a:p>
              <a:pPr defTabSz="931658" fontAlgn="base">
                <a:spcBef>
                  <a:spcPct val="0"/>
                </a:spcBef>
              </a:pPr>
              <a:r>
                <a:rPr lang="es-ES" sz="1000" b="1" i="1" dirty="0">
                  <a:solidFill>
                    <a:srgbClr val="002060"/>
                  </a:solidFill>
                  <a:cs typeface="Arial" pitchFamily="34" charset="0"/>
                </a:rPr>
                <a:t>Estrategia 4: </a:t>
              </a:r>
              <a:r>
                <a:rPr lang="es-ES" sz="1000" b="1" dirty="0">
                  <a:solidFill>
                    <a:srgbClr val="002776"/>
                  </a:solidFill>
                </a:rPr>
                <a:t>Inteligencia de mercados en tiempo real para toma de decisiones</a:t>
              </a:r>
            </a:p>
            <a:p>
              <a:pPr defTabSz="931658" fontAlgn="base">
                <a:spcBef>
                  <a:spcPct val="0"/>
                </a:spcBef>
              </a:pPr>
              <a:r>
                <a:rPr lang="es-ES" sz="900" dirty="0">
                  <a:solidFill>
                    <a:srgbClr val="002060"/>
                  </a:solidFill>
                  <a:cs typeface="Arial" pitchFamily="34" charset="0"/>
                </a:rPr>
                <a:t>Pretende sacar partido de las herramientas tecnológicas y fuentes de información en tiempo real para la toma de decisiones proyectadas </a:t>
              </a:r>
            </a:p>
          </p:txBody>
        </p:sp>
      </p:grpSp>
      <p:grpSp>
        <p:nvGrpSpPr>
          <p:cNvPr id="70" name="Group 69"/>
          <p:cNvGrpSpPr/>
          <p:nvPr/>
        </p:nvGrpSpPr>
        <p:grpSpPr>
          <a:xfrm>
            <a:off x="6681517" y="4076933"/>
            <a:ext cx="2880000" cy="1152000"/>
            <a:chOff x="6681512" y="3998456"/>
            <a:chExt cx="2880000" cy="1086728"/>
          </a:xfrm>
        </p:grpSpPr>
        <p:sp>
          <p:nvSpPr>
            <p:cNvPr id="78" name="Rectangle 77"/>
            <p:cNvSpPr/>
            <p:nvPr>
              <p:custDataLst>
                <p:tags r:id="rId27"/>
              </p:custDataLst>
            </p:nvPr>
          </p:nvSpPr>
          <p:spPr>
            <a:xfrm>
              <a:off x="6681512" y="3998456"/>
              <a:ext cx="2880000" cy="1086728"/>
            </a:xfrm>
            <a:prstGeom prst="rect">
              <a:avLst/>
            </a:prstGeom>
            <a:solidFill>
              <a:srgbClr val="EFFAFF"/>
            </a:solidFill>
            <a:ln>
              <a:solidFill>
                <a:schemeClr val="accent3"/>
              </a:solidFill>
              <a:prstDash val="sysDash"/>
            </a:ln>
            <a:effectLst/>
          </p:spPr>
          <p:style>
            <a:lnRef idx="1">
              <a:schemeClr val="accent1"/>
            </a:lnRef>
            <a:fillRef idx="2">
              <a:schemeClr val="accent1"/>
            </a:fillRef>
            <a:effectRef idx="1">
              <a:schemeClr val="accent1"/>
            </a:effectRef>
            <a:fontRef idx="minor">
              <a:schemeClr val="dk1"/>
            </a:fontRef>
          </p:style>
          <p:txBody>
            <a:bodyPr lIns="160588" tIns="29112" rIns="58223" bIns="29112" rtlCol="0" anchor="ctr"/>
            <a:lstStyle/>
            <a:p>
              <a:pPr defTabSz="931658" fontAlgn="base">
                <a:spcBef>
                  <a:spcPct val="0"/>
                </a:spcBef>
                <a:spcAft>
                  <a:spcPct val="0"/>
                </a:spcAft>
              </a:pPr>
              <a:r>
                <a:rPr lang="es-ES" sz="900" dirty="0">
                  <a:solidFill>
                    <a:srgbClr val="002060"/>
                  </a:solidFill>
                </a:rPr>
                <a:t>1*</a:t>
              </a:r>
            </a:p>
          </p:txBody>
        </p:sp>
        <p:sp>
          <p:nvSpPr>
            <p:cNvPr id="79" name="TextBox 78"/>
            <p:cNvSpPr txBox="1"/>
            <p:nvPr>
              <p:custDataLst>
                <p:tags r:id="rId28"/>
              </p:custDataLst>
            </p:nvPr>
          </p:nvSpPr>
          <p:spPr>
            <a:xfrm>
              <a:off x="7023155" y="4131785"/>
              <a:ext cx="2538357" cy="737773"/>
            </a:xfrm>
            <a:prstGeom prst="rect">
              <a:avLst/>
            </a:prstGeom>
            <a:noFill/>
          </p:spPr>
          <p:txBody>
            <a:bodyPr wrap="square" lIns="58242" tIns="29121" rIns="0" bIns="29121" rtlCol="0">
              <a:spAutoFit/>
            </a:bodyPr>
            <a:lstStyle/>
            <a:p>
              <a:pPr defTabSz="931658" fontAlgn="base">
                <a:spcBef>
                  <a:spcPct val="0"/>
                </a:spcBef>
              </a:pPr>
              <a:r>
                <a:rPr lang="es-ES" sz="1000" b="1" i="1" dirty="0">
                  <a:solidFill>
                    <a:srgbClr val="002060"/>
                  </a:solidFill>
                  <a:cs typeface="Arial" pitchFamily="34" charset="0"/>
                </a:rPr>
                <a:t>Estrategia 3: </a:t>
              </a:r>
              <a:r>
                <a:rPr lang="es-ES" sz="1000" b="1" dirty="0">
                  <a:solidFill>
                    <a:srgbClr val="002776"/>
                  </a:solidFill>
                </a:rPr>
                <a:t>Promociones conjuntas con actores clave</a:t>
              </a:r>
            </a:p>
            <a:p>
              <a:pPr defTabSz="931658" fontAlgn="base">
                <a:spcBef>
                  <a:spcPct val="0"/>
                </a:spcBef>
              </a:pPr>
              <a:r>
                <a:rPr lang="es-ES" sz="900" dirty="0">
                  <a:solidFill>
                    <a:srgbClr val="002060"/>
                  </a:solidFill>
                  <a:cs typeface="Arial" pitchFamily="34" charset="0"/>
                </a:rPr>
                <a:t>Orientada a la realización de promociones conjuntas con espacios libres en aerolíneas, hoteles, transportes</a:t>
              </a:r>
            </a:p>
          </p:txBody>
        </p:sp>
      </p:grpSp>
      <p:sp>
        <p:nvSpPr>
          <p:cNvPr id="93" name="TextBox 92"/>
          <p:cNvSpPr txBox="1"/>
          <p:nvPr>
            <p:custDataLst>
              <p:tags r:id="rId8"/>
            </p:custDataLst>
          </p:nvPr>
        </p:nvSpPr>
        <p:spPr>
          <a:xfrm>
            <a:off x="3641670" y="1541033"/>
            <a:ext cx="1224000" cy="1404000"/>
          </a:xfrm>
          <a:prstGeom prst="rect">
            <a:avLst/>
          </a:prstGeom>
          <a:solidFill>
            <a:schemeClr val="accent3">
              <a:lumMod val="20000"/>
              <a:lumOff val="80000"/>
            </a:schemeClr>
          </a:solidFill>
        </p:spPr>
        <p:txBody>
          <a:bodyPr wrap="square" lIns="58237" tIns="29117" rIns="0" bIns="29117" rtlCol="0">
            <a:noAutofit/>
          </a:bodyPr>
          <a:lstStyle/>
          <a:p>
            <a:pPr defTabSz="931658" fontAlgn="base">
              <a:spcBef>
                <a:spcPct val="0"/>
              </a:spcBef>
              <a:spcAft>
                <a:spcPts val="300"/>
              </a:spcAft>
            </a:pPr>
            <a:r>
              <a:rPr lang="es-ES" sz="900" b="1" dirty="0">
                <a:solidFill>
                  <a:srgbClr val="002060"/>
                </a:solidFill>
                <a:cs typeface="Arial" pitchFamily="34" charset="0"/>
              </a:rPr>
              <a:t>Objetivo 17a: </a:t>
            </a:r>
          </a:p>
          <a:p>
            <a:pPr defTabSz="931658" fontAlgn="base">
              <a:spcBef>
                <a:spcPct val="0"/>
              </a:spcBef>
              <a:spcAft>
                <a:spcPts val="300"/>
              </a:spcAft>
            </a:pPr>
            <a:r>
              <a:rPr lang="es-ES" sz="800" dirty="0">
                <a:solidFill>
                  <a:srgbClr val="002060"/>
                </a:solidFill>
                <a:cs typeface="Arial" pitchFamily="34" charset="0"/>
              </a:rPr>
              <a:t>Consolidar el posicionamiento de Quito en los mercados internacionales </a:t>
            </a:r>
          </a:p>
          <a:p>
            <a:pPr defTabSz="931658" fontAlgn="base">
              <a:spcBef>
                <a:spcPct val="0"/>
              </a:spcBef>
              <a:spcAft>
                <a:spcPts val="300"/>
              </a:spcAft>
            </a:pPr>
            <a:endParaRPr lang="es-ES" sz="900" dirty="0">
              <a:solidFill>
                <a:srgbClr val="002060"/>
              </a:solidFill>
              <a:cs typeface="Arial" pitchFamily="34" charset="0"/>
            </a:endParaRPr>
          </a:p>
        </p:txBody>
      </p:sp>
      <p:sp>
        <p:nvSpPr>
          <p:cNvPr id="94" name="TextBox 93"/>
          <p:cNvSpPr txBox="1"/>
          <p:nvPr>
            <p:custDataLst>
              <p:tags r:id="rId9"/>
            </p:custDataLst>
          </p:nvPr>
        </p:nvSpPr>
        <p:spPr>
          <a:xfrm>
            <a:off x="4974238" y="1541033"/>
            <a:ext cx="1634946" cy="1404000"/>
          </a:xfrm>
          <a:prstGeom prst="rect">
            <a:avLst/>
          </a:prstGeom>
          <a:solidFill>
            <a:schemeClr val="accent3">
              <a:lumMod val="20000"/>
              <a:lumOff val="80000"/>
            </a:schemeClr>
          </a:solidFill>
        </p:spPr>
        <p:txBody>
          <a:bodyPr wrap="square" lIns="58237" tIns="29117" rIns="0" bIns="29117" rtlCol="0">
            <a:noAutofit/>
          </a:bodyPr>
          <a:lstStyle/>
          <a:p>
            <a:pPr defTabSz="931658" fontAlgn="base">
              <a:spcBef>
                <a:spcPct val="0"/>
              </a:spcBef>
              <a:spcAft>
                <a:spcPts val="300"/>
              </a:spcAft>
            </a:pPr>
            <a:r>
              <a:rPr lang="es-ES" sz="900" b="1" dirty="0">
                <a:solidFill>
                  <a:srgbClr val="002060"/>
                </a:solidFill>
                <a:cs typeface="Arial" pitchFamily="34" charset="0"/>
              </a:rPr>
              <a:t>Metas: </a:t>
            </a:r>
          </a:p>
          <a:p>
            <a:pPr marL="95238" indent="-95238" defTabSz="931658" fontAlgn="base">
              <a:spcBef>
                <a:spcPct val="0"/>
              </a:spcBef>
              <a:buFont typeface="Arial" panose="020B0604020202020204" pitchFamily="34" charset="0"/>
              <a:buChar char="−"/>
            </a:pPr>
            <a:r>
              <a:rPr lang="es-ES" sz="800" dirty="0">
                <a:solidFill>
                  <a:srgbClr val="002060"/>
                </a:solidFill>
                <a:cs typeface="Arial" pitchFamily="34" charset="0"/>
              </a:rPr>
              <a:t>Incrementar el número de noches de la estadía promedio en alojamientos turísticos de 1,25 noches a  2 en 2021</a:t>
            </a:r>
          </a:p>
          <a:p>
            <a:pPr marL="95238" indent="-95238" defTabSz="931658" fontAlgn="base">
              <a:spcBef>
                <a:spcPct val="0"/>
              </a:spcBef>
              <a:buFont typeface="Arial" panose="020B0604020202020204" pitchFamily="34" charset="0"/>
              <a:buChar char="−"/>
            </a:pPr>
            <a:r>
              <a:rPr lang="es-ES" sz="800" dirty="0">
                <a:solidFill>
                  <a:srgbClr val="002060"/>
                </a:solidFill>
                <a:cs typeface="Arial" pitchFamily="34" charset="0"/>
              </a:rPr>
              <a:t>Mejorar el gasto promedio total por </a:t>
            </a:r>
            <a:r>
              <a:rPr lang="es-ES" sz="800" dirty="0" err="1">
                <a:solidFill>
                  <a:srgbClr val="002060"/>
                </a:solidFill>
                <a:cs typeface="Arial" pitchFamily="34" charset="0"/>
              </a:rPr>
              <a:t>pax</a:t>
            </a:r>
            <a:r>
              <a:rPr lang="es-ES" sz="800" dirty="0">
                <a:solidFill>
                  <a:srgbClr val="002060"/>
                </a:solidFill>
                <a:cs typeface="Arial" pitchFamily="34" charset="0"/>
              </a:rPr>
              <a:t> en Quito hasta los 900 USD (TACC 2015-2021: 12,4%) </a:t>
            </a:r>
          </a:p>
        </p:txBody>
      </p:sp>
      <p:sp>
        <p:nvSpPr>
          <p:cNvPr id="95" name="TextBox 94"/>
          <p:cNvSpPr txBox="1"/>
          <p:nvPr>
            <p:custDataLst>
              <p:tags r:id="rId10"/>
            </p:custDataLst>
          </p:nvPr>
        </p:nvSpPr>
        <p:spPr>
          <a:xfrm>
            <a:off x="3641670" y="5700069"/>
            <a:ext cx="1224000" cy="795988"/>
          </a:xfrm>
          <a:prstGeom prst="rect">
            <a:avLst/>
          </a:prstGeom>
          <a:solidFill>
            <a:schemeClr val="accent3">
              <a:lumMod val="20000"/>
              <a:lumOff val="80000"/>
            </a:schemeClr>
          </a:solidFill>
        </p:spPr>
        <p:txBody>
          <a:bodyPr wrap="square" lIns="58237" tIns="29117" rIns="0" bIns="29117" rtlCol="0">
            <a:noAutofit/>
          </a:bodyPr>
          <a:lstStyle/>
          <a:p>
            <a:pPr defTabSz="931658" fontAlgn="base">
              <a:spcBef>
                <a:spcPct val="0"/>
              </a:spcBef>
              <a:spcAft>
                <a:spcPts val="300"/>
              </a:spcAft>
            </a:pPr>
            <a:r>
              <a:rPr lang="es-ES" sz="900" b="1" dirty="0">
                <a:solidFill>
                  <a:srgbClr val="002060"/>
                </a:solidFill>
                <a:cs typeface="Arial" pitchFamily="34" charset="0"/>
              </a:rPr>
              <a:t>Objetivo 20: </a:t>
            </a:r>
          </a:p>
          <a:p>
            <a:pPr defTabSz="931658" fontAlgn="base">
              <a:spcBef>
                <a:spcPct val="0"/>
              </a:spcBef>
              <a:spcAft>
                <a:spcPts val="300"/>
              </a:spcAft>
            </a:pPr>
            <a:r>
              <a:rPr lang="es-ES" sz="800" dirty="0">
                <a:solidFill>
                  <a:srgbClr val="002060"/>
                </a:solidFill>
                <a:cs typeface="Arial" pitchFamily="34" charset="0"/>
              </a:rPr>
              <a:t>Maximizar la eficiencia y el grado de aprovechamiento de los recursos de promoción</a:t>
            </a:r>
          </a:p>
        </p:txBody>
      </p:sp>
      <p:sp>
        <p:nvSpPr>
          <p:cNvPr id="96" name="TextBox 95"/>
          <p:cNvSpPr txBox="1"/>
          <p:nvPr>
            <p:custDataLst>
              <p:tags r:id="rId11"/>
            </p:custDataLst>
          </p:nvPr>
        </p:nvSpPr>
        <p:spPr>
          <a:xfrm>
            <a:off x="3641670" y="3107378"/>
            <a:ext cx="1224000" cy="864000"/>
          </a:xfrm>
          <a:prstGeom prst="rect">
            <a:avLst/>
          </a:prstGeom>
          <a:solidFill>
            <a:schemeClr val="accent3">
              <a:lumMod val="20000"/>
              <a:lumOff val="80000"/>
            </a:schemeClr>
          </a:solidFill>
        </p:spPr>
        <p:txBody>
          <a:bodyPr wrap="square" lIns="58237" tIns="29117" rIns="0" bIns="29117" rtlCol="0">
            <a:noAutofit/>
          </a:bodyPr>
          <a:lstStyle/>
          <a:p>
            <a:pPr defTabSz="931658" fontAlgn="base">
              <a:spcBef>
                <a:spcPct val="0"/>
              </a:spcBef>
              <a:spcAft>
                <a:spcPts val="300"/>
              </a:spcAft>
            </a:pPr>
            <a:r>
              <a:rPr lang="es-ES" sz="900" b="1" dirty="0">
                <a:solidFill>
                  <a:srgbClr val="002060"/>
                </a:solidFill>
                <a:cs typeface="Arial" pitchFamily="34" charset="0"/>
              </a:rPr>
              <a:t>Objetivo 18: </a:t>
            </a:r>
          </a:p>
          <a:p>
            <a:pPr defTabSz="931658" fontAlgn="base">
              <a:spcBef>
                <a:spcPct val="0"/>
              </a:spcBef>
              <a:spcAft>
                <a:spcPts val="300"/>
              </a:spcAft>
            </a:pPr>
            <a:r>
              <a:rPr lang="es-ES" sz="800" dirty="0">
                <a:solidFill>
                  <a:srgbClr val="002060"/>
                </a:solidFill>
                <a:cs typeface="Arial" pitchFamily="34" charset="0"/>
              </a:rPr>
              <a:t>Disponer de información ajustada y a tiempo real para la toma de decisiones en relación a los mercados</a:t>
            </a:r>
          </a:p>
          <a:p>
            <a:pPr defTabSz="931658" fontAlgn="base">
              <a:spcBef>
                <a:spcPct val="0"/>
              </a:spcBef>
              <a:spcAft>
                <a:spcPts val="300"/>
              </a:spcAft>
            </a:pPr>
            <a:endParaRPr lang="es-ES" sz="900" dirty="0">
              <a:solidFill>
                <a:srgbClr val="002060"/>
              </a:solidFill>
              <a:cs typeface="Arial" pitchFamily="34" charset="0"/>
            </a:endParaRPr>
          </a:p>
        </p:txBody>
      </p:sp>
      <p:sp>
        <p:nvSpPr>
          <p:cNvPr id="97" name="TextBox 96"/>
          <p:cNvSpPr txBox="1"/>
          <p:nvPr>
            <p:custDataLst>
              <p:tags r:id="rId12"/>
            </p:custDataLst>
          </p:nvPr>
        </p:nvSpPr>
        <p:spPr>
          <a:xfrm>
            <a:off x="4974238" y="5700069"/>
            <a:ext cx="1634946" cy="795988"/>
          </a:xfrm>
          <a:prstGeom prst="rect">
            <a:avLst/>
          </a:prstGeom>
          <a:solidFill>
            <a:schemeClr val="accent3">
              <a:lumMod val="20000"/>
              <a:lumOff val="80000"/>
            </a:schemeClr>
          </a:solidFill>
        </p:spPr>
        <p:txBody>
          <a:bodyPr wrap="square" lIns="58237" tIns="29117" rIns="0" bIns="29117" rtlCol="0">
            <a:noAutofit/>
          </a:bodyPr>
          <a:lstStyle/>
          <a:p>
            <a:pPr defTabSz="931658" fontAlgn="base">
              <a:spcBef>
                <a:spcPct val="0"/>
              </a:spcBef>
              <a:spcAft>
                <a:spcPts val="300"/>
              </a:spcAft>
            </a:pPr>
            <a:r>
              <a:rPr lang="es-ES" sz="900" b="1" dirty="0">
                <a:solidFill>
                  <a:srgbClr val="002060"/>
                </a:solidFill>
                <a:cs typeface="Arial" pitchFamily="34" charset="0"/>
              </a:rPr>
              <a:t>Metas: </a:t>
            </a:r>
          </a:p>
          <a:p>
            <a:pPr marL="95238" indent="-95238" defTabSz="931658" fontAlgn="base">
              <a:spcBef>
                <a:spcPct val="0"/>
              </a:spcBef>
              <a:spcAft>
                <a:spcPts val="300"/>
              </a:spcAft>
              <a:buFont typeface="Arial" panose="020B0604020202020204" pitchFamily="34" charset="0"/>
              <a:buChar char="−"/>
            </a:pPr>
            <a:r>
              <a:rPr lang="es-ES" sz="800" dirty="0">
                <a:solidFill>
                  <a:srgbClr val="002060"/>
                </a:solidFill>
                <a:cs typeface="Arial" pitchFamily="34" charset="0"/>
              </a:rPr>
              <a:t>Mejorar el ROI de las actividades de marketing en un 10% interanual, desde la base 2016 hasta 2021</a:t>
            </a:r>
            <a:endParaRPr lang="es-ES" sz="800" dirty="0">
              <a:solidFill>
                <a:srgbClr val="002776"/>
              </a:solidFill>
              <a:latin typeface="Arial  "/>
            </a:endParaRPr>
          </a:p>
          <a:p>
            <a:pPr marL="95238" indent="-95238" defTabSz="931658" fontAlgn="base">
              <a:spcBef>
                <a:spcPct val="0"/>
              </a:spcBef>
              <a:spcAft>
                <a:spcPts val="300"/>
              </a:spcAft>
              <a:buFont typeface="Arial" panose="020B0604020202020204" pitchFamily="34" charset="0"/>
              <a:buChar char="−"/>
            </a:pPr>
            <a:endParaRPr lang="es-ES" sz="800" dirty="0">
              <a:solidFill>
                <a:srgbClr val="FF0000"/>
              </a:solidFill>
              <a:cs typeface="Arial" pitchFamily="34" charset="0"/>
            </a:endParaRPr>
          </a:p>
        </p:txBody>
      </p:sp>
      <p:sp>
        <p:nvSpPr>
          <p:cNvPr id="98" name="TextBox 97"/>
          <p:cNvSpPr txBox="1"/>
          <p:nvPr>
            <p:custDataLst>
              <p:tags r:id="rId13"/>
            </p:custDataLst>
          </p:nvPr>
        </p:nvSpPr>
        <p:spPr>
          <a:xfrm>
            <a:off x="4974238" y="3107378"/>
            <a:ext cx="1634946" cy="864000"/>
          </a:xfrm>
          <a:prstGeom prst="rect">
            <a:avLst/>
          </a:prstGeom>
          <a:solidFill>
            <a:schemeClr val="accent3">
              <a:lumMod val="20000"/>
              <a:lumOff val="80000"/>
            </a:schemeClr>
          </a:solidFill>
        </p:spPr>
        <p:txBody>
          <a:bodyPr wrap="square" lIns="58237" tIns="29117" rIns="0" bIns="29117" rtlCol="0">
            <a:noAutofit/>
          </a:bodyPr>
          <a:lstStyle/>
          <a:p>
            <a:pPr defTabSz="931658" fontAlgn="base">
              <a:spcBef>
                <a:spcPct val="0"/>
              </a:spcBef>
              <a:spcAft>
                <a:spcPts val="300"/>
              </a:spcAft>
            </a:pPr>
            <a:r>
              <a:rPr lang="es-ES" sz="900" b="1" dirty="0">
                <a:solidFill>
                  <a:srgbClr val="002060"/>
                </a:solidFill>
                <a:cs typeface="Arial" pitchFamily="34" charset="0"/>
              </a:rPr>
              <a:t>Metas: </a:t>
            </a:r>
          </a:p>
          <a:p>
            <a:pPr marL="95238" indent="-95238" defTabSz="931658" fontAlgn="base">
              <a:spcBef>
                <a:spcPct val="0"/>
              </a:spcBef>
              <a:spcAft>
                <a:spcPts val="300"/>
              </a:spcAft>
              <a:buFont typeface="Arial" panose="020B0604020202020204" pitchFamily="34" charset="0"/>
              <a:buChar char="−"/>
            </a:pPr>
            <a:r>
              <a:rPr lang="es-ES" sz="800" dirty="0">
                <a:solidFill>
                  <a:srgbClr val="002060"/>
                </a:solidFill>
                <a:cs typeface="Arial" pitchFamily="34" charset="0"/>
              </a:rPr>
              <a:t>Sistema de inteligencia de mercados implementado en 2017</a:t>
            </a:r>
          </a:p>
        </p:txBody>
      </p:sp>
      <p:sp>
        <p:nvSpPr>
          <p:cNvPr id="99" name="TextBox 98"/>
          <p:cNvSpPr txBox="1"/>
          <p:nvPr>
            <p:custDataLst>
              <p:tags r:id="rId14"/>
            </p:custDataLst>
          </p:nvPr>
        </p:nvSpPr>
        <p:spPr>
          <a:xfrm>
            <a:off x="3641670" y="4133723"/>
            <a:ext cx="1224000" cy="1404000"/>
          </a:xfrm>
          <a:prstGeom prst="rect">
            <a:avLst/>
          </a:prstGeom>
          <a:solidFill>
            <a:schemeClr val="accent3">
              <a:lumMod val="20000"/>
              <a:lumOff val="80000"/>
            </a:schemeClr>
          </a:solidFill>
        </p:spPr>
        <p:txBody>
          <a:bodyPr wrap="square" lIns="58237" tIns="29117" rIns="0" bIns="29117" rtlCol="0">
            <a:noAutofit/>
          </a:bodyPr>
          <a:lstStyle/>
          <a:p>
            <a:pPr defTabSz="931658" fontAlgn="base">
              <a:spcBef>
                <a:spcPct val="0"/>
              </a:spcBef>
              <a:spcAft>
                <a:spcPts val="300"/>
              </a:spcAft>
            </a:pPr>
            <a:r>
              <a:rPr lang="es-ES" sz="900" b="1" dirty="0">
                <a:solidFill>
                  <a:srgbClr val="002060"/>
                </a:solidFill>
                <a:cs typeface="Arial" pitchFamily="34" charset="0"/>
              </a:rPr>
              <a:t>Objetivo 19: </a:t>
            </a:r>
          </a:p>
          <a:p>
            <a:pPr defTabSz="931658" fontAlgn="base">
              <a:spcBef>
                <a:spcPct val="0"/>
              </a:spcBef>
              <a:spcAft>
                <a:spcPts val="300"/>
              </a:spcAft>
            </a:pPr>
            <a:r>
              <a:rPr lang="es-ES" sz="800" dirty="0">
                <a:solidFill>
                  <a:srgbClr val="002060"/>
                </a:solidFill>
                <a:cs typeface="Arial" pitchFamily="34" charset="0"/>
              </a:rPr>
              <a:t>Focalizar esfuerzos a través de acciones de marketing/promoción dirigidas a los mercados y segmentos prioritarios</a:t>
            </a:r>
          </a:p>
        </p:txBody>
      </p:sp>
      <p:sp>
        <p:nvSpPr>
          <p:cNvPr id="100" name="TextBox 99"/>
          <p:cNvSpPr txBox="1"/>
          <p:nvPr>
            <p:custDataLst>
              <p:tags r:id="rId15"/>
            </p:custDataLst>
          </p:nvPr>
        </p:nvSpPr>
        <p:spPr>
          <a:xfrm>
            <a:off x="4974238" y="4133723"/>
            <a:ext cx="1634946" cy="1404000"/>
          </a:xfrm>
          <a:prstGeom prst="rect">
            <a:avLst/>
          </a:prstGeom>
          <a:solidFill>
            <a:schemeClr val="accent3">
              <a:lumMod val="20000"/>
              <a:lumOff val="80000"/>
            </a:schemeClr>
          </a:solidFill>
        </p:spPr>
        <p:txBody>
          <a:bodyPr wrap="square" lIns="58237" tIns="29117" rIns="0" bIns="29117" rtlCol="0">
            <a:noAutofit/>
          </a:bodyPr>
          <a:lstStyle/>
          <a:p>
            <a:pPr defTabSz="931658" fontAlgn="base">
              <a:spcBef>
                <a:spcPct val="0"/>
              </a:spcBef>
              <a:spcAft>
                <a:spcPts val="300"/>
              </a:spcAft>
            </a:pPr>
            <a:r>
              <a:rPr lang="es-ES" sz="900" b="1" dirty="0">
                <a:solidFill>
                  <a:srgbClr val="002060"/>
                </a:solidFill>
                <a:cs typeface="Arial" pitchFamily="34" charset="0"/>
              </a:rPr>
              <a:t>Metas: </a:t>
            </a:r>
          </a:p>
          <a:p>
            <a:pPr marL="95238" indent="-95238" defTabSz="931658" fontAlgn="base">
              <a:spcBef>
                <a:spcPct val="0"/>
              </a:spcBef>
              <a:buFont typeface="Arial" panose="020B0604020202020204" pitchFamily="34" charset="0"/>
              <a:buChar char="−"/>
            </a:pPr>
            <a:r>
              <a:rPr lang="es-ES" sz="800" dirty="0">
                <a:solidFill>
                  <a:srgbClr val="002060"/>
                </a:solidFill>
                <a:cs typeface="Arial" pitchFamily="34" charset="0"/>
              </a:rPr>
              <a:t>Incrementar el número de noches de la estadía promedio en alojamientos turísticos de 1,25 noches a  2 en 2021</a:t>
            </a:r>
          </a:p>
          <a:p>
            <a:pPr marL="95238" indent="-95238" defTabSz="931658" fontAlgn="base">
              <a:spcBef>
                <a:spcPct val="0"/>
              </a:spcBef>
              <a:buFont typeface="Arial" panose="020B0604020202020204" pitchFamily="34" charset="0"/>
              <a:buChar char="−"/>
            </a:pPr>
            <a:r>
              <a:rPr lang="es-ES" sz="800" dirty="0">
                <a:solidFill>
                  <a:srgbClr val="002060"/>
                </a:solidFill>
                <a:cs typeface="Arial" pitchFamily="34" charset="0"/>
              </a:rPr>
              <a:t>Mejorar el gasto promedio total por </a:t>
            </a:r>
            <a:r>
              <a:rPr lang="es-ES" sz="800" dirty="0" err="1">
                <a:solidFill>
                  <a:srgbClr val="002060"/>
                </a:solidFill>
                <a:cs typeface="Arial" pitchFamily="34" charset="0"/>
              </a:rPr>
              <a:t>pax</a:t>
            </a:r>
            <a:r>
              <a:rPr lang="es-ES" sz="800" dirty="0">
                <a:solidFill>
                  <a:srgbClr val="002060"/>
                </a:solidFill>
                <a:cs typeface="Arial" pitchFamily="34" charset="0"/>
              </a:rPr>
              <a:t> en Quito hasta los 900 USD (TACC 2015-2021: 12,4%) </a:t>
            </a:r>
          </a:p>
        </p:txBody>
      </p:sp>
      <p:sp>
        <p:nvSpPr>
          <p:cNvPr id="84" name="Rectangle 83"/>
          <p:cNvSpPr>
            <a:spLocks noChangeArrowheads="1"/>
          </p:cNvSpPr>
          <p:nvPr>
            <p:custDataLst>
              <p:tags r:id="rId16"/>
            </p:custDataLst>
          </p:nvPr>
        </p:nvSpPr>
        <p:spPr bwMode="auto">
          <a:xfrm>
            <a:off x="3080792" y="6680318"/>
            <a:ext cx="189900" cy="68824"/>
          </a:xfrm>
          <a:prstGeom prst="rect">
            <a:avLst/>
          </a:prstGeom>
          <a:solidFill>
            <a:srgbClr val="92D400"/>
          </a:solidFill>
          <a:ln w="12700" algn="ctr">
            <a:noFill/>
            <a:miter lim="800000"/>
            <a:headEnd/>
            <a:tailEnd/>
          </a:ln>
          <a:effectLst/>
        </p:spPr>
        <p:txBody>
          <a:bodyPr lIns="458383" tIns="45840" rIns="91678" bIns="45840" anchor="ctr"/>
          <a:lstStyle/>
          <a:p>
            <a:pPr defTabSz="931658" eaLnBrk="0" fontAlgn="b" hangingPunct="0">
              <a:lnSpc>
                <a:spcPct val="85000"/>
              </a:lnSpc>
              <a:spcBef>
                <a:spcPct val="0"/>
              </a:spcBef>
              <a:spcAft>
                <a:spcPct val="0"/>
              </a:spcAft>
            </a:pPr>
            <a:endParaRPr lang="es-ES" sz="900" dirty="0">
              <a:solidFill>
                <a:prstClr val="black"/>
              </a:solidFill>
              <a:cs typeface="Arial" pitchFamily="34" charset="0"/>
            </a:endParaRPr>
          </a:p>
        </p:txBody>
      </p:sp>
      <p:sp>
        <p:nvSpPr>
          <p:cNvPr id="103" name="Rectangle 57"/>
          <p:cNvSpPr>
            <a:spLocks noChangeArrowheads="1"/>
          </p:cNvSpPr>
          <p:nvPr>
            <p:custDataLst>
              <p:tags r:id="rId17"/>
            </p:custDataLst>
          </p:nvPr>
        </p:nvSpPr>
        <p:spPr bwMode="auto">
          <a:xfrm>
            <a:off x="4539490" y="6680318"/>
            <a:ext cx="189900" cy="68824"/>
          </a:xfrm>
          <a:prstGeom prst="rect">
            <a:avLst/>
          </a:prstGeom>
          <a:solidFill>
            <a:srgbClr val="7F7F7F"/>
          </a:solidFill>
          <a:ln w="12700" algn="ctr">
            <a:noFill/>
            <a:miter lim="800000"/>
            <a:headEnd/>
            <a:tailEnd/>
          </a:ln>
          <a:effectLst/>
        </p:spPr>
        <p:txBody>
          <a:bodyPr lIns="458383" tIns="45840" rIns="91678" bIns="45840" anchor="ctr"/>
          <a:lstStyle/>
          <a:p>
            <a:pPr defTabSz="931658" eaLnBrk="0" fontAlgn="b" hangingPunct="0">
              <a:lnSpc>
                <a:spcPct val="85000"/>
              </a:lnSpc>
              <a:spcBef>
                <a:spcPct val="0"/>
              </a:spcBef>
              <a:spcAft>
                <a:spcPct val="0"/>
              </a:spcAft>
            </a:pPr>
            <a:endParaRPr lang="es-ES" sz="900" dirty="0">
              <a:solidFill>
                <a:prstClr val="black"/>
              </a:solidFill>
              <a:cs typeface="Arial" pitchFamily="34" charset="0"/>
            </a:endParaRPr>
          </a:p>
        </p:txBody>
      </p:sp>
      <p:sp>
        <p:nvSpPr>
          <p:cNvPr id="104" name="Rectangle 57"/>
          <p:cNvSpPr>
            <a:spLocks noChangeArrowheads="1"/>
          </p:cNvSpPr>
          <p:nvPr>
            <p:custDataLst>
              <p:tags r:id="rId18"/>
            </p:custDataLst>
          </p:nvPr>
        </p:nvSpPr>
        <p:spPr bwMode="auto">
          <a:xfrm>
            <a:off x="7523494" y="6680318"/>
            <a:ext cx="189900" cy="68824"/>
          </a:xfrm>
          <a:prstGeom prst="rect">
            <a:avLst/>
          </a:prstGeom>
          <a:solidFill>
            <a:schemeClr val="accent3"/>
          </a:solidFill>
          <a:ln w="12700" algn="ctr">
            <a:noFill/>
            <a:miter lim="800000"/>
            <a:headEnd/>
            <a:tailEnd/>
          </a:ln>
          <a:effectLst/>
        </p:spPr>
        <p:txBody>
          <a:bodyPr lIns="458383" tIns="45840" rIns="91678" bIns="45840" anchor="ctr"/>
          <a:lstStyle/>
          <a:p>
            <a:pPr defTabSz="931658" eaLnBrk="0" fontAlgn="b" hangingPunct="0">
              <a:lnSpc>
                <a:spcPct val="85000"/>
              </a:lnSpc>
              <a:spcBef>
                <a:spcPct val="0"/>
              </a:spcBef>
              <a:spcAft>
                <a:spcPct val="0"/>
              </a:spcAft>
            </a:pPr>
            <a:endParaRPr lang="es-ES" sz="900" dirty="0">
              <a:solidFill>
                <a:prstClr val="black"/>
              </a:solidFill>
              <a:cs typeface="Arial" pitchFamily="34" charset="0"/>
            </a:endParaRPr>
          </a:p>
        </p:txBody>
      </p:sp>
      <p:sp>
        <p:nvSpPr>
          <p:cNvPr id="105" name="TextBox 104"/>
          <p:cNvSpPr txBox="1"/>
          <p:nvPr>
            <p:custDataLst>
              <p:tags r:id="rId19"/>
            </p:custDataLst>
          </p:nvPr>
        </p:nvSpPr>
        <p:spPr>
          <a:xfrm>
            <a:off x="3230764" y="6616087"/>
            <a:ext cx="1702232" cy="197292"/>
          </a:xfrm>
          <a:prstGeom prst="rect">
            <a:avLst/>
          </a:prstGeom>
          <a:noFill/>
          <a:effectLst/>
        </p:spPr>
        <p:txBody>
          <a:bodyPr wrap="square" lIns="58215" tIns="29107" rIns="58215" bIns="29107" rtlCol="0">
            <a:spAutoFit/>
          </a:bodyPr>
          <a:lstStyle/>
          <a:p>
            <a:pPr defTabSz="931658" fontAlgn="base">
              <a:spcBef>
                <a:spcPct val="0"/>
              </a:spcBef>
              <a:spcAft>
                <a:spcPct val="0"/>
              </a:spcAft>
            </a:pPr>
            <a:r>
              <a:rPr lang="es-ES" sz="900" dirty="0">
                <a:solidFill>
                  <a:srgbClr val="002060"/>
                </a:solidFill>
                <a:cs typeface="Arial" pitchFamily="34" charset="0"/>
              </a:rPr>
              <a:t>Pilar CONECTIVIDAD</a:t>
            </a:r>
          </a:p>
        </p:txBody>
      </p:sp>
      <p:sp>
        <p:nvSpPr>
          <p:cNvPr id="106" name="TextBox 105"/>
          <p:cNvSpPr txBox="1"/>
          <p:nvPr>
            <p:custDataLst>
              <p:tags r:id="rId20"/>
            </p:custDataLst>
          </p:nvPr>
        </p:nvSpPr>
        <p:spPr>
          <a:xfrm>
            <a:off x="4730501" y="6616089"/>
            <a:ext cx="2789263" cy="197282"/>
          </a:xfrm>
          <a:prstGeom prst="rect">
            <a:avLst/>
          </a:prstGeom>
          <a:noFill/>
          <a:effectLst/>
        </p:spPr>
        <p:txBody>
          <a:bodyPr wrap="square" lIns="58215" tIns="29107" rIns="58215" bIns="29107" rtlCol="0">
            <a:spAutoFit/>
          </a:bodyPr>
          <a:lstStyle/>
          <a:p>
            <a:pPr defTabSz="931658" fontAlgn="base">
              <a:spcBef>
                <a:spcPct val="0"/>
              </a:spcBef>
              <a:spcAft>
                <a:spcPct val="0"/>
              </a:spcAft>
            </a:pPr>
            <a:r>
              <a:rPr lang="es-ES" sz="900" dirty="0">
                <a:solidFill>
                  <a:srgbClr val="002060"/>
                </a:solidFill>
                <a:cs typeface="Arial" pitchFamily="34" charset="0"/>
              </a:rPr>
              <a:t>Pilar DESARROLLO PRODUCTO ALTO IMPACTO</a:t>
            </a:r>
          </a:p>
        </p:txBody>
      </p:sp>
      <p:sp>
        <p:nvSpPr>
          <p:cNvPr id="108" name="TextBox 107"/>
          <p:cNvSpPr txBox="1"/>
          <p:nvPr>
            <p:custDataLst>
              <p:tags r:id="rId21"/>
            </p:custDataLst>
          </p:nvPr>
        </p:nvSpPr>
        <p:spPr>
          <a:xfrm>
            <a:off x="7723315" y="6616089"/>
            <a:ext cx="1080000" cy="197282"/>
          </a:xfrm>
          <a:prstGeom prst="rect">
            <a:avLst/>
          </a:prstGeom>
          <a:noFill/>
          <a:effectLst/>
        </p:spPr>
        <p:txBody>
          <a:bodyPr wrap="square" lIns="58215" tIns="29107" rIns="58215" bIns="29107" rtlCol="0">
            <a:spAutoFit/>
          </a:bodyPr>
          <a:lstStyle/>
          <a:p>
            <a:pPr defTabSz="931658" fontAlgn="base">
              <a:spcBef>
                <a:spcPct val="0"/>
              </a:spcBef>
              <a:spcAft>
                <a:spcPct val="0"/>
              </a:spcAft>
            </a:pPr>
            <a:r>
              <a:rPr lang="es-ES" sz="900" dirty="0">
                <a:solidFill>
                  <a:srgbClr val="002060"/>
                </a:solidFill>
                <a:cs typeface="Arial" pitchFamily="34" charset="0"/>
              </a:rPr>
              <a:t>Pilar MARKETING</a:t>
            </a:r>
          </a:p>
        </p:txBody>
      </p:sp>
      <p:sp>
        <p:nvSpPr>
          <p:cNvPr id="73" name="TextBox 72"/>
          <p:cNvSpPr txBox="1"/>
          <p:nvPr>
            <p:custDataLst>
              <p:tags r:id="rId22"/>
            </p:custDataLst>
          </p:nvPr>
        </p:nvSpPr>
        <p:spPr>
          <a:xfrm>
            <a:off x="658484" y="6525347"/>
            <a:ext cx="2304625" cy="335781"/>
          </a:xfrm>
          <a:prstGeom prst="rect">
            <a:avLst/>
          </a:prstGeom>
          <a:noFill/>
          <a:effectLst/>
        </p:spPr>
        <p:txBody>
          <a:bodyPr wrap="square" lIns="58215" tIns="29107" rIns="58215" bIns="29107" rtlCol="0">
            <a:spAutoFit/>
          </a:bodyPr>
          <a:lstStyle/>
          <a:p>
            <a:pPr defTabSz="931658" fontAlgn="base">
              <a:spcBef>
                <a:spcPct val="0"/>
              </a:spcBef>
              <a:spcAft>
                <a:spcPct val="0"/>
              </a:spcAft>
            </a:pPr>
            <a:r>
              <a:rPr lang="es-ES" sz="900" i="1" dirty="0">
                <a:solidFill>
                  <a:srgbClr val="002060"/>
                </a:solidFill>
                <a:cs typeface="Arial" pitchFamily="34" charset="0"/>
              </a:rPr>
              <a:t>* Proyecto compartido entre E1, E2 y E3</a:t>
            </a:r>
          </a:p>
          <a:p>
            <a:pPr defTabSz="931658" fontAlgn="base">
              <a:spcBef>
                <a:spcPct val="0"/>
              </a:spcBef>
              <a:spcAft>
                <a:spcPct val="0"/>
              </a:spcAft>
            </a:pPr>
            <a:r>
              <a:rPr lang="es-ES" sz="900" i="1" dirty="0">
                <a:solidFill>
                  <a:srgbClr val="002060"/>
                </a:solidFill>
                <a:cs typeface="Arial" pitchFamily="34" charset="0"/>
              </a:rPr>
              <a:t>** Sólo orientado a marketing vacacional</a:t>
            </a:r>
          </a:p>
        </p:txBody>
      </p:sp>
      <p:sp>
        <p:nvSpPr>
          <p:cNvPr id="111" name="Rectangle 57"/>
          <p:cNvSpPr>
            <a:spLocks noChangeArrowheads="1"/>
          </p:cNvSpPr>
          <p:nvPr>
            <p:custDataLst>
              <p:tags r:id="rId23"/>
            </p:custDataLst>
          </p:nvPr>
        </p:nvSpPr>
        <p:spPr bwMode="auto">
          <a:xfrm>
            <a:off x="344493" y="2404881"/>
            <a:ext cx="1007188" cy="765679"/>
          </a:xfrm>
          <a:prstGeom prst="rect">
            <a:avLst/>
          </a:prstGeom>
          <a:solidFill>
            <a:schemeClr val="bg1">
              <a:lumMod val="85000"/>
            </a:schemeClr>
          </a:solidFill>
          <a:ln w="12700">
            <a:noFill/>
            <a:miter lim="800000"/>
            <a:headEnd type="none" w="sm" len="sm"/>
            <a:tailEnd type="none" w="sm" len="sm"/>
          </a:ln>
          <a:effectLst/>
        </p:spPr>
        <p:txBody>
          <a:bodyPr wrap="square" lIns="0" tIns="359950" rIns="0" bIns="45840" anchor="ctr"/>
          <a:lstStyle/>
          <a:p>
            <a:pPr indent="-58626" algn="ctr" defTabSz="931658" eaLnBrk="0" fontAlgn="b" hangingPunct="0">
              <a:spcBef>
                <a:spcPct val="0"/>
              </a:spcBef>
              <a:spcAft>
                <a:spcPct val="0"/>
              </a:spcAft>
            </a:pPr>
            <a:r>
              <a:rPr lang="es-ES" altLang="ja-JP" sz="900" dirty="0">
                <a:solidFill>
                  <a:srgbClr val="7F7F7F"/>
                </a:solidFill>
                <a:cs typeface="Arial" pitchFamily="34" charset="0"/>
              </a:rPr>
              <a:t>Desarrollo producto RICE</a:t>
            </a:r>
          </a:p>
        </p:txBody>
      </p:sp>
      <p:sp>
        <p:nvSpPr>
          <p:cNvPr id="112" name="Freeform 49"/>
          <p:cNvSpPr>
            <a:spLocks noEditPoints="1"/>
          </p:cNvSpPr>
          <p:nvPr/>
        </p:nvSpPr>
        <p:spPr bwMode="auto">
          <a:xfrm>
            <a:off x="736058" y="2454986"/>
            <a:ext cx="322171" cy="317502"/>
          </a:xfrm>
          <a:custGeom>
            <a:avLst/>
            <a:gdLst>
              <a:gd name="T0" fmla="*/ 125 w 138"/>
              <a:gd name="T1" fmla="*/ 0 h 136"/>
              <a:gd name="T2" fmla="*/ 130 w 138"/>
              <a:gd name="T3" fmla="*/ 0 h 136"/>
              <a:gd name="T4" fmla="*/ 136 w 138"/>
              <a:gd name="T5" fmla="*/ 6 h 136"/>
              <a:gd name="T6" fmla="*/ 138 w 138"/>
              <a:gd name="T7" fmla="*/ 34 h 136"/>
              <a:gd name="T8" fmla="*/ 136 w 138"/>
              <a:gd name="T9" fmla="*/ 39 h 136"/>
              <a:gd name="T10" fmla="*/ 130 w 138"/>
              <a:gd name="T11" fmla="*/ 45 h 136"/>
              <a:gd name="T12" fmla="*/ 91 w 138"/>
              <a:gd name="T13" fmla="*/ 46 h 136"/>
              <a:gd name="T14" fmla="*/ 80 w 138"/>
              <a:gd name="T15" fmla="*/ 46 h 136"/>
              <a:gd name="T16" fmla="*/ 79 w 138"/>
              <a:gd name="T17" fmla="*/ 46 h 136"/>
              <a:gd name="T18" fmla="*/ 71 w 138"/>
              <a:gd name="T19" fmla="*/ 42 h 136"/>
              <a:gd name="T20" fmla="*/ 66 w 138"/>
              <a:gd name="T21" fmla="*/ 34 h 136"/>
              <a:gd name="T22" fmla="*/ 66 w 138"/>
              <a:gd name="T23" fmla="*/ 11 h 136"/>
              <a:gd name="T24" fmla="*/ 71 w 138"/>
              <a:gd name="T25" fmla="*/ 3 h 136"/>
              <a:gd name="T26" fmla="*/ 79 w 138"/>
              <a:gd name="T27" fmla="*/ 0 h 136"/>
              <a:gd name="T28" fmla="*/ 71 w 138"/>
              <a:gd name="T29" fmla="*/ 85 h 136"/>
              <a:gd name="T30" fmla="*/ 88 w 138"/>
              <a:gd name="T31" fmla="*/ 69 h 136"/>
              <a:gd name="T32" fmla="*/ 68 w 138"/>
              <a:gd name="T33" fmla="*/ 62 h 136"/>
              <a:gd name="T34" fmla="*/ 66 w 138"/>
              <a:gd name="T35" fmla="*/ 54 h 136"/>
              <a:gd name="T36" fmla="*/ 62 w 138"/>
              <a:gd name="T37" fmla="*/ 48 h 136"/>
              <a:gd name="T38" fmla="*/ 57 w 138"/>
              <a:gd name="T39" fmla="*/ 48 h 136"/>
              <a:gd name="T40" fmla="*/ 54 w 138"/>
              <a:gd name="T41" fmla="*/ 48 h 136"/>
              <a:gd name="T42" fmla="*/ 53 w 138"/>
              <a:gd name="T43" fmla="*/ 43 h 136"/>
              <a:gd name="T44" fmla="*/ 54 w 138"/>
              <a:gd name="T45" fmla="*/ 39 h 136"/>
              <a:gd name="T46" fmla="*/ 57 w 138"/>
              <a:gd name="T47" fmla="*/ 35 h 136"/>
              <a:gd name="T48" fmla="*/ 57 w 138"/>
              <a:gd name="T49" fmla="*/ 32 h 136"/>
              <a:gd name="T50" fmla="*/ 57 w 138"/>
              <a:gd name="T51" fmla="*/ 31 h 136"/>
              <a:gd name="T52" fmla="*/ 56 w 138"/>
              <a:gd name="T53" fmla="*/ 31 h 136"/>
              <a:gd name="T54" fmla="*/ 54 w 138"/>
              <a:gd name="T55" fmla="*/ 21 h 136"/>
              <a:gd name="T56" fmla="*/ 53 w 138"/>
              <a:gd name="T57" fmla="*/ 18 h 136"/>
              <a:gd name="T58" fmla="*/ 45 w 138"/>
              <a:gd name="T59" fmla="*/ 17 h 136"/>
              <a:gd name="T60" fmla="*/ 36 w 138"/>
              <a:gd name="T61" fmla="*/ 20 h 136"/>
              <a:gd name="T62" fmla="*/ 34 w 138"/>
              <a:gd name="T63" fmla="*/ 21 h 136"/>
              <a:gd name="T64" fmla="*/ 32 w 138"/>
              <a:gd name="T65" fmla="*/ 31 h 136"/>
              <a:gd name="T66" fmla="*/ 32 w 138"/>
              <a:gd name="T67" fmla="*/ 31 h 136"/>
              <a:gd name="T68" fmla="*/ 32 w 138"/>
              <a:gd name="T69" fmla="*/ 32 h 136"/>
              <a:gd name="T70" fmla="*/ 32 w 138"/>
              <a:gd name="T71" fmla="*/ 35 h 136"/>
              <a:gd name="T72" fmla="*/ 34 w 138"/>
              <a:gd name="T73" fmla="*/ 39 h 136"/>
              <a:gd name="T74" fmla="*/ 37 w 138"/>
              <a:gd name="T75" fmla="*/ 43 h 136"/>
              <a:gd name="T76" fmla="*/ 36 w 138"/>
              <a:gd name="T77" fmla="*/ 46 h 136"/>
              <a:gd name="T78" fmla="*/ 34 w 138"/>
              <a:gd name="T79" fmla="*/ 48 h 136"/>
              <a:gd name="T80" fmla="*/ 32 w 138"/>
              <a:gd name="T81" fmla="*/ 48 h 136"/>
              <a:gd name="T82" fmla="*/ 28 w 138"/>
              <a:gd name="T83" fmla="*/ 48 h 136"/>
              <a:gd name="T84" fmla="*/ 22 w 138"/>
              <a:gd name="T85" fmla="*/ 62 h 136"/>
              <a:gd name="T86" fmla="*/ 0 w 138"/>
              <a:gd name="T87" fmla="*/ 69 h 136"/>
              <a:gd name="T88" fmla="*/ 17 w 138"/>
              <a:gd name="T89" fmla="*/ 85 h 136"/>
              <a:gd name="T90" fmla="*/ 71 w 138"/>
              <a:gd name="T91" fmla="*/ 136 h 136"/>
              <a:gd name="T92" fmla="*/ 71 w 138"/>
              <a:gd name="T93" fmla="*/ 85 h 136"/>
              <a:gd name="T94" fmla="*/ 45 w 138"/>
              <a:gd name="T95" fmla="*/ 52 h 136"/>
              <a:gd name="T96" fmla="*/ 43 w 138"/>
              <a:gd name="T97" fmla="*/ 48 h 136"/>
              <a:gd name="T98" fmla="*/ 46 w 138"/>
              <a:gd name="T99" fmla="*/ 48 h 136"/>
              <a:gd name="T100" fmla="*/ 46 w 138"/>
              <a:gd name="T101" fmla="*/ 52 h 136"/>
              <a:gd name="T102" fmla="*/ 42 w 138"/>
              <a:gd name="T103" fmla="*/ 62 h 136"/>
              <a:gd name="T104" fmla="*/ 82 w 138"/>
              <a:gd name="T105" fmla="*/ 9 h 136"/>
              <a:gd name="T106" fmla="*/ 125 w 138"/>
              <a:gd name="T107" fmla="*/ 12 h 136"/>
              <a:gd name="T108" fmla="*/ 82 w 138"/>
              <a:gd name="T109" fmla="*/ 9 h 136"/>
              <a:gd name="T110" fmla="*/ 82 w 138"/>
              <a:gd name="T111" fmla="*/ 31 h 136"/>
              <a:gd name="T112" fmla="*/ 125 w 138"/>
              <a:gd name="T113" fmla="*/ 34 h 136"/>
              <a:gd name="T114" fmla="*/ 82 w 138"/>
              <a:gd name="T115" fmla="*/ 31 h 136"/>
              <a:gd name="T116" fmla="*/ 82 w 138"/>
              <a:gd name="T117" fmla="*/ 20 h 136"/>
              <a:gd name="T118" fmla="*/ 125 w 138"/>
              <a:gd name="T119" fmla="*/ 23 h 136"/>
              <a:gd name="T120" fmla="*/ 82 w 138"/>
              <a:gd name="T121" fmla="*/ 2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8" h="136">
                <a:moveTo>
                  <a:pt x="79" y="0"/>
                </a:moveTo>
                <a:lnTo>
                  <a:pt x="125" y="0"/>
                </a:lnTo>
                <a:lnTo>
                  <a:pt x="125" y="0"/>
                </a:lnTo>
                <a:lnTo>
                  <a:pt x="130" y="0"/>
                </a:lnTo>
                <a:lnTo>
                  <a:pt x="135" y="3"/>
                </a:lnTo>
                <a:lnTo>
                  <a:pt x="136" y="6"/>
                </a:lnTo>
                <a:lnTo>
                  <a:pt x="138" y="11"/>
                </a:lnTo>
                <a:lnTo>
                  <a:pt x="138" y="34"/>
                </a:lnTo>
                <a:lnTo>
                  <a:pt x="138" y="34"/>
                </a:lnTo>
                <a:lnTo>
                  <a:pt x="136" y="39"/>
                </a:lnTo>
                <a:lnTo>
                  <a:pt x="135" y="42"/>
                </a:lnTo>
                <a:lnTo>
                  <a:pt x="130" y="45"/>
                </a:lnTo>
                <a:lnTo>
                  <a:pt x="125" y="46"/>
                </a:lnTo>
                <a:lnTo>
                  <a:pt x="91" y="46"/>
                </a:lnTo>
                <a:lnTo>
                  <a:pt x="80" y="56"/>
                </a:lnTo>
                <a:lnTo>
                  <a:pt x="80" y="46"/>
                </a:lnTo>
                <a:lnTo>
                  <a:pt x="79" y="46"/>
                </a:lnTo>
                <a:lnTo>
                  <a:pt x="79" y="46"/>
                </a:lnTo>
                <a:lnTo>
                  <a:pt x="74" y="45"/>
                </a:lnTo>
                <a:lnTo>
                  <a:pt x="71" y="42"/>
                </a:lnTo>
                <a:lnTo>
                  <a:pt x="68" y="39"/>
                </a:lnTo>
                <a:lnTo>
                  <a:pt x="66" y="34"/>
                </a:lnTo>
                <a:lnTo>
                  <a:pt x="66" y="11"/>
                </a:lnTo>
                <a:lnTo>
                  <a:pt x="66" y="11"/>
                </a:lnTo>
                <a:lnTo>
                  <a:pt x="68" y="6"/>
                </a:lnTo>
                <a:lnTo>
                  <a:pt x="71" y="3"/>
                </a:lnTo>
                <a:lnTo>
                  <a:pt x="74" y="0"/>
                </a:lnTo>
                <a:lnTo>
                  <a:pt x="79" y="0"/>
                </a:lnTo>
                <a:lnTo>
                  <a:pt x="79" y="0"/>
                </a:lnTo>
                <a:close/>
                <a:moveTo>
                  <a:pt x="71" y="85"/>
                </a:moveTo>
                <a:lnTo>
                  <a:pt x="80" y="85"/>
                </a:lnTo>
                <a:lnTo>
                  <a:pt x="88" y="69"/>
                </a:lnTo>
                <a:lnTo>
                  <a:pt x="88" y="62"/>
                </a:lnTo>
                <a:lnTo>
                  <a:pt x="68" y="62"/>
                </a:lnTo>
                <a:lnTo>
                  <a:pt x="68" y="62"/>
                </a:lnTo>
                <a:lnTo>
                  <a:pt x="66" y="54"/>
                </a:lnTo>
                <a:lnTo>
                  <a:pt x="62" y="48"/>
                </a:lnTo>
                <a:lnTo>
                  <a:pt x="62" y="48"/>
                </a:lnTo>
                <a:lnTo>
                  <a:pt x="57" y="48"/>
                </a:lnTo>
                <a:lnTo>
                  <a:pt x="57" y="48"/>
                </a:lnTo>
                <a:lnTo>
                  <a:pt x="54" y="48"/>
                </a:lnTo>
                <a:lnTo>
                  <a:pt x="54" y="48"/>
                </a:lnTo>
                <a:lnTo>
                  <a:pt x="53" y="43"/>
                </a:lnTo>
                <a:lnTo>
                  <a:pt x="53" y="43"/>
                </a:lnTo>
                <a:lnTo>
                  <a:pt x="54" y="39"/>
                </a:lnTo>
                <a:lnTo>
                  <a:pt x="54" y="39"/>
                </a:lnTo>
                <a:lnTo>
                  <a:pt x="57" y="35"/>
                </a:lnTo>
                <a:lnTo>
                  <a:pt x="57" y="35"/>
                </a:lnTo>
                <a:lnTo>
                  <a:pt x="57" y="32"/>
                </a:lnTo>
                <a:lnTo>
                  <a:pt x="57" y="32"/>
                </a:lnTo>
                <a:lnTo>
                  <a:pt x="57" y="31"/>
                </a:lnTo>
                <a:lnTo>
                  <a:pt x="57" y="31"/>
                </a:lnTo>
                <a:lnTo>
                  <a:pt x="56" y="31"/>
                </a:lnTo>
                <a:lnTo>
                  <a:pt x="56" y="31"/>
                </a:lnTo>
                <a:lnTo>
                  <a:pt x="56" y="23"/>
                </a:lnTo>
                <a:lnTo>
                  <a:pt x="54" y="21"/>
                </a:lnTo>
                <a:lnTo>
                  <a:pt x="53" y="18"/>
                </a:lnTo>
                <a:lnTo>
                  <a:pt x="53" y="18"/>
                </a:lnTo>
                <a:lnTo>
                  <a:pt x="49" y="17"/>
                </a:lnTo>
                <a:lnTo>
                  <a:pt x="45" y="17"/>
                </a:lnTo>
                <a:lnTo>
                  <a:pt x="40" y="17"/>
                </a:lnTo>
                <a:lnTo>
                  <a:pt x="36" y="20"/>
                </a:lnTo>
                <a:lnTo>
                  <a:pt x="36" y="20"/>
                </a:lnTo>
                <a:lnTo>
                  <a:pt x="34" y="21"/>
                </a:lnTo>
                <a:lnTo>
                  <a:pt x="32" y="23"/>
                </a:lnTo>
                <a:lnTo>
                  <a:pt x="32" y="31"/>
                </a:lnTo>
                <a:lnTo>
                  <a:pt x="32" y="31"/>
                </a:lnTo>
                <a:lnTo>
                  <a:pt x="32" y="31"/>
                </a:lnTo>
                <a:lnTo>
                  <a:pt x="32" y="32"/>
                </a:lnTo>
                <a:lnTo>
                  <a:pt x="32" y="32"/>
                </a:lnTo>
                <a:lnTo>
                  <a:pt x="32" y="32"/>
                </a:lnTo>
                <a:lnTo>
                  <a:pt x="32" y="35"/>
                </a:lnTo>
                <a:lnTo>
                  <a:pt x="32" y="35"/>
                </a:lnTo>
                <a:lnTo>
                  <a:pt x="34" y="39"/>
                </a:lnTo>
                <a:lnTo>
                  <a:pt x="34" y="39"/>
                </a:lnTo>
                <a:lnTo>
                  <a:pt x="37" y="43"/>
                </a:lnTo>
                <a:lnTo>
                  <a:pt x="37" y="43"/>
                </a:lnTo>
                <a:lnTo>
                  <a:pt x="36" y="46"/>
                </a:lnTo>
                <a:lnTo>
                  <a:pt x="36" y="46"/>
                </a:lnTo>
                <a:lnTo>
                  <a:pt x="34" y="48"/>
                </a:lnTo>
                <a:lnTo>
                  <a:pt x="32" y="48"/>
                </a:lnTo>
                <a:lnTo>
                  <a:pt x="32" y="48"/>
                </a:lnTo>
                <a:lnTo>
                  <a:pt x="28" y="48"/>
                </a:lnTo>
                <a:lnTo>
                  <a:pt x="28" y="48"/>
                </a:lnTo>
                <a:lnTo>
                  <a:pt x="23" y="54"/>
                </a:lnTo>
                <a:lnTo>
                  <a:pt x="22" y="62"/>
                </a:lnTo>
                <a:lnTo>
                  <a:pt x="0" y="62"/>
                </a:lnTo>
                <a:lnTo>
                  <a:pt x="0" y="69"/>
                </a:lnTo>
                <a:lnTo>
                  <a:pt x="9" y="85"/>
                </a:lnTo>
                <a:lnTo>
                  <a:pt x="17" y="85"/>
                </a:lnTo>
                <a:lnTo>
                  <a:pt x="17" y="136"/>
                </a:lnTo>
                <a:lnTo>
                  <a:pt x="71" y="136"/>
                </a:lnTo>
                <a:lnTo>
                  <a:pt x="71" y="85"/>
                </a:lnTo>
                <a:lnTo>
                  <a:pt x="71" y="85"/>
                </a:lnTo>
                <a:close/>
                <a:moveTo>
                  <a:pt x="42" y="62"/>
                </a:moveTo>
                <a:lnTo>
                  <a:pt x="45" y="52"/>
                </a:lnTo>
                <a:lnTo>
                  <a:pt x="43" y="51"/>
                </a:lnTo>
                <a:lnTo>
                  <a:pt x="43" y="48"/>
                </a:lnTo>
                <a:lnTo>
                  <a:pt x="45" y="48"/>
                </a:lnTo>
                <a:lnTo>
                  <a:pt x="46" y="48"/>
                </a:lnTo>
                <a:lnTo>
                  <a:pt x="48" y="51"/>
                </a:lnTo>
                <a:lnTo>
                  <a:pt x="46" y="52"/>
                </a:lnTo>
                <a:lnTo>
                  <a:pt x="49" y="62"/>
                </a:lnTo>
                <a:lnTo>
                  <a:pt x="42" y="62"/>
                </a:lnTo>
                <a:lnTo>
                  <a:pt x="42" y="62"/>
                </a:lnTo>
                <a:close/>
                <a:moveTo>
                  <a:pt x="82" y="9"/>
                </a:moveTo>
                <a:lnTo>
                  <a:pt x="82" y="12"/>
                </a:lnTo>
                <a:lnTo>
                  <a:pt x="125" y="12"/>
                </a:lnTo>
                <a:lnTo>
                  <a:pt x="125" y="9"/>
                </a:lnTo>
                <a:lnTo>
                  <a:pt x="82" y="9"/>
                </a:lnTo>
                <a:lnTo>
                  <a:pt x="82" y="9"/>
                </a:lnTo>
                <a:close/>
                <a:moveTo>
                  <a:pt x="82" y="31"/>
                </a:moveTo>
                <a:lnTo>
                  <a:pt x="82" y="34"/>
                </a:lnTo>
                <a:lnTo>
                  <a:pt x="125" y="34"/>
                </a:lnTo>
                <a:lnTo>
                  <a:pt x="125" y="31"/>
                </a:lnTo>
                <a:lnTo>
                  <a:pt x="82" y="31"/>
                </a:lnTo>
                <a:lnTo>
                  <a:pt x="82" y="31"/>
                </a:lnTo>
                <a:close/>
                <a:moveTo>
                  <a:pt x="82" y="20"/>
                </a:moveTo>
                <a:lnTo>
                  <a:pt x="82" y="23"/>
                </a:lnTo>
                <a:lnTo>
                  <a:pt x="125" y="23"/>
                </a:lnTo>
                <a:lnTo>
                  <a:pt x="125" y="20"/>
                </a:lnTo>
                <a:lnTo>
                  <a:pt x="82" y="20"/>
                </a:lnTo>
                <a:close/>
              </a:path>
            </a:pathLst>
          </a:custGeom>
          <a:solidFill>
            <a:schemeClr val="bg1"/>
          </a:solidFill>
          <a:ln>
            <a:noFill/>
          </a:ln>
          <a:extLst/>
        </p:spPr>
        <p:txBody>
          <a:bodyPr vert="horz" wrap="square" lIns="91428" tIns="45715" rIns="91428" bIns="45715" numCol="1" anchor="t" anchorCtr="0" compatLnSpc="1">
            <a:prstTxWarp prst="textNoShape">
              <a:avLst/>
            </a:prstTxWarp>
          </a:bodyPr>
          <a:lstStyle/>
          <a:p>
            <a:endParaRPr lang="es-ES" dirty="0">
              <a:solidFill>
                <a:srgbClr val="002776"/>
              </a:solidFill>
            </a:endParaRPr>
          </a:p>
        </p:txBody>
      </p:sp>
      <p:sp>
        <p:nvSpPr>
          <p:cNvPr id="113" name="Rectangle 57"/>
          <p:cNvSpPr>
            <a:spLocks noChangeArrowheads="1"/>
          </p:cNvSpPr>
          <p:nvPr>
            <p:custDataLst>
              <p:tags r:id="rId24"/>
            </p:custDataLst>
          </p:nvPr>
        </p:nvSpPr>
        <p:spPr bwMode="auto">
          <a:xfrm>
            <a:off x="488504" y="4067633"/>
            <a:ext cx="863172" cy="765679"/>
          </a:xfrm>
          <a:prstGeom prst="rect">
            <a:avLst/>
          </a:prstGeom>
          <a:solidFill>
            <a:schemeClr val="accent3">
              <a:lumMod val="20000"/>
              <a:lumOff val="80000"/>
            </a:schemeClr>
          </a:solidFill>
          <a:ln w="12700">
            <a:noFill/>
            <a:miter lim="800000"/>
            <a:headEnd type="none" w="sm" len="sm"/>
            <a:tailEnd type="none" w="sm" len="sm"/>
          </a:ln>
          <a:effectLst/>
        </p:spPr>
        <p:txBody>
          <a:bodyPr wrap="square" lIns="35995" tIns="359950" rIns="35995" bIns="45840" anchor="ctr"/>
          <a:lstStyle/>
          <a:p>
            <a:pPr indent="-58626" algn="ctr" defTabSz="931658" eaLnBrk="0" fontAlgn="b" hangingPunct="0">
              <a:spcBef>
                <a:spcPct val="0"/>
              </a:spcBef>
              <a:spcAft>
                <a:spcPct val="0"/>
              </a:spcAft>
            </a:pPr>
            <a:r>
              <a:rPr lang="es-ES" sz="900" dirty="0">
                <a:solidFill>
                  <a:srgbClr val="00A1DE"/>
                </a:solidFill>
                <a:cs typeface="Arial" pitchFamily="34" charset="0"/>
              </a:rPr>
              <a:t>Marketing online</a:t>
            </a:r>
          </a:p>
        </p:txBody>
      </p:sp>
      <p:sp>
        <p:nvSpPr>
          <p:cNvPr id="114" name="Rectangle 57"/>
          <p:cNvSpPr>
            <a:spLocks noChangeArrowheads="1"/>
          </p:cNvSpPr>
          <p:nvPr>
            <p:custDataLst>
              <p:tags r:id="rId25"/>
            </p:custDataLst>
          </p:nvPr>
        </p:nvSpPr>
        <p:spPr bwMode="auto">
          <a:xfrm>
            <a:off x="488504" y="4899009"/>
            <a:ext cx="863172" cy="765679"/>
          </a:xfrm>
          <a:prstGeom prst="rect">
            <a:avLst/>
          </a:prstGeom>
          <a:solidFill>
            <a:schemeClr val="accent3">
              <a:lumMod val="20000"/>
              <a:lumOff val="80000"/>
            </a:schemeClr>
          </a:solidFill>
          <a:ln w="12700">
            <a:noFill/>
            <a:miter lim="800000"/>
            <a:headEnd type="none" w="sm" len="sm"/>
            <a:tailEnd type="none" w="sm" len="sm"/>
          </a:ln>
          <a:effectLst/>
        </p:spPr>
        <p:txBody>
          <a:bodyPr wrap="square" lIns="35995" tIns="359950" rIns="35995" bIns="45840" anchor="ctr"/>
          <a:lstStyle/>
          <a:p>
            <a:pPr indent="-58626" algn="ctr" defTabSz="931658" eaLnBrk="0" fontAlgn="b" hangingPunct="0">
              <a:spcBef>
                <a:spcPct val="0"/>
              </a:spcBef>
              <a:spcAft>
                <a:spcPct val="0"/>
              </a:spcAft>
            </a:pPr>
            <a:r>
              <a:rPr lang="es-ES" altLang="ja-JP" sz="900" dirty="0">
                <a:solidFill>
                  <a:srgbClr val="00A1DE"/>
                </a:solidFill>
                <a:cs typeface="Arial" pitchFamily="34" charset="0"/>
              </a:rPr>
              <a:t>Producto, desarrollo e inversiones</a:t>
            </a:r>
          </a:p>
        </p:txBody>
      </p:sp>
      <p:sp>
        <p:nvSpPr>
          <p:cNvPr id="115" name="Rectangle 57"/>
          <p:cNvSpPr>
            <a:spLocks noChangeArrowheads="1"/>
          </p:cNvSpPr>
          <p:nvPr>
            <p:custDataLst>
              <p:tags r:id="rId26"/>
            </p:custDataLst>
          </p:nvPr>
        </p:nvSpPr>
        <p:spPr bwMode="auto">
          <a:xfrm>
            <a:off x="488504" y="5730383"/>
            <a:ext cx="863172" cy="765679"/>
          </a:xfrm>
          <a:prstGeom prst="rect">
            <a:avLst/>
          </a:prstGeom>
          <a:solidFill>
            <a:schemeClr val="accent3"/>
          </a:solidFill>
          <a:ln w="12700">
            <a:noFill/>
            <a:miter lim="800000"/>
            <a:headEnd type="none" w="sm" len="sm"/>
            <a:tailEnd type="none" w="sm" len="sm"/>
          </a:ln>
          <a:effectLst>
            <a:outerShdw blurRad="50800" dist="38100" dir="8100000" algn="tr" rotWithShape="0">
              <a:prstClr val="black">
                <a:alpha val="40000"/>
              </a:prstClr>
            </a:outerShdw>
          </a:effectLst>
        </p:spPr>
        <p:txBody>
          <a:bodyPr wrap="square" lIns="35995" tIns="359950" rIns="35995" bIns="45840" anchor="ctr"/>
          <a:lstStyle/>
          <a:p>
            <a:pPr indent="-58626" algn="ctr" defTabSz="931658" eaLnBrk="0" fontAlgn="b" hangingPunct="0">
              <a:spcBef>
                <a:spcPts val="300"/>
              </a:spcBef>
              <a:spcAft>
                <a:spcPct val="0"/>
              </a:spcAft>
            </a:pPr>
            <a:r>
              <a:rPr lang="es-ES" altLang="ja-JP" sz="900" b="1" dirty="0">
                <a:solidFill>
                  <a:schemeClr val="bg1"/>
                </a:solidFill>
                <a:cs typeface="Arial" pitchFamily="34" charset="0"/>
              </a:rPr>
              <a:t>Mercadeo y promoción**</a:t>
            </a:r>
          </a:p>
        </p:txBody>
      </p:sp>
      <p:grpSp>
        <p:nvGrpSpPr>
          <p:cNvPr id="116" name="Group 282"/>
          <p:cNvGrpSpPr/>
          <p:nvPr/>
        </p:nvGrpSpPr>
        <p:grpSpPr>
          <a:xfrm>
            <a:off x="704533" y="5779428"/>
            <a:ext cx="360040" cy="337129"/>
            <a:chOff x="644491" y="4719572"/>
            <a:chExt cx="226243" cy="211846"/>
          </a:xfrm>
          <a:solidFill>
            <a:schemeClr val="bg1"/>
          </a:solidFill>
        </p:grpSpPr>
        <p:sp>
          <p:nvSpPr>
            <p:cNvPr id="117" name="Freeform 133"/>
            <p:cNvSpPr>
              <a:spLocks noEditPoints="1"/>
            </p:cNvSpPr>
            <p:nvPr/>
          </p:nvSpPr>
          <p:spPr bwMode="auto">
            <a:xfrm>
              <a:off x="644491" y="4731912"/>
              <a:ext cx="158371" cy="199506"/>
            </a:xfrm>
            <a:custGeom>
              <a:avLst/>
              <a:gdLst>
                <a:gd name="T0" fmla="*/ 48 w 84"/>
                <a:gd name="T1" fmla="*/ 24 h 105"/>
                <a:gd name="T2" fmla="*/ 44 w 84"/>
                <a:gd name="T3" fmla="*/ 24 h 105"/>
                <a:gd name="T4" fmla="*/ 12 w 84"/>
                <a:gd name="T5" fmla="*/ 24 h 105"/>
                <a:gd name="T6" fmla="*/ 0 w 84"/>
                <a:gd name="T7" fmla="*/ 40 h 105"/>
                <a:gd name="T8" fmla="*/ 12 w 84"/>
                <a:gd name="T9" fmla="*/ 56 h 105"/>
                <a:gd name="T10" fmla="*/ 20 w 84"/>
                <a:gd name="T11" fmla="*/ 56 h 105"/>
                <a:gd name="T12" fmla="*/ 21 w 84"/>
                <a:gd name="T13" fmla="*/ 58 h 105"/>
                <a:gd name="T14" fmla="*/ 34 w 84"/>
                <a:gd name="T15" fmla="*/ 96 h 105"/>
                <a:gd name="T16" fmla="*/ 47 w 84"/>
                <a:gd name="T17" fmla="*/ 103 h 105"/>
                <a:gd name="T18" fmla="*/ 52 w 84"/>
                <a:gd name="T19" fmla="*/ 90 h 105"/>
                <a:gd name="T20" fmla="*/ 40 w 84"/>
                <a:gd name="T21" fmla="*/ 56 h 105"/>
                <a:gd name="T22" fmla="*/ 44 w 84"/>
                <a:gd name="T23" fmla="*/ 56 h 105"/>
                <a:gd name="T24" fmla="*/ 48 w 84"/>
                <a:gd name="T25" fmla="*/ 56 h 105"/>
                <a:gd name="T26" fmla="*/ 84 w 84"/>
                <a:gd name="T27" fmla="*/ 80 h 105"/>
                <a:gd name="T28" fmla="*/ 76 w 84"/>
                <a:gd name="T29" fmla="*/ 44 h 105"/>
                <a:gd name="T30" fmla="*/ 84 w 84"/>
                <a:gd name="T31" fmla="*/ 0 h 105"/>
                <a:gd name="T32" fmla="*/ 48 w 84"/>
                <a:gd name="T33" fmla="*/ 24 h 105"/>
                <a:gd name="T34" fmla="*/ 16 w 84"/>
                <a:gd name="T35" fmla="*/ 48 h 105"/>
                <a:gd name="T36" fmla="*/ 8 w 84"/>
                <a:gd name="T37" fmla="*/ 40 h 105"/>
                <a:gd name="T38" fmla="*/ 16 w 84"/>
                <a:gd name="T39" fmla="*/ 32 h 105"/>
                <a:gd name="T40" fmla="*/ 16 w 84"/>
                <a:gd name="T41" fmla="*/ 4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 h="105">
                  <a:moveTo>
                    <a:pt x="48" y="24"/>
                  </a:moveTo>
                  <a:cubicBezTo>
                    <a:pt x="48" y="24"/>
                    <a:pt x="45" y="24"/>
                    <a:pt x="44" y="24"/>
                  </a:cubicBezTo>
                  <a:cubicBezTo>
                    <a:pt x="30" y="24"/>
                    <a:pt x="12" y="24"/>
                    <a:pt x="12" y="24"/>
                  </a:cubicBezTo>
                  <a:cubicBezTo>
                    <a:pt x="5" y="24"/>
                    <a:pt x="0" y="31"/>
                    <a:pt x="0" y="40"/>
                  </a:cubicBezTo>
                  <a:cubicBezTo>
                    <a:pt x="0" y="49"/>
                    <a:pt x="5" y="56"/>
                    <a:pt x="12" y="56"/>
                  </a:cubicBezTo>
                  <a:cubicBezTo>
                    <a:pt x="20" y="56"/>
                    <a:pt x="20" y="56"/>
                    <a:pt x="20" y="56"/>
                  </a:cubicBezTo>
                  <a:cubicBezTo>
                    <a:pt x="20" y="56"/>
                    <a:pt x="21" y="58"/>
                    <a:pt x="21" y="58"/>
                  </a:cubicBezTo>
                  <a:cubicBezTo>
                    <a:pt x="34" y="96"/>
                    <a:pt x="34" y="96"/>
                    <a:pt x="34" y="96"/>
                  </a:cubicBezTo>
                  <a:cubicBezTo>
                    <a:pt x="36" y="102"/>
                    <a:pt x="42" y="105"/>
                    <a:pt x="47" y="103"/>
                  </a:cubicBezTo>
                  <a:cubicBezTo>
                    <a:pt x="52" y="101"/>
                    <a:pt x="54" y="96"/>
                    <a:pt x="52" y="90"/>
                  </a:cubicBezTo>
                  <a:cubicBezTo>
                    <a:pt x="40" y="56"/>
                    <a:pt x="40" y="56"/>
                    <a:pt x="40" y="56"/>
                  </a:cubicBezTo>
                  <a:cubicBezTo>
                    <a:pt x="44" y="56"/>
                    <a:pt x="44" y="56"/>
                    <a:pt x="44" y="56"/>
                  </a:cubicBezTo>
                  <a:cubicBezTo>
                    <a:pt x="48" y="56"/>
                    <a:pt x="48" y="56"/>
                    <a:pt x="48" y="56"/>
                  </a:cubicBezTo>
                  <a:cubicBezTo>
                    <a:pt x="60" y="57"/>
                    <a:pt x="75" y="74"/>
                    <a:pt x="84" y="80"/>
                  </a:cubicBezTo>
                  <a:cubicBezTo>
                    <a:pt x="81" y="70"/>
                    <a:pt x="76" y="57"/>
                    <a:pt x="76" y="44"/>
                  </a:cubicBezTo>
                  <a:cubicBezTo>
                    <a:pt x="76" y="28"/>
                    <a:pt x="80" y="10"/>
                    <a:pt x="84" y="0"/>
                  </a:cubicBezTo>
                  <a:cubicBezTo>
                    <a:pt x="75" y="6"/>
                    <a:pt x="61" y="22"/>
                    <a:pt x="48" y="24"/>
                  </a:cubicBezTo>
                  <a:close/>
                  <a:moveTo>
                    <a:pt x="16" y="48"/>
                  </a:moveTo>
                  <a:cubicBezTo>
                    <a:pt x="12" y="48"/>
                    <a:pt x="8" y="44"/>
                    <a:pt x="8" y="40"/>
                  </a:cubicBezTo>
                  <a:cubicBezTo>
                    <a:pt x="8" y="35"/>
                    <a:pt x="12" y="32"/>
                    <a:pt x="16" y="32"/>
                  </a:cubicBezTo>
                  <a:lnTo>
                    <a:pt x="16"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_tradnl">
                <a:solidFill>
                  <a:srgbClr val="002776"/>
                </a:solidFill>
              </a:endParaRPr>
            </a:p>
          </p:txBody>
        </p:sp>
        <p:sp>
          <p:nvSpPr>
            <p:cNvPr id="118" name="Freeform 134"/>
            <p:cNvSpPr>
              <a:spLocks/>
            </p:cNvSpPr>
            <p:nvPr/>
          </p:nvSpPr>
          <p:spPr bwMode="auto">
            <a:xfrm>
              <a:off x="813145" y="4719572"/>
              <a:ext cx="57589" cy="183052"/>
            </a:xfrm>
            <a:custGeom>
              <a:avLst/>
              <a:gdLst>
                <a:gd name="T0" fmla="*/ 15 w 31"/>
                <a:gd name="T1" fmla="*/ 0 h 97"/>
                <a:gd name="T2" fmla="*/ 0 w 31"/>
                <a:gd name="T3" fmla="*/ 34 h 97"/>
                <a:gd name="T4" fmla="*/ 2 w 31"/>
                <a:gd name="T5" fmla="*/ 33 h 97"/>
                <a:gd name="T6" fmla="*/ 15 w 31"/>
                <a:gd name="T7" fmla="*/ 49 h 97"/>
                <a:gd name="T8" fmla="*/ 2 w 31"/>
                <a:gd name="T9" fmla="*/ 64 h 97"/>
                <a:gd name="T10" fmla="*/ 0 w 31"/>
                <a:gd name="T11" fmla="*/ 64 h 97"/>
                <a:gd name="T12" fmla="*/ 15 w 31"/>
                <a:gd name="T13" fmla="*/ 97 h 97"/>
                <a:gd name="T14" fmla="*/ 31 w 31"/>
                <a:gd name="T15" fmla="*/ 49 h 97"/>
                <a:gd name="T16" fmla="*/ 15 w 31"/>
                <a:gd name="T1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97">
                  <a:moveTo>
                    <a:pt x="15" y="0"/>
                  </a:moveTo>
                  <a:cubicBezTo>
                    <a:pt x="8" y="0"/>
                    <a:pt x="2" y="14"/>
                    <a:pt x="0" y="34"/>
                  </a:cubicBezTo>
                  <a:cubicBezTo>
                    <a:pt x="1" y="33"/>
                    <a:pt x="1" y="33"/>
                    <a:pt x="2" y="33"/>
                  </a:cubicBezTo>
                  <a:cubicBezTo>
                    <a:pt x="9" y="33"/>
                    <a:pt x="15" y="40"/>
                    <a:pt x="15" y="49"/>
                  </a:cubicBezTo>
                  <a:cubicBezTo>
                    <a:pt x="15" y="57"/>
                    <a:pt x="9" y="64"/>
                    <a:pt x="2" y="64"/>
                  </a:cubicBezTo>
                  <a:cubicBezTo>
                    <a:pt x="1" y="64"/>
                    <a:pt x="1" y="64"/>
                    <a:pt x="0" y="64"/>
                  </a:cubicBezTo>
                  <a:cubicBezTo>
                    <a:pt x="2" y="83"/>
                    <a:pt x="8" y="97"/>
                    <a:pt x="15" y="97"/>
                  </a:cubicBezTo>
                  <a:cubicBezTo>
                    <a:pt x="24" y="97"/>
                    <a:pt x="31" y="75"/>
                    <a:pt x="31" y="49"/>
                  </a:cubicBezTo>
                  <a:cubicBezTo>
                    <a:pt x="31" y="22"/>
                    <a:pt x="24" y="0"/>
                    <a:pt x="1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_tradnl">
                <a:solidFill>
                  <a:srgbClr val="002776"/>
                </a:solidFill>
              </a:endParaRPr>
            </a:p>
          </p:txBody>
        </p:sp>
      </p:grpSp>
      <p:sp>
        <p:nvSpPr>
          <p:cNvPr id="120" name="Freeform 119"/>
          <p:cNvSpPr>
            <a:spLocks noEditPoints="1"/>
          </p:cNvSpPr>
          <p:nvPr/>
        </p:nvSpPr>
        <p:spPr bwMode="auto">
          <a:xfrm>
            <a:off x="780075" y="4945072"/>
            <a:ext cx="280039" cy="274806"/>
          </a:xfrm>
          <a:custGeom>
            <a:avLst/>
            <a:gdLst>
              <a:gd name="T0" fmla="*/ 46 w 107"/>
              <a:gd name="T1" fmla="*/ 74 h 105"/>
              <a:gd name="T2" fmla="*/ 53 w 107"/>
              <a:gd name="T3" fmla="*/ 91 h 105"/>
              <a:gd name="T4" fmla="*/ 42 w 107"/>
              <a:gd name="T5" fmla="*/ 103 h 105"/>
              <a:gd name="T6" fmla="*/ 5 w 107"/>
              <a:gd name="T7" fmla="*/ 100 h 105"/>
              <a:gd name="T8" fmla="*/ 9 w 107"/>
              <a:gd name="T9" fmla="*/ 80 h 105"/>
              <a:gd name="T10" fmla="*/ 2 w 107"/>
              <a:gd name="T11" fmla="*/ 66 h 105"/>
              <a:gd name="T12" fmla="*/ 9 w 107"/>
              <a:gd name="T13" fmla="*/ 60 h 105"/>
              <a:gd name="T14" fmla="*/ 2 w 107"/>
              <a:gd name="T15" fmla="*/ 46 h 105"/>
              <a:gd name="T16" fmla="*/ 3 w 107"/>
              <a:gd name="T17" fmla="*/ 31 h 105"/>
              <a:gd name="T18" fmla="*/ 43 w 107"/>
              <a:gd name="T19" fmla="*/ 32 h 105"/>
              <a:gd name="T20" fmla="*/ 46 w 107"/>
              <a:gd name="T21" fmla="*/ 46 h 105"/>
              <a:gd name="T22" fmla="*/ 54 w 107"/>
              <a:gd name="T23" fmla="*/ 60 h 105"/>
              <a:gd name="T24" fmla="*/ 82 w 107"/>
              <a:gd name="T25" fmla="*/ 0 h 105"/>
              <a:gd name="T26" fmla="*/ 60 w 107"/>
              <a:gd name="T27" fmla="*/ 15 h 105"/>
              <a:gd name="T28" fmla="*/ 56 w 107"/>
              <a:gd name="T29" fmla="*/ 18 h 105"/>
              <a:gd name="T30" fmla="*/ 54 w 107"/>
              <a:gd name="T31" fmla="*/ 34 h 105"/>
              <a:gd name="T32" fmla="*/ 59 w 107"/>
              <a:gd name="T33" fmla="*/ 38 h 105"/>
              <a:gd name="T34" fmla="*/ 62 w 107"/>
              <a:gd name="T35" fmla="*/ 54 h 105"/>
              <a:gd name="T36" fmla="*/ 67 w 107"/>
              <a:gd name="T37" fmla="*/ 68 h 105"/>
              <a:gd name="T38" fmla="*/ 64 w 107"/>
              <a:gd name="T39" fmla="*/ 83 h 105"/>
              <a:gd name="T40" fmla="*/ 60 w 107"/>
              <a:gd name="T41" fmla="*/ 97 h 105"/>
              <a:gd name="T42" fmla="*/ 98 w 107"/>
              <a:gd name="T43" fmla="*/ 102 h 105"/>
              <a:gd name="T44" fmla="*/ 104 w 107"/>
              <a:gd name="T45" fmla="*/ 86 h 105"/>
              <a:gd name="T46" fmla="*/ 107 w 107"/>
              <a:gd name="T47" fmla="*/ 71 h 105"/>
              <a:gd name="T48" fmla="*/ 105 w 107"/>
              <a:gd name="T49" fmla="*/ 65 h 105"/>
              <a:gd name="T50" fmla="*/ 102 w 107"/>
              <a:gd name="T51" fmla="*/ 49 h 105"/>
              <a:gd name="T52" fmla="*/ 96 w 107"/>
              <a:gd name="T53" fmla="*/ 34 h 105"/>
              <a:gd name="T54" fmla="*/ 98 w 107"/>
              <a:gd name="T55" fmla="*/ 21 h 105"/>
              <a:gd name="T56" fmla="*/ 102 w 107"/>
              <a:gd name="T57" fmla="*/ 17 h 105"/>
              <a:gd name="T58" fmla="*/ 96 w 107"/>
              <a:gd name="T59" fmla="*/ 1 h 105"/>
              <a:gd name="T60" fmla="*/ 91 w 107"/>
              <a:gd name="T61" fmla="*/ 21 h 105"/>
              <a:gd name="T62" fmla="*/ 57 w 107"/>
              <a:gd name="T63" fmla="*/ 21 h 105"/>
              <a:gd name="T64" fmla="*/ 87 w 107"/>
              <a:gd name="T65" fmla="*/ 20 h 105"/>
              <a:gd name="T66" fmla="*/ 82 w 107"/>
              <a:gd name="T67" fmla="*/ 7 h 105"/>
              <a:gd name="T68" fmla="*/ 82 w 107"/>
              <a:gd name="T69" fmla="*/ 3 h 105"/>
              <a:gd name="T70" fmla="*/ 98 w 107"/>
              <a:gd name="T71" fmla="*/ 38 h 105"/>
              <a:gd name="T72" fmla="*/ 65 w 107"/>
              <a:gd name="T73" fmla="*/ 38 h 105"/>
              <a:gd name="T74" fmla="*/ 87 w 107"/>
              <a:gd name="T75" fmla="*/ 37 h 105"/>
              <a:gd name="T76" fmla="*/ 96 w 107"/>
              <a:gd name="T77" fmla="*/ 55 h 105"/>
              <a:gd name="T78" fmla="*/ 70 w 107"/>
              <a:gd name="T79" fmla="*/ 54 h 105"/>
              <a:gd name="T80" fmla="*/ 93 w 107"/>
              <a:gd name="T81" fmla="*/ 69 h 105"/>
              <a:gd name="T82" fmla="*/ 85 w 107"/>
              <a:gd name="T83" fmla="*/ 73 h 105"/>
              <a:gd name="T84" fmla="*/ 74 w 107"/>
              <a:gd name="T85" fmla="*/ 69 h 105"/>
              <a:gd name="T86" fmla="*/ 96 w 107"/>
              <a:gd name="T87" fmla="*/ 86 h 105"/>
              <a:gd name="T88" fmla="*/ 70 w 107"/>
              <a:gd name="T89" fmla="*/ 88 h 105"/>
              <a:gd name="T90" fmla="*/ 85 w 107"/>
              <a:gd name="T91" fmla="*/ 86 h 105"/>
              <a:gd name="T92" fmla="*/ 11 w 107"/>
              <a:gd name="T93" fmla="*/ 90 h 105"/>
              <a:gd name="T94" fmla="*/ 37 w 107"/>
              <a:gd name="T95" fmla="*/ 80 h 105"/>
              <a:gd name="T96" fmla="*/ 45 w 107"/>
              <a:gd name="T97" fmla="*/ 77 h 105"/>
              <a:gd name="T98" fmla="*/ 22 w 107"/>
              <a:gd name="T99" fmla="*/ 49 h 105"/>
              <a:gd name="T100" fmla="*/ 31 w 107"/>
              <a:gd name="T101" fmla="*/ 51 h 105"/>
              <a:gd name="T102" fmla="*/ 37 w 107"/>
              <a:gd name="T103" fmla="*/ 48 h 105"/>
              <a:gd name="T104" fmla="*/ 5 w 107"/>
              <a:gd name="T105" fmla="*/ 34 h 105"/>
              <a:gd name="T106" fmla="*/ 39 w 107"/>
              <a:gd name="T107" fmla="*/ 34 h 105"/>
              <a:gd name="T108" fmla="*/ 17 w 107"/>
              <a:gd name="T109" fmla="*/ 65 h 105"/>
              <a:gd name="T110" fmla="*/ 23 w 107"/>
              <a:gd name="T111" fmla="*/ 6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7" h="105">
                <a:moveTo>
                  <a:pt x="45" y="65"/>
                </a:moveTo>
                <a:lnTo>
                  <a:pt x="45" y="65"/>
                </a:lnTo>
                <a:lnTo>
                  <a:pt x="45" y="65"/>
                </a:lnTo>
                <a:lnTo>
                  <a:pt x="45" y="66"/>
                </a:lnTo>
                <a:lnTo>
                  <a:pt x="45" y="74"/>
                </a:lnTo>
                <a:lnTo>
                  <a:pt x="45" y="74"/>
                </a:lnTo>
                <a:lnTo>
                  <a:pt x="46" y="74"/>
                </a:lnTo>
                <a:lnTo>
                  <a:pt x="46" y="74"/>
                </a:lnTo>
                <a:lnTo>
                  <a:pt x="51" y="76"/>
                </a:lnTo>
                <a:lnTo>
                  <a:pt x="53" y="77"/>
                </a:lnTo>
                <a:lnTo>
                  <a:pt x="53" y="77"/>
                </a:lnTo>
                <a:lnTo>
                  <a:pt x="54" y="79"/>
                </a:lnTo>
                <a:lnTo>
                  <a:pt x="54" y="79"/>
                </a:lnTo>
                <a:lnTo>
                  <a:pt x="54" y="88"/>
                </a:lnTo>
                <a:lnTo>
                  <a:pt x="54" y="88"/>
                </a:lnTo>
                <a:lnTo>
                  <a:pt x="53" y="91"/>
                </a:lnTo>
                <a:lnTo>
                  <a:pt x="53" y="91"/>
                </a:lnTo>
                <a:lnTo>
                  <a:pt x="50" y="93"/>
                </a:lnTo>
                <a:lnTo>
                  <a:pt x="50" y="100"/>
                </a:lnTo>
                <a:lnTo>
                  <a:pt x="50" y="100"/>
                </a:lnTo>
                <a:lnTo>
                  <a:pt x="48" y="102"/>
                </a:lnTo>
                <a:lnTo>
                  <a:pt x="48" y="102"/>
                </a:lnTo>
                <a:lnTo>
                  <a:pt x="42" y="103"/>
                </a:lnTo>
                <a:lnTo>
                  <a:pt x="42" y="103"/>
                </a:lnTo>
                <a:lnTo>
                  <a:pt x="26" y="105"/>
                </a:lnTo>
                <a:lnTo>
                  <a:pt x="26" y="105"/>
                </a:lnTo>
                <a:lnTo>
                  <a:pt x="12" y="103"/>
                </a:lnTo>
                <a:lnTo>
                  <a:pt x="12" y="103"/>
                </a:lnTo>
                <a:lnTo>
                  <a:pt x="8" y="103"/>
                </a:lnTo>
                <a:lnTo>
                  <a:pt x="6" y="102"/>
                </a:lnTo>
                <a:lnTo>
                  <a:pt x="6" y="102"/>
                </a:lnTo>
                <a:lnTo>
                  <a:pt x="5" y="100"/>
                </a:lnTo>
                <a:lnTo>
                  <a:pt x="5" y="100"/>
                </a:lnTo>
                <a:lnTo>
                  <a:pt x="5" y="90"/>
                </a:lnTo>
                <a:lnTo>
                  <a:pt x="5" y="90"/>
                </a:lnTo>
                <a:lnTo>
                  <a:pt x="6" y="88"/>
                </a:lnTo>
                <a:lnTo>
                  <a:pt x="6" y="88"/>
                </a:lnTo>
                <a:lnTo>
                  <a:pt x="9" y="86"/>
                </a:lnTo>
                <a:lnTo>
                  <a:pt x="9" y="80"/>
                </a:lnTo>
                <a:lnTo>
                  <a:pt x="9" y="80"/>
                </a:lnTo>
                <a:lnTo>
                  <a:pt x="9" y="80"/>
                </a:lnTo>
                <a:lnTo>
                  <a:pt x="9" y="80"/>
                </a:lnTo>
                <a:lnTo>
                  <a:pt x="2" y="77"/>
                </a:lnTo>
                <a:lnTo>
                  <a:pt x="2" y="77"/>
                </a:lnTo>
                <a:lnTo>
                  <a:pt x="2" y="76"/>
                </a:lnTo>
                <a:lnTo>
                  <a:pt x="2" y="76"/>
                </a:lnTo>
                <a:lnTo>
                  <a:pt x="2" y="66"/>
                </a:lnTo>
                <a:lnTo>
                  <a:pt x="2" y="66"/>
                </a:lnTo>
                <a:lnTo>
                  <a:pt x="2" y="65"/>
                </a:lnTo>
                <a:lnTo>
                  <a:pt x="2" y="65"/>
                </a:lnTo>
                <a:lnTo>
                  <a:pt x="5" y="63"/>
                </a:lnTo>
                <a:lnTo>
                  <a:pt x="9" y="62"/>
                </a:lnTo>
                <a:lnTo>
                  <a:pt x="9" y="62"/>
                </a:lnTo>
                <a:lnTo>
                  <a:pt x="11" y="62"/>
                </a:lnTo>
                <a:lnTo>
                  <a:pt x="11" y="62"/>
                </a:lnTo>
                <a:lnTo>
                  <a:pt x="9" y="60"/>
                </a:lnTo>
                <a:lnTo>
                  <a:pt x="9" y="60"/>
                </a:lnTo>
                <a:lnTo>
                  <a:pt x="9" y="51"/>
                </a:lnTo>
                <a:lnTo>
                  <a:pt x="9" y="51"/>
                </a:lnTo>
                <a:lnTo>
                  <a:pt x="11" y="48"/>
                </a:lnTo>
                <a:lnTo>
                  <a:pt x="11" y="48"/>
                </a:lnTo>
                <a:lnTo>
                  <a:pt x="8" y="48"/>
                </a:lnTo>
                <a:lnTo>
                  <a:pt x="8" y="48"/>
                </a:lnTo>
                <a:lnTo>
                  <a:pt x="2" y="46"/>
                </a:lnTo>
                <a:lnTo>
                  <a:pt x="2" y="46"/>
                </a:lnTo>
                <a:lnTo>
                  <a:pt x="0" y="43"/>
                </a:lnTo>
                <a:lnTo>
                  <a:pt x="0" y="43"/>
                </a:lnTo>
                <a:lnTo>
                  <a:pt x="0" y="34"/>
                </a:lnTo>
                <a:lnTo>
                  <a:pt x="0" y="34"/>
                </a:lnTo>
                <a:lnTo>
                  <a:pt x="2" y="32"/>
                </a:lnTo>
                <a:lnTo>
                  <a:pt x="2" y="32"/>
                </a:lnTo>
                <a:lnTo>
                  <a:pt x="3" y="31"/>
                </a:lnTo>
                <a:lnTo>
                  <a:pt x="8" y="29"/>
                </a:lnTo>
                <a:lnTo>
                  <a:pt x="8" y="29"/>
                </a:lnTo>
                <a:lnTo>
                  <a:pt x="22" y="29"/>
                </a:lnTo>
                <a:lnTo>
                  <a:pt x="22" y="29"/>
                </a:lnTo>
                <a:lnTo>
                  <a:pt x="37" y="29"/>
                </a:lnTo>
                <a:lnTo>
                  <a:pt x="37" y="29"/>
                </a:lnTo>
                <a:lnTo>
                  <a:pt x="40" y="31"/>
                </a:lnTo>
                <a:lnTo>
                  <a:pt x="43" y="32"/>
                </a:lnTo>
                <a:lnTo>
                  <a:pt x="43" y="32"/>
                </a:lnTo>
                <a:lnTo>
                  <a:pt x="43" y="34"/>
                </a:lnTo>
                <a:lnTo>
                  <a:pt x="43" y="34"/>
                </a:lnTo>
                <a:lnTo>
                  <a:pt x="43" y="43"/>
                </a:lnTo>
                <a:lnTo>
                  <a:pt x="43" y="43"/>
                </a:lnTo>
                <a:lnTo>
                  <a:pt x="43" y="46"/>
                </a:lnTo>
                <a:lnTo>
                  <a:pt x="43" y="46"/>
                </a:lnTo>
                <a:lnTo>
                  <a:pt x="46" y="46"/>
                </a:lnTo>
                <a:lnTo>
                  <a:pt x="46" y="46"/>
                </a:lnTo>
                <a:lnTo>
                  <a:pt x="50" y="46"/>
                </a:lnTo>
                <a:lnTo>
                  <a:pt x="53" y="48"/>
                </a:lnTo>
                <a:lnTo>
                  <a:pt x="53" y="48"/>
                </a:lnTo>
                <a:lnTo>
                  <a:pt x="54" y="51"/>
                </a:lnTo>
                <a:lnTo>
                  <a:pt x="54" y="51"/>
                </a:lnTo>
                <a:lnTo>
                  <a:pt x="54" y="60"/>
                </a:lnTo>
                <a:lnTo>
                  <a:pt x="54" y="60"/>
                </a:lnTo>
                <a:lnTo>
                  <a:pt x="53" y="62"/>
                </a:lnTo>
                <a:lnTo>
                  <a:pt x="53" y="62"/>
                </a:lnTo>
                <a:lnTo>
                  <a:pt x="46" y="65"/>
                </a:lnTo>
                <a:lnTo>
                  <a:pt x="46" y="65"/>
                </a:lnTo>
                <a:lnTo>
                  <a:pt x="45" y="65"/>
                </a:lnTo>
                <a:lnTo>
                  <a:pt x="45" y="65"/>
                </a:lnTo>
                <a:close/>
                <a:moveTo>
                  <a:pt x="82" y="0"/>
                </a:moveTo>
                <a:lnTo>
                  <a:pt x="82" y="0"/>
                </a:lnTo>
                <a:lnTo>
                  <a:pt x="68" y="1"/>
                </a:lnTo>
                <a:lnTo>
                  <a:pt x="68" y="1"/>
                </a:lnTo>
                <a:lnTo>
                  <a:pt x="64" y="3"/>
                </a:lnTo>
                <a:lnTo>
                  <a:pt x="60" y="4"/>
                </a:lnTo>
                <a:lnTo>
                  <a:pt x="60" y="4"/>
                </a:lnTo>
                <a:lnTo>
                  <a:pt x="60" y="6"/>
                </a:lnTo>
                <a:lnTo>
                  <a:pt x="60" y="6"/>
                </a:lnTo>
                <a:lnTo>
                  <a:pt x="60" y="15"/>
                </a:lnTo>
                <a:lnTo>
                  <a:pt x="60" y="15"/>
                </a:lnTo>
                <a:lnTo>
                  <a:pt x="60" y="17"/>
                </a:lnTo>
                <a:lnTo>
                  <a:pt x="60" y="17"/>
                </a:lnTo>
                <a:lnTo>
                  <a:pt x="62" y="17"/>
                </a:lnTo>
                <a:lnTo>
                  <a:pt x="62" y="17"/>
                </a:lnTo>
                <a:lnTo>
                  <a:pt x="60" y="18"/>
                </a:lnTo>
                <a:lnTo>
                  <a:pt x="60" y="18"/>
                </a:lnTo>
                <a:lnTo>
                  <a:pt x="56" y="18"/>
                </a:lnTo>
                <a:lnTo>
                  <a:pt x="54" y="20"/>
                </a:lnTo>
                <a:lnTo>
                  <a:pt x="54" y="20"/>
                </a:lnTo>
                <a:lnTo>
                  <a:pt x="53" y="21"/>
                </a:lnTo>
                <a:lnTo>
                  <a:pt x="53" y="21"/>
                </a:lnTo>
                <a:lnTo>
                  <a:pt x="53" y="32"/>
                </a:lnTo>
                <a:lnTo>
                  <a:pt x="53" y="32"/>
                </a:lnTo>
                <a:lnTo>
                  <a:pt x="54" y="34"/>
                </a:lnTo>
                <a:lnTo>
                  <a:pt x="54" y="34"/>
                </a:lnTo>
                <a:lnTo>
                  <a:pt x="60" y="35"/>
                </a:lnTo>
                <a:lnTo>
                  <a:pt x="60" y="35"/>
                </a:lnTo>
                <a:lnTo>
                  <a:pt x="60" y="35"/>
                </a:lnTo>
                <a:lnTo>
                  <a:pt x="60" y="35"/>
                </a:lnTo>
                <a:lnTo>
                  <a:pt x="60" y="37"/>
                </a:lnTo>
                <a:lnTo>
                  <a:pt x="60" y="37"/>
                </a:lnTo>
                <a:lnTo>
                  <a:pt x="59" y="38"/>
                </a:lnTo>
                <a:lnTo>
                  <a:pt x="59" y="38"/>
                </a:lnTo>
                <a:lnTo>
                  <a:pt x="59" y="48"/>
                </a:lnTo>
                <a:lnTo>
                  <a:pt x="59" y="48"/>
                </a:lnTo>
                <a:lnTo>
                  <a:pt x="60" y="49"/>
                </a:lnTo>
                <a:lnTo>
                  <a:pt x="60" y="49"/>
                </a:lnTo>
                <a:lnTo>
                  <a:pt x="64" y="52"/>
                </a:lnTo>
                <a:lnTo>
                  <a:pt x="64" y="52"/>
                </a:lnTo>
                <a:lnTo>
                  <a:pt x="62" y="54"/>
                </a:lnTo>
                <a:lnTo>
                  <a:pt x="62" y="54"/>
                </a:lnTo>
                <a:lnTo>
                  <a:pt x="60" y="55"/>
                </a:lnTo>
                <a:lnTo>
                  <a:pt x="60" y="55"/>
                </a:lnTo>
                <a:lnTo>
                  <a:pt x="60" y="65"/>
                </a:lnTo>
                <a:lnTo>
                  <a:pt x="60" y="65"/>
                </a:lnTo>
                <a:lnTo>
                  <a:pt x="62" y="66"/>
                </a:lnTo>
                <a:lnTo>
                  <a:pt x="62" y="66"/>
                </a:lnTo>
                <a:lnTo>
                  <a:pt x="67" y="68"/>
                </a:lnTo>
                <a:lnTo>
                  <a:pt x="67" y="68"/>
                </a:lnTo>
                <a:lnTo>
                  <a:pt x="64" y="69"/>
                </a:lnTo>
                <a:lnTo>
                  <a:pt x="64" y="69"/>
                </a:lnTo>
                <a:lnTo>
                  <a:pt x="64" y="71"/>
                </a:lnTo>
                <a:lnTo>
                  <a:pt x="64" y="71"/>
                </a:lnTo>
                <a:lnTo>
                  <a:pt x="64" y="82"/>
                </a:lnTo>
                <a:lnTo>
                  <a:pt x="64" y="82"/>
                </a:lnTo>
                <a:lnTo>
                  <a:pt x="64" y="83"/>
                </a:lnTo>
                <a:lnTo>
                  <a:pt x="64" y="83"/>
                </a:lnTo>
                <a:lnTo>
                  <a:pt x="65" y="83"/>
                </a:lnTo>
                <a:lnTo>
                  <a:pt x="65" y="83"/>
                </a:lnTo>
                <a:lnTo>
                  <a:pt x="62" y="86"/>
                </a:lnTo>
                <a:lnTo>
                  <a:pt x="62" y="86"/>
                </a:lnTo>
                <a:lnTo>
                  <a:pt x="60" y="88"/>
                </a:lnTo>
                <a:lnTo>
                  <a:pt x="60" y="88"/>
                </a:lnTo>
                <a:lnTo>
                  <a:pt x="60" y="97"/>
                </a:lnTo>
                <a:lnTo>
                  <a:pt x="60" y="97"/>
                </a:lnTo>
                <a:lnTo>
                  <a:pt x="62" y="99"/>
                </a:lnTo>
                <a:lnTo>
                  <a:pt x="62" y="99"/>
                </a:lnTo>
                <a:lnTo>
                  <a:pt x="68" y="102"/>
                </a:lnTo>
                <a:lnTo>
                  <a:pt x="68" y="102"/>
                </a:lnTo>
                <a:lnTo>
                  <a:pt x="82" y="103"/>
                </a:lnTo>
                <a:lnTo>
                  <a:pt x="82" y="103"/>
                </a:lnTo>
                <a:lnTo>
                  <a:pt x="98" y="102"/>
                </a:lnTo>
                <a:lnTo>
                  <a:pt x="98" y="102"/>
                </a:lnTo>
                <a:lnTo>
                  <a:pt x="104" y="99"/>
                </a:lnTo>
                <a:lnTo>
                  <a:pt x="104" y="99"/>
                </a:lnTo>
                <a:lnTo>
                  <a:pt x="105" y="97"/>
                </a:lnTo>
                <a:lnTo>
                  <a:pt x="105" y="97"/>
                </a:lnTo>
                <a:lnTo>
                  <a:pt x="105" y="88"/>
                </a:lnTo>
                <a:lnTo>
                  <a:pt x="105" y="88"/>
                </a:lnTo>
                <a:lnTo>
                  <a:pt x="104" y="86"/>
                </a:lnTo>
                <a:lnTo>
                  <a:pt x="104" y="86"/>
                </a:lnTo>
                <a:lnTo>
                  <a:pt x="102" y="85"/>
                </a:lnTo>
                <a:lnTo>
                  <a:pt x="102" y="85"/>
                </a:lnTo>
                <a:lnTo>
                  <a:pt x="107" y="83"/>
                </a:lnTo>
                <a:lnTo>
                  <a:pt x="107" y="83"/>
                </a:lnTo>
                <a:lnTo>
                  <a:pt x="107" y="82"/>
                </a:lnTo>
                <a:lnTo>
                  <a:pt x="107" y="82"/>
                </a:lnTo>
                <a:lnTo>
                  <a:pt x="107" y="71"/>
                </a:lnTo>
                <a:lnTo>
                  <a:pt x="107" y="71"/>
                </a:lnTo>
                <a:lnTo>
                  <a:pt x="107" y="69"/>
                </a:lnTo>
                <a:lnTo>
                  <a:pt x="107" y="69"/>
                </a:lnTo>
                <a:lnTo>
                  <a:pt x="102" y="68"/>
                </a:lnTo>
                <a:lnTo>
                  <a:pt x="102" y="68"/>
                </a:lnTo>
                <a:lnTo>
                  <a:pt x="104" y="66"/>
                </a:lnTo>
                <a:lnTo>
                  <a:pt x="104" y="66"/>
                </a:lnTo>
                <a:lnTo>
                  <a:pt x="105" y="65"/>
                </a:lnTo>
                <a:lnTo>
                  <a:pt x="105" y="65"/>
                </a:lnTo>
                <a:lnTo>
                  <a:pt x="105" y="55"/>
                </a:lnTo>
                <a:lnTo>
                  <a:pt x="105" y="55"/>
                </a:lnTo>
                <a:lnTo>
                  <a:pt x="104" y="54"/>
                </a:lnTo>
                <a:lnTo>
                  <a:pt x="104" y="54"/>
                </a:lnTo>
                <a:lnTo>
                  <a:pt x="99" y="51"/>
                </a:lnTo>
                <a:lnTo>
                  <a:pt x="99" y="51"/>
                </a:lnTo>
                <a:lnTo>
                  <a:pt x="102" y="49"/>
                </a:lnTo>
                <a:lnTo>
                  <a:pt x="102" y="49"/>
                </a:lnTo>
                <a:lnTo>
                  <a:pt x="104" y="48"/>
                </a:lnTo>
                <a:lnTo>
                  <a:pt x="104" y="48"/>
                </a:lnTo>
                <a:lnTo>
                  <a:pt x="104" y="38"/>
                </a:lnTo>
                <a:lnTo>
                  <a:pt x="104" y="38"/>
                </a:lnTo>
                <a:lnTo>
                  <a:pt x="102" y="37"/>
                </a:lnTo>
                <a:lnTo>
                  <a:pt x="102" y="37"/>
                </a:lnTo>
                <a:lnTo>
                  <a:pt x="96" y="34"/>
                </a:lnTo>
                <a:lnTo>
                  <a:pt x="96" y="34"/>
                </a:lnTo>
                <a:lnTo>
                  <a:pt x="94" y="34"/>
                </a:lnTo>
                <a:lnTo>
                  <a:pt x="94" y="34"/>
                </a:lnTo>
                <a:lnTo>
                  <a:pt x="96" y="34"/>
                </a:lnTo>
                <a:lnTo>
                  <a:pt x="96" y="34"/>
                </a:lnTo>
                <a:lnTo>
                  <a:pt x="98" y="32"/>
                </a:lnTo>
                <a:lnTo>
                  <a:pt x="98" y="32"/>
                </a:lnTo>
                <a:lnTo>
                  <a:pt x="98" y="21"/>
                </a:lnTo>
                <a:lnTo>
                  <a:pt x="98" y="21"/>
                </a:lnTo>
                <a:lnTo>
                  <a:pt x="96" y="20"/>
                </a:lnTo>
                <a:lnTo>
                  <a:pt x="96" y="20"/>
                </a:lnTo>
                <a:lnTo>
                  <a:pt x="94" y="20"/>
                </a:lnTo>
                <a:lnTo>
                  <a:pt x="94" y="20"/>
                </a:lnTo>
                <a:lnTo>
                  <a:pt x="96" y="20"/>
                </a:lnTo>
                <a:lnTo>
                  <a:pt x="96" y="20"/>
                </a:lnTo>
                <a:lnTo>
                  <a:pt x="102" y="17"/>
                </a:lnTo>
                <a:lnTo>
                  <a:pt x="102" y="17"/>
                </a:lnTo>
                <a:lnTo>
                  <a:pt x="104" y="15"/>
                </a:lnTo>
                <a:lnTo>
                  <a:pt x="104" y="15"/>
                </a:lnTo>
                <a:lnTo>
                  <a:pt x="104" y="6"/>
                </a:lnTo>
                <a:lnTo>
                  <a:pt x="104" y="6"/>
                </a:lnTo>
                <a:lnTo>
                  <a:pt x="102" y="4"/>
                </a:lnTo>
                <a:lnTo>
                  <a:pt x="102" y="4"/>
                </a:lnTo>
                <a:lnTo>
                  <a:pt x="101" y="3"/>
                </a:lnTo>
                <a:lnTo>
                  <a:pt x="96" y="1"/>
                </a:lnTo>
                <a:lnTo>
                  <a:pt x="96" y="1"/>
                </a:lnTo>
                <a:lnTo>
                  <a:pt x="82" y="0"/>
                </a:lnTo>
                <a:lnTo>
                  <a:pt x="82" y="0"/>
                </a:lnTo>
                <a:close/>
                <a:moveTo>
                  <a:pt x="87" y="20"/>
                </a:moveTo>
                <a:lnTo>
                  <a:pt x="87" y="20"/>
                </a:lnTo>
                <a:lnTo>
                  <a:pt x="88" y="20"/>
                </a:lnTo>
                <a:lnTo>
                  <a:pt x="88" y="20"/>
                </a:lnTo>
                <a:lnTo>
                  <a:pt x="91" y="21"/>
                </a:lnTo>
                <a:lnTo>
                  <a:pt x="91" y="21"/>
                </a:lnTo>
                <a:lnTo>
                  <a:pt x="88" y="23"/>
                </a:lnTo>
                <a:lnTo>
                  <a:pt x="88" y="23"/>
                </a:lnTo>
                <a:lnTo>
                  <a:pt x="74" y="23"/>
                </a:lnTo>
                <a:lnTo>
                  <a:pt x="74" y="23"/>
                </a:lnTo>
                <a:lnTo>
                  <a:pt x="62" y="23"/>
                </a:lnTo>
                <a:lnTo>
                  <a:pt x="62" y="23"/>
                </a:lnTo>
                <a:lnTo>
                  <a:pt x="57" y="21"/>
                </a:lnTo>
                <a:lnTo>
                  <a:pt x="57" y="21"/>
                </a:lnTo>
                <a:lnTo>
                  <a:pt x="62" y="20"/>
                </a:lnTo>
                <a:lnTo>
                  <a:pt x="62" y="20"/>
                </a:lnTo>
                <a:lnTo>
                  <a:pt x="70" y="20"/>
                </a:lnTo>
                <a:lnTo>
                  <a:pt x="70" y="20"/>
                </a:lnTo>
                <a:lnTo>
                  <a:pt x="82" y="20"/>
                </a:lnTo>
                <a:lnTo>
                  <a:pt x="82" y="20"/>
                </a:lnTo>
                <a:lnTo>
                  <a:pt x="87" y="20"/>
                </a:lnTo>
                <a:lnTo>
                  <a:pt x="87" y="20"/>
                </a:lnTo>
                <a:close/>
                <a:moveTo>
                  <a:pt x="94" y="4"/>
                </a:moveTo>
                <a:lnTo>
                  <a:pt x="94" y="4"/>
                </a:lnTo>
                <a:lnTo>
                  <a:pt x="99" y="4"/>
                </a:lnTo>
                <a:lnTo>
                  <a:pt x="99" y="4"/>
                </a:lnTo>
                <a:lnTo>
                  <a:pt x="94" y="6"/>
                </a:lnTo>
                <a:lnTo>
                  <a:pt x="94" y="6"/>
                </a:lnTo>
                <a:lnTo>
                  <a:pt x="82" y="7"/>
                </a:lnTo>
                <a:lnTo>
                  <a:pt x="82" y="7"/>
                </a:lnTo>
                <a:lnTo>
                  <a:pt x="68" y="6"/>
                </a:lnTo>
                <a:lnTo>
                  <a:pt x="68" y="6"/>
                </a:lnTo>
                <a:lnTo>
                  <a:pt x="65" y="4"/>
                </a:lnTo>
                <a:lnTo>
                  <a:pt x="65" y="4"/>
                </a:lnTo>
                <a:lnTo>
                  <a:pt x="68" y="4"/>
                </a:lnTo>
                <a:lnTo>
                  <a:pt x="68" y="4"/>
                </a:lnTo>
                <a:lnTo>
                  <a:pt x="82" y="3"/>
                </a:lnTo>
                <a:lnTo>
                  <a:pt x="82" y="3"/>
                </a:lnTo>
                <a:lnTo>
                  <a:pt x="94" y="4"/>
                </a:lnTo>
                <a:lnTo>
                  <a:pt x="94" y="4"/>
                </a:lnTo>
                <a:close/>
                <a:moveTo>
                  <a:pt x="87" y="37"/>
                </a:moveTo>
                <a:lnTo>
                  <a:pt x="87" y="37"/>
                </a:lnTo>
                <a:lnTo>
                  <a:pt x="94" y="37"/>
                </a:lnTo>
                <a:lnTo>
                  <a:pt x="94" y="37"/>
                </a:lnTo>
                <a:lnTo>
                  <a:pt x="98" y="38"/>
                </a:lnTo>
                <a:lnTo>
                  <a:pt x="98" y="38"/>
                </a:lnTo>
                <a:lnTo>
                  <a:pt x="94" y="38"/>
                </a:lnTo>
                <a:lnTo>
                  <a:pt x="94" y="38"/>
                </a:lnTo>
                <a:lnTo>
                  <a:pt x="81" y="40"/>
                </a:lnTo>
                <a:lnTo>
                  <a:pt x="81" y="40"/>
                </a:lnTo>
                <a:lnTo>
                  <a:pt x="68" y="38"/>
                </a:lnTo>
                <a:lnTo>
                  <a:pt x="68" y="38"/>
                </a:lnTo>
                <a:lnTo>
                  <a:pt x="65" y="38"/>
                </a:lnTo>
                <a:lnTo>
                  <a:pt x="65" y="38"/>
                </a:lnTo>
                <a:lnTo>
                  <a:pt x="68" y="37"/>
                </a:lnTo>
                <a:lnTo>
                  <a:pt x="68" y="37"/>
                </a:lnTo>
                <a:lnTo>
                  <a:pt x="70" y="37"/>
                </a:lnTo>
                <a:lnTo>
                  <a:pt x="70" y="37"/>
                </a:lnTo>
                <a:lnTo>
                  <a:pt x="74" y="37"/>
                </a:lnTo>
                <a:lnTo>
                  <a:pt x="74" y="37"/>
                </a:lnTo>
                <a:lnTo>
                  <a:pt x="87" y="37"/>
                </a:lnTo>
                <a:lnTo>
                  <a:pt x="87" y="37"/>
                </a:lnTo>
                <a:close/>
                <a:moveTo>
                  <a:pt x="91" y="52"/>
                </a:moveTo>
                <a:lnTo>
                  <a:pt x="91" y="52"/>
                </a:lnTo>
                <a:lnTo>
                  <a:pt x="96" y="54"/>
                </a:lnTo>
                <a:lnTo>
                  <a:pt x="96" y="54"/>
                </a:lnTo>
                <a:lnTo>
                  <a:pt x="99" y="54"/>
                </a:lnTo>
                <a:lnTo>
                  <a:pt x="99" y="54"/>
                </a:lnTo>
                <a:lnTo>
                  <a:pt x="96" y="55"/>
                </a:lnTo>
                <a:lnTo>
                  <a:pt x="96" y="55"/>
                </a:lnTo>
                <a:lnTo>
                  <a:pt x="82" y="57"/>
                </a:lnTo>
                <a:lnTo>
                  <a:pt x="82" y="57"/>
                </a:lnTo>
                <a:lnTo>
                  <a:pt x="70" y="55"/>
                </a:lnTo>
                <a:lnTo>
                  <a:pt x="70" y="55"/>
                </a:lnTo>
                <a:lnTo>
                  <a:pt x="65" y="54"/>
                </a:lnTo>
                <a:lnTo>
                  <a:pt x="65" y="54"/>
                </a:lnTo>
                <a:lnTo>
                  <a:pt x="70" y="54"/>
                </a:lnTo>
                <a:lnTo>
                  <a:pt x="70" y="54"/>
                </a:lnTo>
                <a:lnTo>
                  <a:pt x="73" y="52"/>
                </a:lnTo>
                <a:lnTo>
                  <a:pt x="73" y="52"/>
                </a:lnTo>
                <a:lnTo>
                  <a:pt x="81" y="54"/>
                </a:lnTo>
                <a:lnTo>
                  <a:pt x="81" y="54"/>
                </a:lnTo>
                <a:lnTo>
                  <a:pt x="91" y="52"/>
                </a:lnTo>
                <a:lnTo>
                  <a:pt x="91" y="52"/>
                </a:lnTo>
                <a:close/>
                <a:moveTo>
                  <a:pt x="93" y="69"/>
                </a:moveTo>
                <a:lnTo>
                  <a:pt x="93" y="69"/>
                </a:lnTo>
                <a:lnTo>
                  <a:pt x="99" y="69"/>
                </a:lnTo>
                <a:lnTo>
                  <a:pt x="99" y="69"/>
                </a:lnTo>
                <a:lnTo>
                  <a:pt x="102" y="71"/>
                </a:lnTo>
                <a:lnTo>
                  <a:pt x="102" y="71"/>
                </a:lnTo>
                <a:lnTo>
                  <a:pt x="99" y="73"/>
                </a:lnTo>
                <a:lnTo>
                  <a:pt x="99" y="73"/>
                </a:lnTo>
                <a:lnTo>
                  <a:pt x="85" y="73"/>
                </a:lnTo>
                <a:lnTo>
                  <a:pt x="85" y="73"/>
                </a:lnTo>
                <a:lnTo>
                  <a:pt x="71" y="73"/>
                </a:lnTo>
                <a:lnTo>
                  <a:pt x="71" y="73"/>
                </a:lnTo>
                <a:lnTo>
                  <a:pt x="68" y="71"/>
                </a:lnTo>
                <a:lnTo>
                  <a:pt x="68" y="71"/>
                </a:lnTo>
                <a:lnTo>
                  <a:pt x="71" y="69"/>
                </a:lnTo>
                <a:lnTo>
                  <a:pt x="71" y="69"/>
                </a:lnTo>
                <a:lnTo>
                  <a:pt x="74" y="69"/>
                </a:lnTo>
                <a:lnTo>
                  <a:pt x="74" y="69"/>
                </a:lnTo>
                <a:lnTo>
                  <a:pt x="82" y="69"/>
                </a:lnTo>
                <a:lnTo>
                  <a:pt x="82" y="69"/>
                </a:lnTo>
                <a:lnTo>
                  <a:pt x="93" y="69"/>
                </a:lnTo>
                <a:lnTo>
                  <a:pt x="93" y="69"/>
                </a:lnTo>
                <a:close/>
                <a:moveTo>
                  <a:pt x="94" y="86"/>
                </a:moveTo>
                <a:lnTo>
                  <a:pt x="94" y="86"/>
                </a:lnTo>
                <a:lnTo>
                  <a:pt x="96" y="86"/>
                </a:lnTo>
                <a:lnTo>
                  <a:pt x="96" y="86"/>
                </a:lnTo>
                <a:lnTo>
                  <a:pt x="99" y="88"/>
                </a:lnTo>
                <a:lnTo>
                  <a:pt x="99" y="88"/>
                </a:lnTo>
                <a:lnTo>
                  <a:pt x="96" y="88"/>
                </a:lnTo>
                <a:lnTo>
                  <a:pt x="96" y="88"/>
                </a:lnTo>
                <a:lnTo>
                  <a:pt x="82" y="90"/>
                </a:lnTo>
                <a:lnTo>
                  <a:pt x="82" y="90"/>
                </a:lnTo>
                <a:lnTo>
                  <a:pt x="70" y="88"/>
                </a:lnTo>
                <a:lnTo>
                  <a:pt x="70" y="88"/>
                </a:lnTo>
                <a:lnTo>
                  <a:pt x="65" y="88"/>
                </a:lnTo>
                <a:lnTo>
                  <a:pt x="65" y="88"/>
                </a:lnTo>
                <a:lnTo>
                  <a:pt x="70" y="86"/>
                </a:lnTo>
                <a:lnTo>
                  <a:pt x="70" y="86"/>
                </a:lnTo>
                <a:lnTo>
                  <a:pt x="74" y="86"/>
                </a:lnTo>
                <a:lnTo>
                  <a:pt x="74" y="86"/>
                </a:lnTo>
                <a:lnTo>
                  <a:pt x="85" y="86"/>
                </a:lnTo>
                <a:lnTo>
                  <a:pt x="85" y="86"/>
                </a:lnTo>
                <a:lnTo>
                  <a:pt x="94" y="86"/>
                </a:lnTo>
                <a:lnTo>
                  <a:pt x="94" y="86"/>
                </a:lnTo>
                <a:close/>
                <a:moveTo>
                  <a:pt x="11" y="90"/>
                </a:moveTo>
                <a:lnTo>
                  <a:pt x="11" y="90"/>
                </a:lnTo>
                <a:lnTo>
                  <a:pt x="11" y="90"/>
                </a:lnTo>
                <a:lnTo>
                  <a:pt x="11" y="90"/>
                </a:lnTo>
                <a:lnTo>
                  <a:pt x="11" y="90"/>
                </a:lnTo>
                <a:lnTo>
                  <a:pt x="11" y="90"/>
                </a:lnTo>
                <a:lnTo>
                  <a:pt x="11" y="90"/>
                </a:lnTo>
                <a:lnTo>
                  <a:pt x="11" y="90"/>
                </a:lnTo>
                <a:close/>
                <a:moveTo>
                  <a:pt x="45" y="77"/>
                </a:moveTo>
                <a:lnTo>
                  <a:pt x="45" y="77"/>
                </a:lnTo>
                <a:lnTo>
                  <a:pt x="45" y="77"/>
                </a:lnTo>
                <a:lnTo>
                  <a:pt x="37" y="80"/>
                </a:lnTo>
                <a:lnTo>
                  <a:pt x="37" y="80"/>
                </a:lnTo>
                <a:lnTo>
                  <a:pt x="37" y="80"/>
                </a:lnTo>
                <a:lnTo>
                  <a:pt x="37" y="80"/>
                </a:lnTo>
                <a:lnTo>
                  <a:pt x="45" y="79"/>
                </a:lnTo>
                <a:lnTo>
                  <a:pt x="45" y="79"/>
                </a:lnTo>
                <a:lnTo>
                  <a:pt x="50" y="79"/>
                </a:lnTo>
                <a:lnTo>
                  <a:pt x="50" y="79"/>
                </a:lnTo>
                <a:lnTo>
                  <a:pt x="45" y="77"/>
                </a:lnTo>
                <a:lnTo>
                  <a:pt x="45" y="77"/>
                </a:lnTo>
                <a:lnTo>
                  <a:pt x="45" y="77"/>
                </a:lnTo>
                <a:lnTo>
                  <a:pt x="45" y="77"/>
                </a:lnTo>
                <a:close/>
                <a:moveTo>
                  <a:pt x="37" y="48"/>
                </a:moveTo>
                <a:lnTo>
                  <a:pt x="37" y="48"/>
                </a:lnTo>
                <a:lnTo>
                  <a:pt x="37" y="48"/>
                </a:lnTo>
                <a:lnTo>
                  <a:pt x="37" y="48"/>
                </a:lnTo>
                <a:lnTo>
                  <a:pt x="22" y="49"/>
                </a:lnTo>
                <a:lnTo>
                  <a:pt x="22" y="49"/>
                </a:lnTo>
                <a:lnTo>
                  <a:pt x="17" y="49"/>
                </a:lnTo>
                <a:lnTo>
                  <a:pt x="17" y="49"/>
                </a:lnTo>
                <a:lnTo>
                  <a:pt x="14" y="49"/>
                </a:lnTo>
                <a:lnTo>
                  <a:pt x="14" y="49"/>
                </a:lnTo>
                <a:lnTo>
                  <a:pt x="19" y="51"/>
                </a:lnTo>
                <a:lnTo>
                  <a:pt x="19" y="51"/>
                </a:lnTo>
                <a:lnTo>
                  <a:pt x="31" y="51"/>
                </a:lnTo>
                <a:lnTo>
                  <a:pt x="31" y="51"/>
                </a:lnTo>
                <a:lnTo>
                  <a:pt x="45" y="51"/>
                </a:lnTo>
                <a:lnTo>
                  <a:pt x="45" y="51"/>
                </a:lnTo>
                <a:lnTo>
                  <a:pt x="48" y="49"/>
                </a:lnTo>
                <a:lnTo>
                  <a:pt x="48" y="49"/>
                </a:lnTo>
                <a:lnTo>
                  <a:pt x="45" y="49"/>
                </a:lnTo>
                <a:lnTo>
                  <a:pt x="45" y="49"/>
                </a:lnTo>
                <a:lnTo>
                  <a:pt x="37" y="48"/>
                </a:lnTo>
                <a:lnTo>
                  <a:pt x="37" y="48"/>
                </a:lnTo>
                <a:close/>
                <a:moveTo>
                  <a:pt x="36" y="32"/>
                </a:moveTo>
                <a:lnTo>
                  <a:pt x="36" y="32"/>
                </a:lnTo>
                <a:lnTo>
                  <a:pt x="22" y="32"/>
                </a:lnTo>
                <a:lnTo>
                  <a:pt x="22" y="32"/>
                </a:lnTo>
                <a:lnTo>
                  <a:pt x="9" y="32"/>
                </a:lnTo>
                <a:lnTo>
                  <a:pt x="9" y="32"/>
                </a:lnTo>
                <a:lnTo>
                  <a:pt x="5" y="34"/>
                </a:lnTo>
                <a:lnTo>
                  <a:pt x="5" y="34"/>
                </a:lnTo>
                <a:lnTo>
                  <a:pt x="9" y="34"/>
                </a:lnTo>
                <a:lnTo>
                  <a:pt x="9" y="34"/>
                </a:lnTo>
                <a:lnTo>
                  <a:pt x="22" y="35"/>
                </a:lnTo>
                <a:lnTo>
                  <a:pt x="22" y="35"/>
                </a:lnTo>
                <a:lnTo>
                  <a:pt x="36" y="34"/>
                </a:lnTo>
                <a:lnTo>
                  <a:pt x="36" y="34"/>
                </a:lnTo>
                <a:lnTo>
                  <a:pt x="39" y="34"/>
                </a:lnTo>
                <a:lnTo>
                  <a:pt x="39" y="34"/>
                </a:lnTo>
                <a:lnTo>
                  <a:pt x="36" y="32"/>
                </a:lnTo>
                <a:lnTo>
                  <a:pt x="36" y="32"/>
                </a:lnTo>
                <a:close/>
                <a:moveTo>
                  <a:pt x="37" y="65"/>
                </a:moveTo>
                <a:lnTo>
                  <a:pt x="37" y="65"/>
                </a:lnTo>
                <a:lnTo>
                  <a:pt x="31" y="65"/>
                </a:lnTo>
                <a:lnTo>
                  <a:pt x="31" y="65"/>
                </a:lnTo>
                <a:lnTo>
                  <a:pt x="17" y="65"/>
                </a:lnTo>
                <a:lnTo>
                  <a:pt x="17" y="65"/>
                </a:lnTo>
                <a:lnTo>
                  <a:pt x="17" y="65"/>
                </a:lnTo>
                <a:lnTo>
                  <a:pt x="9" y="65"/>
                </a:lnTo>
                <a:lnTo>
                  <a:pt x="9" y="65"/>
                </a:lnTo>
                <a:lnTo>
                  <a:pt x="6" y="66"/>
                </a:lnTo>
                <a:lnTo>
                  <a:pt x="6" y="66"/>
                </a:lnTo>
                <a:lnTo>
                  <a:pt x="9" y="66"/>
                </a:lnTo>
                <a:lnTo>
                  <a:pt x="9" y="66"/>
                </a:lnTo>
                <a:lnTo>
                  <a:pt x="23" y="68"/>
                </a:lnTo>
                <a:lnTo>
                  <a:pt x="23" y="68"/>
                </a:lnTo>
                <a:lnTo>
                  <a:pt x="37" y="66"/>
                </a:lnTo>
                <a:lnTo>
                  <a:pt x="37" y="66"/>
                </a:lnTo>
                <a:lnTo>
                  <a:pt x="40" y="66"/>
                </a:lnTo>
                <a:lnTo>
                  <a:pt x="40" y="66"/>
                </a:lnTo>
                <a:lnTo>
                  <a:pt x="37" y="65"/>
                </a:lnTo>
                <a:lnTo>
                  <a:pt x="37" y="65"/>
                </a:lnTo>
                <a:close/>
              </a:path>
            </a:pathLst>
          </a:custGeom>
          <a:solidFill>
            <a:schemeClr val="bg1"/>
          </a:solidFill>
          <a:ln>
            <a:noFill/>
          </a:ln>
          <a:extLst/>
        </p:spPr>
        <p:txBody>
          <a:bodyPr vert="horz" wrap="square" lIns="91428" tIns="45715" rIns="91428" bIns="45715" numCol="1" anchor="t" anchorCtr="0" compatLnSpc="1">
            <a:prstTxWarp prst="textNoShape">
              <a:avLst/>
            </a:prstTxWarp>
          </a:bodyPr>
          <a:lstStyle/>
          <a:p>
            <a:endParaRPr lang="es-ES" dirty="0">
              <a:solidFill>
                <a:srgbClr val="002776"/>
              </a:solidFill>
            </a:endParaRPr>
          </a:p>
        </p:txBody>
      </p:sp>
      <p:cxnSp>
        <p:nvCxnSpPr>
          <p:cNvPr id="121" name="Elbow Connector 120"/>
          <p:cNvCxnSpPr>
            <a:endCxn id="113" idx="1"/>
          </p:cNvCxnSpPr>
          <p:nvPr/>
        </p:nvCxnSpPr>
        <p:spPr>
          <a:xfrm rot="16200000" flipH="1">
            <a:off x="227442" y="4189405"/>
            <a:ext cx="448537" cy="73597"/>
          </a:xfrm>
          <a:prstGeom prst="bentConnector2">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22" name="Elbow Connector 121"/>
          <p:cNvCxnSpPr>
            <a:endCxn id="114" idx="1"/>
          </p:cNvCxnSpPr>
          <p:nvPr/>
        </p:nvCxnSpPr>
        <p:spPr>
          <a:xfrm rot="16200000" flipH="1">
            <a:off x="8035" y="4801380"/>
            <a:ext cx="887340" cy="73597"/>
          </a:xfrm>
          <a:prstGeom prst="bentConnector2">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24" name="Elbow Connector 123"/>
          <p:cNvCxnSpPr>
            <a:endCxn id="115" idx="1"/>
          </p:cNvCxnSpPr>
          <p:nvPr/>
        </p:nvCxnSpPr>
        <p:spPr>
          <a:xfrm rot="16200000" flipH="1">
            <a:off x="23939" y="5648653"/>
            <a:ext cx="855532" cy="73598"/>
          </a:xfrm>
          <a:prstGeom prst="bentConnector2">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25" name="Freeform 26"/>
          <p:cNvSpPr>
            <a:spLocks noEditPoints="1"/>
          </p:cNvSpPr>
          <p:nvPr/>
        </p:nvSpPr>
        <p:spPr bwMode="auto">
          <a:xfrm>
            <a:off x="799454" y="4115371"/>
            <a:ext cx="268080" cy="335101"/>
          </a:xfrm>
          <a:custGeom>
            <a:avLst/>
            <a:gdLst>
              <a:gd name="T0" fmla="*/ 32 w 100"/>
              <a:gd name="T1" fmla="*/ 118 h 125"/>
              <a:gd name="T2" fmla="*/ 54 w 100"/>
              <a:gd name="T3" fmla="*/ 118 h 125"/>
              <a:gd name="T4" fmla="*/ 34 w 100"/>
              <a:gd name="T5" fmla="*/ 113 h 125"/>
              <a:gd name="T6" fmla="*/ 94 w 100"/>
              <a:gd name="T7" fmla="*/ 56 h 125"/>
              <a:gd name="T8" fmla="*/ 57 w 100"/>
              <a:gd name="T9" fmla="*/ 76 h 125"/>
              <a:gd name="T10" fmla="*/ 54 w 100"/>
              <a:gd name="T11" fmla="*/ 66 h 125"/>
              <a:gd name="T12" fmla="*/ 51 w 100"/>
              <a:gd name="T13" fmla="*/ 57 h 125"/>
              <a:gd name="T14" fmla="*/ 49 w 100"/>
              <a:gd name="T15" fmla="*/ 56 h 125"/>
              <a:gd name="T16" fmla="*/ 45 w 100"/>
              <a:gd name="T17" fmla="*/ 49 h 125"/>
              <a:gd name="T18" fmla="*/ 41 w 100"/>
              <a:gd name="T19" fmla="*/ 52 h 125"/>
              <a:gd name="T20" fmla="*/ 46 w 100"/>
              <a:gd name="T21" fmla="*/ 73 h 125"/>
              <a:gd name="T22" fmla="*/ 57 w 100"/>
              <a:gd name="T23" fmla="*/ 82 h 125"/>
              <a:gd name="T24" fmla="*/ 65 w 100"/>
              <a:gd name="T25" fmla="*/ 35 h 125"/>
              <a:gd name="T26" fmla="*/ 57 w 100"/>
              <a:gd name="T27" fmla="*/ 42 h 125"/>
              <a:gd name="T28" fmla="*/ 52 w 100"/>
              <a:gd name="T29" fmla="*/ 48 h 125"/>
              <a:gd name="T30" fmla="*/ 49 w 100"/>
              <a:gd name="T31" fmla="*/ 45 h 125"/>
              <a:gd name="T32" fmla="*/ 48 w 100"/>
              <a:gd name="T33" fmla="*/ 49 h 125"/>
              <a:gd name="T34" fmla="*/ 51 w 100"/>
              <a:gd name="T35" fmla="*/ 51 h 125"/>
              <a:gd name="T36" fmla="*/ 54 w 100"/>
              <a:gd name="T37" fmla="*/ 54 h 125"/>
              <a:gd name="T38" fmla="*/ 68 w 100"/>
              <a:gd name="T39" fmla="*/ 60 h 125"/>
              <a:gd name="T40" fmla="*/ 69 w 100"/>
              <a:gd name="T41" fmla="*/ 66 h 125"/>
              <a:gd name="T42" fmla="*/ 60 w 100"/>
              <a:gd name="T43" fmla="*/ 79 h 125"/>
              <a:gd name="T44" fmla="*/ 68 w 100"/>
              <a:gd name="T45" fmla="*/ 83 h 125"/>
              <a:gd name="T46" fmla="*/ 86 w 100"/>
              <a:gd name="T47" fmla="*/ 76 h 125"/>
              <a:gd name="T48" fmla="*/ 94 w 100"/>
              <a:gd name="T49" fmla="*/ 57 h 125"/>
              <a:gd name="T50" fmla="*/ 91 w 100"/>
              <a:gd name="T51" fmla="*/ 66 h 125"/>
              <a:gd name="T52" fmla="*/ 85 w 100"/>
              <a:gd name="T53" fmla="*/ 71 h 125"/>
              <a:gd name="T54" fmla="*/ 83 w 100"/>
              <a:gd name="T55" fmla="*/ 57 h 125"/>
              <a:gd name="T56" fmla="*/ 74 w 100"/>
              <a:gd name="T57" fmla="*/ 52 h 125"/>
              <a:gd name="T58" fmla="*/ 74 w 100"/>
              <a:gd name="T59" fmla="*/ 48 h 125"/>
              <a:gd name="T60" fmla="*/ 77 w 100"/>
              <a:gd name="T61" fmla="*/ 45 h 125"/>
              <a:gd name="T62" fmla="*/ 83 w 100"/>
              <a:gd name="T63" fmla="*/ 45 h 125"/>
              <a:gd name="T64" fmla="*/ 89 w 100"/>
              <a:gd name="T65" fmla="*/ 43 h 125"/>
              <a:gd name="T66" fmla="*/ 83 w 100"/>
              <a:gd name="T67" fmla="*/ 43 h 125"/>
              <a:gd name="T68" fmla="*/ 79 w 100"/>
              <a:gd name="T69" fmla="*/ 42 h 125"/>
              <a:gd name="T70" fmla="*/ 76 w 100"/>
              <a:gd name="T71" fmla="*/ 42 h 125"/>
              <a:gd name="T72" fmla="*/ 76 w 100"/>
              <a:gd name="T73" fmla="*/ 40 h 125"/>
              <a:gd name="T74" fmla="*/ 80 w 100"/>
              <a:gd name="T75" fmla="*/ 34 h 125"/>
              <a:gd name="T76" fmla="*/ 65 w 100"/>
              <a:gd name="T77" fmla="*/ 31 h 125"/>
              <a:gd name="T78" fmla="*/ 62 w 100"/>
              <a:gd name="T79" fmla="*/ 25 h 125"/>
              <a:gd name="T80" fmla="*/ 41 w 100"/>
              <a:gd name="T81" fmla="*/ 39 h 125"/>
              <a:gd name="T82" fmla="*/ 35 w 100"/>
              <a:gd name="T83" fmla="*/ 63 h 125"/>
              <a:gd name="T84" fmla="*/ 49 w 100"/>
              <a:gd name="T85" fmla="*/ 85 h 125"/>
              <a:gd name="T86" fmla="*/ 74 w 100"/>
              <a:gd name="T87" fmla="*/ 90 h 125"/>
              <a:gd name="T88" fmla="*/ 96 w 100"/>
              <a:gd name="T89" fmla="*/ 76 h 125"/>
              <a:gd name="T90" fmla="*/ 100 w 100"/>
              <a:gd name="T91" fmla="*/ 51 h 125"/>
              <a:gd name="T92" fmla="*/ 86 w 100"/>
              <a:gd name="T93" fmla="*/ 31 h 125"/>
              <a:gd name="T94" fmla="*/ 68 w 100"/>
              <a:gd name="T95" fmla="*/ 25 h 125"/>
              <a:gd name="T96" fmla="*/ 85 w 100"/>
              <a:gd name="T97" fmla="*/ 6 h 125"/>
              <a:gd name="T98" fmla="*/ 12 w 100"/>
              <a:gd name="T99" fmla="*/ 11 h 125"/>
              <a:gd name="T100" fmla="*/ 85 w 100"/>
              <a:gd name="T101" fmla="*/ 94 h 125"/>
              <a:gd name="T102" fmla="*/ 4 w 100"/>
              <a:gd name="T103" fmla="*/ 125 h 125"/>
              <a:gd name="T104" fmla="*/ 0 w 100"/>
              <a:gd name="T105" fmla="*/ 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0" h="125">
                <a:moveTo>
                  <a:pt x="34" y="113"/>
                </a:moveTo>
                <a:lnTo>
                  <a:pt x="34" y="113"/>
                </a:lnTo>
                <a:lnTo>
                  <a:pt x="32" y="114"/>
                </a:lnTo>
                <a:lnTo>
                  <a:pt x="32" y="118"/>
                </a:lnTo>
                <a:lnTo>
                  <a:pt x="32" y="118"/>
                </a:lnTo>
                <a:lnTo>
                  <a:pt x="34" y="119"/>
                </a:lnTo>
                <a:lnTo>
                  <a:pt x="52" y="119"/>
                </a:lnTo>
                <a:lnTo>
                  <a:pt x="52" y="119"/>
                </a:lnTo>
                <a:lnTo>
                  <a:pt x="52" y="118"/>
                </a:lnTo>
                <a:lnTo>
                  <a:pt x="54" y="118"/>
                </a:lnTo>
                <a:lnTo>
                  <a:pt x="54" y="114"/>
                </a:lnTo>
                <a:lnTo>
                  <a:pt x="54" y="114"/>
                </a:lnTo>
                <a:lnTo>
                  <a:pt x="52" y="113"/>
                </a:lnTo>
                <a:lnTo>
                  <a:pt x="34" y="113"/>
                </a:lnTo>
                <a:lnTo>
                  <a:pt x="34" y="113"/>
                </a:lnTo>
                <a:close/>
                <a:moveTo>
                  <a:pt x="94" y="56"/>
                </a:moveTo>
                <a:lnTo>
                  <a:pt x="94" y="56"/>
                </a:lnTo>
                <a:lnTo>
                  <a:pt x="94" y="56"/>
                </a:lnTo>
                <a:lnTo>
                  <a:pt x="94" y="56"/>
                </a:lnTo>
                <a:lnTo>
                  <a:pt x="94" y="56"/>
                </a:lnTo>
                <a:close/>
                <a:moveTo>
                  <a:pt x="57" y="82"/>
                </a:moveTo>
                <a:lnTo>
                  <a:pt x="57" y="82"/>
                </a:lnTo>
                <a:lnTo>
                  <a:pt x="57" y="80"/>
                </a:lnTo>
                <a:lnTo>
                  <a:pt x="57" y="80"/>
                </a:lnTo>
                <a:lnTo>
                  <a:pt x="57" y="76"/>
                </a:lnTo>
                <a:lnTo>
                  <a:pt x="57" y="76"/>
                </a:lnTo>
                <a:lnTo>
                  <a:pt x="55" y="71"/>
                </a:lnTo>
                <a:lnTo>
                  <a:pt x="55" y="71"/>
                </a:lnTo>
                <a:lnTo>
                  <a:pt x="55" y="68"/>
                </a:lnTo>
                <a:lnTo>
                  <a:pt x="54" y="66"/>
                </a:lnTo>
                <a:lnTo>
                  <a:pt x="54" y="66"/>
                </a:lnTo>
                <a:lnTo>
                  <a:pt x="51" y="63"/>
                </a:lnTo>
                <a:lnTo>
                  <a:pt x="51" y="63"/>
                </a:lnTo>
                <a:lnTo>
                  <a:pt x="51" y="60"/>
                </a:lnTo>
                <a:lnTo>
                  <a:pt x="51" y="57"/>
                </a:lnTo>
                <a:lnTo>
                  <a:pt x="51" y="57"/>
                </a:lnTo>
                <a:lnTo>
                  <a:pt x="51" y="56"/>
                </a:lnTo>
                <a:lnTo>
                  <a:pt x="51" y="56"/>
                </a:lnTo>
                <a:lnTo>
                  <a:pt x="49" y="56"/>
                </a:lnTo>
                <a:lnTo>
                  <a:pt x="49" y="56"/>
                </a:lnTo>
                <a:lnTo>
                  <a:pt x="48" y="54"/>
                </a:lnTo>
                <a:lnTo>
                  <a:pt x="48" y="54"/>
                </a:lnTo>
                <a:lnTo>
                  <a:pt x="46" y="51"/>
                </a:lnTo>
                <a:lnTo>
                  <a:pt x="46" y="51"/>
                </a:lnTo>
                <a:lnTo>
                  <a:pt x="45" y="49"/>
                </a:lnTo>
                <a:lnTo>
                  <a:pt x="45" y="49"/>
                </a:lnTo>
                <a:lnTo>
                  <a:pt x="45" y="49"/>
                </a:lnTo>
                <a:lnTo>
                  <a:pt x="43" y="48"/>
                </a:lnTo>
                <a:lnTo>
                  <a:pt x="43" y="48"/>
                </a:lnTo>
                <a:lnTo>
                  <a:pt x="41" y="52"/>
                </a:lnTo>
                <a:lnTo>
                  <a:pt x="41" y="57"/>
                </a:lnTo>
                <a:lnTo>
                  <a:pt x="41" y="57"/>
                </a:lnTo>
                <a:lnTo>
                  <a:pt x="41" y="63"/>
                </a:lnTo>
                <a:lnTo>
                  <a:pt x="43" y="68"/>
                </a:lnTo>
                <a:lnTo>
                  <a:pt x="46" y="73"/>
                </a:lnTo>
                <a:lnTo>
                  <a:pt x="49" y="76"/>
                </a:lnTo>
                <a:lnTo>
                  <a:pt x="49" y="76"/>
                </a:lnTo>
                <a:lnTo>
                  <a:pt x="57" y="82"/>
                </a:lnTo>
                <a:lnTo>
                  <a:pt x="57" y="82"/>
                </a:lnTo>
                <a:lnTo>
                  <a:pt x="57" y="82"/>
                </a:lnTo>
                <a:close/>
                <a:moveTo>
                  <a:pt x="65" y="31"/>
                </a:moveTo>
                <a:lnTo>
                  <a:pt x="65" y="31"/>
                </a:lnTo>
                <a:lnTo>
                  <a:pt x="65" y="34"/>
                </a:lnTo>
                <a:lnTo>
                  <a:pt x="65" y="34"/>
                </a:lnTo>
                <a:lnTo>
                  <a:pt x="65" y="35"/>
                </a:lnTo>
                <a:lnTo>
                  <a:pt x="63" y="37"/>
                </a:lnTo>
                <a:lnTo>
                  <a:pt x="63" y="37"/>
                </a:lnTo>
                <a:lnTo>
                  <a:pt x="60" y="39"/>
                </a:lnTo>
                <a:lnTo>
                  <a:pt x="60" y="39"/>
                </a:lnTo>
                <a:lnTo>
                  <a:pt x="57" y="42"/>
                </a:lnTo>
                <a:lnTo>
                  <a:pt x="55" y="45"/>
                </a:lnTo>
                <a:lnTo>
                  <a:pt x="55" y="45"/>
                </a:lnTo>
                <a:lnTo>
                  <a:pt x="54" y="46"/>
                </a:lnTo>
                <a:lnTo>
                  <a:pt x="52" y="48"/>
                </a:lnTo>
                <a:lnTo>
                  <a:pt x="52" y="48"/>
                </a:lnTo>
                <a:lnTo>
                  <a:pt x="52" y="46"/>
                </a:lnTo>
                <a:lnTo>
                  <a:pt x="51" y="45"/>
                </a:lnTo>
                <a:lnTo>
                  <a:pt x="49" y="45"/>
                </a:lnTo>
                <a:lnTo>
                  <a:pt x="49" y="45"/>
                </a:lnTo>
                <a:lnTo>
                  <a:pt x="49" y="45"/>
                </a:lnTo>
                <a:lnTo>
                  <a:pt x="48" y="46"/>
                </a:lnTo>
                <a:lnTo>
                  <a:pt x="46" y="49"/>
                </a:lnTo>
                <a:lnTo>
                  <a:pt x="46" y="49"/>
                </a:lnTo>
                <a:lnTo>
                  <a:pt x="48" y="49"/>
                </a:lnTo>
                <a:lnTo>
                  <a:pt x="48" y="49"/>
                </a:lnTo>
                <a:lnTo>
                  <a:pt x="51" y="49"/>
                </a:lnTo>
                <a:lnTo>
                  <a:pt x="51" y="49"/>
                </a:lnTo>
                <a:lnTo>
                  <a:pt x="51" y="49"/>
                </a:lnTo>
                <a:lnTo>
                  <a:pt x="51" y="51"/>
                </a:lnTo>
                <a:lnTo>
                  <a:pt x="51" y="51"/>
                </a:lnTo>
                <a:lnTo>
                  <a:pt x="51" y="54"/>
                </a:lnTo>
                <a:lnTo>
                  <a:pt x="51" y="54"/>
                </a:lnTo>
                <a:lnTo>
                  <a:pt x="52" y="56"/>
                </a:lnTo>
                <a:lnTo>
                  <a:pt x="52" y="56"/>
                </a:lnTo>
                <a:lnTo>
                  <a:pt x="54" y="54"/>
                </a:lnTo>
                <a:lnTo>
                  <a:pt x="55" y="54"/>
                </a:lnTo>
                <a:lnTo>
                  <a:pt x="55" y="54"/>
                </a:lnTo>
                <a:lnTo>
                  <a:pt x="63" y="57"/>
                </a:lnTo>
                <a:lnTo>
                  <a:pt x="63" y="57"/>
                </a:lnTo>
                <a:lnTo>
                  <a:pt x="68" y="60"/>
                </a:lnTo>
                <a:lnTo>
                  <a:pt x="68" y="60"/>
                </a:lnTo>
                <a:lnTo>
                  <a:pt x="69" y="62"/>
                </a:lnTo>
                <a:lnTo>
                  <a:pt x="71" y="63"/>
                </a:lnTo>
                <a:lnTo>
                  <a:pt x="71" y="63"/>
                </a:lnTo>
                <a:lnTo>
                  <a:pt x="69" y="66"/>
                </a:lnTo>
                <a:lnTo>
                  <a:pt x="69" y="66"/>
                </a:lnTo>
                <a:lnTo>
                  <a:pt x="66" y="71"/>
                </a:lnTo>
                <a:lnTo>
                  <a:pt x="63" y="76"/>
                </a:lnTo>
                <a:lnTo>
                  <a:pt x="63" y="76"/>
                </a:lnTo>
                <a:lnTo>
                  <a:pt x="60" y="79"/>
                </a:lnTo>
                <a:lnTo>
                  <a:pt x="60" y="79"/>
                </a:lnTo>
                <a:lnTo>
                  <a:pt x="58" y="82"/>
                </a:lnTo>
                <a:lnTo>
                  <a:pt x="58" y="82"/>
                </a:lnTo>
                <a:lnTo>
                  <a:pt x="68" y="83"/>
                </a:lnTo>
                <a:lnTo>
                  <a:pt x="68" y="83"/>
                </a:lnTo>
                <a:lnTo>
                  <a:pt x="74" y="83"/>
                </a:lnTo>
                <a:lnTo>
                  <a:pt x="79" y="82"/>
                </a:lnTo>
                <a:lnTo>
                  <a:pt x="83" y="79"/>
                </a:lnTo>
                <a:lnTo>
                  <a:pt x="86" y="76"/>
                </a:lnTo>
                <a:lnTo>
                  <a:pt x="86" y="76"/>
                </a:lnTo>
                <a:lnTo>
                  <a:pt x="89" y="73"/>
                </a:lnTo>
                <a:lnTo>
                  <a:pt x="93" y="68"/>
                </a:lnTo>
                <a:lnTo>
                  <a:pt x="94" y="63"/>
                </a:lnTo>
                <a:lnTo>
                  <a:pt x="94" y="57"/>
                </a:lnTo>
                <a:lnTo>
                  <a:pt x="94" y="57"/>
                </a:lnTo>
                <a:lnTo>
                  <a:pt x="94" y="56"/>
                </a:lnTo>
                <a:lnTo>
                  <a:pt x="94" y="56"/>
                </a:lnTo>
                <a:lnTo>
                  <a:pt x="93" y="62"/>
                </a:lnTo>
                <a:lnTo>
                  <a:pt x="91" y="66"/>
                </a:lnTo>
                <a:lnTo>
                  <a:pt x="91" y="66"/>
                </a:lnTo>
                <a:lnTo>
                  <a:pt x="89" y="71"/>
                </a:lnTo>
                <a:lnTo>
                  <a:pt x="88" y="73"/>
                </a:lnTo>
                <a:lnTo>
                  <a:pt x="86" y="74"/>
                </a:lnTo>
                <a:lnTo>
                  <a:pt x="86" y="74"/>
                </a:lnTo>
                <a:lnTo>
                  <a:pt x="85" y="71"/>
                </a:lnTo>
                <a:lnTo>
                  <a:pt x="85" y="68"/>
                </a:lnTo>
                <a:lnTo>
                  <a:pt x="85" y="60"/>
                </a:lnTo>
                <a:lnTo>
                  <a:pt x="85" y="60"/>
                </a:lnTo>
                <a:lnTo>
                  <a:pt x="83" y="59"/>
                </a:lnTo>
                <a:lnTo>
                  <a:pt x="83" y="57"/>
                </a:lnTo>
                <a:lnTo>
                  <a:pt x="83" y="57"/>
                </a:lnTo>
                <a:lnTo>
                  <a:pt x="80" y="57"/>
                </a:lnTo>
                <a:lnTo>
                  <a:pt x="76" y="57"/>
                </a:lnTo>
                <a:lnTo>
                  <a:pt x="76" y="57"/>
                </a:lnTo>
                <a:lnTo>
                  <a:pt x="74" y="52"/>
                </a:lnTo>
                <a:lnTo>
                  <a:pt x="74" y="52"/>
                </a:lnTo>
                <a:lnTo>
                  <a:pt x="74" y="51"/>
                </a:lnTo>
                <a:lnTo>
                  <a:pt x="74" y="51"/>
                </a:lnTo>
                <a:lnTo>
                  <a:pt x="74" y="49"/>
                </a:lnTo>
                <a:lnTo>
                  <a:pt x="74" y="48"/>
                </a:lnTo>
                <a:lnTo>
                  <a:pt x="74" y="48"/>
                </a:lnTo>
                <a:lnTo>
                  <a:pt x="76" y="46"/>
                </a:lnTo>
                <a:lnTo>
                  <a:pt x="76" y="46"/>
                </a:lnTo>
                <a:lnTo>
                  <a:pt x="77" y="45"/>
                </a:lnTo>
                <a:lnTo>
                  <a:pt x="77" y="45"/>
                </a:lnTo>
                <a:lnTo>
                  <a:pt x="79" y="43"/>
                </a:lnTo>
                <a:lnTo>
                  <a:pt x="79" y="43"/>
                </a:lnTo>
                <a:lnTo>
                  <a:pt x="82" y="43"/>
                </a:lnTo>
                <a:lnTo>
                  <a:pt x="82" y="43"/>
                </a:lnTo>
                <a:lnTo>
                  <a:pt x="83" y="45"/>
                </a:lnTo>
                <a:lnTo>
                  <a:pt x="83" y="45"/>
                </a:lnTo>
                <a:lnTo>
                  <a:pt x="91" y="45"/>
                </a:lnTo>
                <a:lnTo>
                  <a:pt x="91" y="45"/>
                </a:lnTo>
                <a:lnTo>
                  <a:pt x="89" y="43"/>
                </a:lnTo>
                <a:lnTo>
                  <a:pt x="89" y="43"/>
                </a:lnTo>
                <a:lnTo>
                  <a:pt x="88" y="43"/>
                </a:lnTo>
                <a:lnTo>
                  <a:pt x="88" y="43"/>
                </a:lnTo>
                <a:lnTo>
                  <a:pt x="86" y="43"/>
                </a:lnTo>
                <a:lnTo>
                  <a:pt x="86" y="43"/>
                </a:lnTo>
                <a:lnTo>
                  <a:pt x="83" y="43"/>
                </a:lnTo>
                <a:lnTo>
                  <a:pt x="83" y="43"/>
                </a:lnTo>
                <a:lnTo>
                  <a:pt x="80" y="40"/>
                </a:lnTo>
                <a:lnTo>
                  <a:pt x="80" y="40"/>
                </a:lnTo>
                <a:lnTo>
                  <a:pt x="80" y="40"/>
                </a:lnTo>
                <a:lnTo>
                  <a:pt x="79" y="42"/>
                </a:lnTo>
                <a:lnTo>
                  <a:pt x="79" y="42"/>
                </a:lnTo>
                <a:lnTo>
                  <a:pt x="77" y="43"/>
                </a:lnTo>
                <a:lnTo>
                  <a:pt x="77" y="43"/>
                </a:lnTo>
                <a:lnTo>
                  <a:pt x="77" y="43"/>
                </a:lnTo>
                <a:lnTo>
                  <a:pt x="76" y="42"/>
                </a:lnTo>
                <a:lnTo>
                  <a:pt x="76" y="40"/>
                </a:lnTo>
                <a:lnTo>
                  <a:pt x="76" y="40"/>
                </a:lnTo>
                <a:lnTo>
                  <a:pt x="76" y="40"/>
                </a:lnTo>
                <a:lnTo>
                  <a:pt x="76" y="40"/>
                </a:lnTo>
                <a:lnTo>
                  <a:pt x="76" y="40"/>
                </a:lnTo>
                <a:lnTo>
                  <a:pt x="77" y="39"/>
                </a:lnTo>
                <a:lnTo>
                  <a:pt x="77" y="39"/>
                </a:lnTo>
                <a:lnTo>
                  <a:pt x="79" y="37"/>
                </a:lnTo>
                <a:lnTo>
                  <a:pt x="79" y="37"/>
                </a:lnTo>
                <a:lnTo>
                  <a:pt x="80" y="34"/>
                </a:lnTo>
                <a:lnTo>
                  <a:pt x="80" y="34"/>
                </a:lnTo>
                <a:lnTo>
                  <a:pt x="74" y="32"/>
                </a:lnTo>
                <a:lnTo>
                  <a:pt x="68" y="31"/>
                </a:lnTo>
                <a:lnTo>
                  <a:pt x="68" y="31"/>
                </a:lnTo>
                <a:lnTo>
                  <a:pt x="65" y="31"/>
                </a:lnTo>
                <a:lnTo>
                  <a:pt x="65" y="31"/>
                </a:lnTo>
                <a:lnTo>
                  <a:pt x="65" y="31"/>
                </a:lnTo>
                <a:close/>
                <a:moveTo>
                  <a:pt x="68" y="25"/>
                </a:moveTo>
                <a:lnTo>
                  <a:pt x="68" y="25"/>
                </a:lnTo>
                <a:lnTo>
                  <a:pt x="62" y="25"/>
                </a:lnTo>
                <a:lnTo>
                  <a:pt x="55" y="28"/>
                </a:lnTo>
                <a:lnTo>
                  <a:pt x="49" y="31"/>
                </a:lnTo>
                <a:lnTo>
                  <a:pt x="45" y="34"/>
                </a:lnTo>
                <a:lnTo>
                  <a:pt x="45" y="34"/>
                </a:lnTo>
                <a:lnTo>
                  <a:pt x="41" y="39"/>
                </a:lnTo>
                <a:lnTo>
                  <a:pt x="38" y="45"/>
                </a:lnTo>
                <a:lnTo>
                  <a:pt x="35" y="51"/>
                </a:lnTo>
                <a:lnTo>
                  <a:pt x="35" y="57"/>
                </a:lnTo>
                <a:lnTo>
                  <a:pt x="35" y="57"/>
                </a:lnTo>
                <a:lnTo>
                  <a:pt x="35" y="63"/>
                </a:lnTo>
                <a:lnTo>
                  <a:pt x="38" y="70"/>
                </a:lnTo>
                <a:lnTo>
                  <a:pt x="41" y="76"/>
                </a:lnTo>
                <a:lnTo>
                  <a:pt x="45" y="80"/>
                </a:lnTo>
                <a:lnTo>
                  <a:pt x="45" y="80"/>
                </a:lnTo>
                <a:lnTo>
                  <a:pt x="49" y="85"/>
                </a:lnTo>
                <a:lnTo>
                  <a:pt x="55" y="88"/>
                </a:lnTo>
                <a:lnTo>
                  <a:pt x="62" y="90"/>
                </a:lnTo>
                <a:lnTo>
                  <a:pt x="68" y="90"/>
                </a:lnTo>
                <a:lnTo>
                  <a:pt x="68" y="90"/>
                </a:lnTo>
                <a:lnTo>
                  <a:pt x="74" y="90"/>
                </a:lnTo>
                <a:lnTo>
                  <a:pt x="80" y="88"/>
                </a:lnTo>
                <a:lnTo>
                  <a:pt x="86" y="85"/>
                </a:lnTo>
                <a:lnTo>
                  <a:pt x="91" y="80"/>
                </a:lnTo>
                <a:lnTo>
                  <a:pt x="91" y="80"/>
                </a:lnTo>
                <a:lnTo>
                  <a:pt x="96" y="76"/>
                </a:lnTo>
                <a:lnTo>
                  <a:pt x="99" y="70"/>
                </a:lnTo>
                <a:lnTo>
                  <a:pt x="100" y="63"/>
                </a:lnTo>
                <a:lnTo>
                  <a:pt x="100" y="57"/>
                </a:lnTo>
                <a:lnTo>
                  <a:pt x="100" y="57"/>
                </a:lnTo>
                <a:lnTo>
                  <a:pt x="100" y="51"/>
                </a:lnTo>
                <a:lnTo>
                  <a:pt x="99" y="45"/>
                </a:lnTo>
                <a:lnTo>
                  <a:pt x="96" y="39"/>
                </a:lnTo>
                <a:lnTo>
                  <a:pt x="91" y="34"/>
                </a:lnTo>
                <a:lnTo>
                  <a:pt x="91" y="34"/>
                </a:lnTo>
                <a:lnTo>
                  <a:pt x="86" y="31"/>
                </a:lnTo>
                <a:lnTo>
                  <a:pt x="80" y="28"/>
                </a:lnTo>
                <a:lnTo>
                  <a:pt x="74" y="25"/>
                </a:lnTo>
                <a:lnTo>
                  <a:pt x="68" y="25"/>
                </a:lnTo>
                <a:lnTo>
                  <a:pt x="68" y="25"/>
                </a:lnTo>
                <a:lnTo>
                  <a:pt x="68" y="25"/>
                </a:lnTo>
                <a:close/>
                <a:moveTo>
                  <a:pt x="4" y="0"/>
                </a:moveTo>
                <a:lnTo>
                  <a:pt x="80" y="0"/>
                </a:lnTo>
                <a:lnTo>
                  <a:pt x="80" y="0"/>
                </a:lnTo>
                <a:lnTo>
                  <a:pt x="83" y="1"/>
                </a:lnTo>
                <a:lnTo>
                  <a:pt x="85" y="6"/>
                </a:lnTo>
                <a:lnTo>
                  <a:pt x="85" y="22"/>
                </a:lnTo>
                <a:lnTo>
                  <a:pt x="85" y="22"/>
                </a:lnTo>
                <a:lnTo>
                  <a:pt x="74" y="18"/>
                </a:lnTo>
                <a:lnTo>
                  <a:pt x="74" y="11"/>
                </a:lnTo>
                <a:lnTo>
                  <a:pt x="12" y="11"/>
                </a:lnTo>
                <a:lnTo>
                  <a:pt x="12" y="105"/>
                </a:lnTo>
                <a:lnTo>
                  <a:pt x="74" y="105"/>
                </a:lnTo>
                <a:lnTo>
                  <a:pt x="74" y="97"/>
                </a:lnTo>
                <a:lnTo>
                  <a:pt x="74" y="97"/>
                </a:lnTo>
                <a:lnTo>
                  <a:pt x="85" y="94"/>
                </a:lnTo>
                <a:lnTo>
                  <a:pt x="85" y="121"/>
                </a:lnTo>
                <a:lnTo>
                  <a:pt x="85" y="121"/>
                </a:lnTo>
                <a:lnTo>
                  <a:pt x="83" y="124"/>
                </a:lnTo>
                <a:lnTo>
                  <a:pt x="80" y="125"/>
                </a:lnTo>
                <a:lnTo>
                  <a:pt x="4" y="125"/>
                </a:lnTo>
                <a:lnTo>
                  <a:pt x="4" y="125"/>
                </a:lnTo>
                <a:lnTo>
                  <a:pt x="1" y="124"/>
                </a:lnTo>
                <a:lnTo>
                  <a:pt x="0" y="121"/>
                </a:lnTo>
                <a:lnTo>
                  <a:pt x="0" y="6"/>
                </a:lnTo>
                <a:lnTo>
                  <a:pt x="0" y="6"/>
                </a:lnTo>
                <a:lnTo>
                  <a:pt x="1" y="1"/>
                </a:lnTo>
                <a:lnTo>
                  <a:pt x="4" y="0"/>
                </a:lnTo>
                <a:lnTo>
                  <a:pt x="4" y="0"/>
                </a:lnTo>
                <a:close/>
              </a:path>
            </a:pathLst>
          </a:custGeom>
          <a:solidFill>
            <a:schemeClr val="bg1"/>
          </a:solidFill>
          <a:ln>
            <a:noFill/>
          </a:ln>
          <a:extLst/>
        </p:spPr>
        <p:txBody>
          <a:bodyPr vert="horz" wrap="square" lIns="91428" tIns="45715" rIns="91428" bIns="45715" numCol="1" anchor="t" anchorCtr="0" compatLnSpc="1">
            <a:prstTxWarp prst="textNoShape">
              <a:avLst/>
            </a:prstTxWarp>
          </a:bodyPr>
          <a:lstStyle/>
          <a:p>
            <a:endParaRPr lang="es-ES" dirty="0">
              <a:solidFill>
                <a:srgbClr val="002776"/>
              </a:solidFill>
            </a:endParaRPr>
          </a:p>
        </p:txBody>
      </p:sp>
    </p:spTree>
    <p:extLst>
      <p:ext uri="{BB962C8B-B14F-4D97-AF65-F5344CB8AC3E}">
        <p14:creationId xmlns:p14="http://schemas.microsoft.com/office/powerpoint/2010/main" val="14847210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Rectangle 106"/>
          <p:cNvSpPr/>
          <p:nvPr>
            <p:custDataLst>
              <p:tags r:id="rId1"/>
            </p:custDataLst>
          </p:nvPr>
        </p:nvSpPr>
        <p:spPr>
          <a:xfrm>
            <a:off x="1664232" y="1541033"/>
            <a:ext cx="1868875" cy="4955024"/>
          </a:xfrm>
          <a:prstGeom prst="rect">
            <a:avLst/>
          </a:prstGeom>
          <a:solidFill>
            <a:schemeClr val="accent3"/>
          </a:solidFill>
          <a:ln>
            <a:noFill/>
          </a:ln>
          <a:effectLst/>
        </p:spPr>
        <p:style>
          <a:lnRef idx="1">
            <a:schemeClr val="accent6"/>
          </a:lnRef>
          <a:fillRef idx="2">
            <a:schemeClr val="accent6"/>
          </a:fillRef>
          <a:effectRef idx="1">
            <a:schemeClr val="accent6"/>
          </a:effectRef>
          <a:fontRef idx="minor">
            <a:schemeClr val="dk1"/>
          </a:fontRef>
        </p:style>
        <p:txBody>
          <a:bodyPr lIns="35995" tIns="29107" rIns="35995" bIns="29107" rtlCol="0" anchor="t"/>
          <a:lstStyle/>
          <a:p>
            <a:pPr fontAlgn="base">
              <a:spcBef>
                <a:spcPct val="0"/>
              </a:spcBef>
            </a:pPr>
            <a:r>
              <a:rPr lang="es-ES" sz="900" b="1" u="sng" dirty="0">
                <a:solidFill>
                  <a:srgbClr val="FFFFFF"/>
                </a:solidFill>
                <a:cs typeface="Arial" charset="0"/>
              </a:rPr>
              <a:t>Situación demanda</a:t>
            </a:r>
          </a:p>
          <a:p>
            <a:pPr marL="107935" indent="-107935" fontAlgn="base">
              <a:spcBef>
                <a:spcPct val="0"/>
              </a:spcBef>
              <a:buFont typeface="Arial" panose="020B0604020202020204" pitchFamily="34" charset="0"/>
              <a:buChar char="•"/>
            </a:pPr>
            <a:r>
              <a:rPr lang="es-ES" sz="900" dirty="0">
                <a:solidFill>
                  <a:srgbClr val="FFFFFF"/>
                </a:solidFill>
                <a:cs typeface="Arial" charset="0"/>
              </a:rPr>
              <a:t>Problemas de posicionamiento del destino Quito</a:t>
            </a:r>
          </a:p>
          <a:p>
            <a:pPr marL="107935" indent="-107935" fontAlgn="base">
              <a:spcBef>
                <a:spcPct val="0"/>
              </a:spcBef>
              <a:buFont typeface="Arial" panose="020B0604020202020204" pitchFamily="34" charset="0"/>
              <a:buChar char="•"/>
            </a:pPr>
            <a:r>
              <a:rPr lang="es-ES" sz="900" dirty="0">
                <a:solidFill>
                  <a:srgbClr val="FFFFFF"/>
                </a:solidFill>
                <a:cs typeface="Arial" charset="0"/>
              </a:rPr>
              <a:t>Baja estadía media en alojamientos de Quito, con mayores estadías en lujo y segunda</a:t>
            </a:r>
          </a:p>
          <a:p>
            <a:pPr marL="107935" indent="-107935" fontAlgn="base">
              <a:spcBef>
                <a:spcPct val="0"/>
              </a:spcBef>
              <a:buFont typeface="Arial" panose="020B0604020202020204" pitchFamily="34" charset="0"/>
              <a:buChar char="•"/>
            </a:pPr>
            <a:r>
              <a:rPr lang="es-ES" sz="900" dirty="0">
                <a:solidFill>
                  <a:srgbClr val="FFFFFF"/>
                </a:solidFill>
                <a:cs typeface="Arial" charset="0"/>
              </a:rPr>
              <a:t>Gasto real por </a:t>
            </a:r>
            <a:r>
              <a:rPr lang="es-ES" sz="900" dirty="0" err="1">
                <a:solidFill>
                  <a:srgbClr val="FFFFFF"/>
                </a:solidFill>
                <a:cs typeface="Arial" charset="0"/>
              </a:rPr>
              <a:t>pax</a:t>
            </a:r>
            <a:r>
              <a:rPr lang="es-ES" sz="900" dirty="0">
                <a:solidFill>
                  <a:srgbClr val="FFFFFF"/>
                </a:solidFill>
                <a:cs typeface="Arial" charset="0"/>
              </a:rPr>
              <a:t> en decrecimiento (total y diario)</a:t>
            </a:r>
          </a:p>
          <a:p>
            <a:pPr marL="107935" indent="-107935" fontAlgn="base">
              <a:spcBef>
                <a:spcPct val="0"/>
              </a:spcBef>
              <a:buFont typeface="Arial" panose="020B0604020202020204" pitchFamily="34" charset="0"/>
              <a:buChar char="•"/>
            </a:pPr>
            <a:r>
              <a:rPr lang="es-ES" sz="900" dirty="0">
                <a:solidFill>
                  <a:srgbClr val="FFFFFF"/>
                </a:solidFill>
                <a:cs typeface="Arial" charset="0"/>
              </a:rPr>
              <a:t>Importante caída coyuntural de la demanda</a:t>
            </a:r>
          </a:p>
          <a:p>
            <a:pPr fontAlgn="base">
              <a:spcBef>
                <a:spcPts val="300"/>
              </a:spcBef>
            </a:pPr>
            <a:endParaRPr lang="es-ES" sz="900" b="1" u="sng" dirty="0">
              <a:solidFill>
                <a:srgbClr val="FFFFFF"/>
              </a:solidFill>
              <a:cs typeface="Arial" charset="0"/>
            </a:endParaRPr>
          </a:p>
          <a:p>
            <a:pPr fontAlgn="base">
              <a:spcBef>
                <a:spcPts val="300"/>
              </a:spcBef>
            </a:pPr>
            <a:r>
              <a:rPr lang="es-ES" sz="900" b="1" u="sng" dirty="0">
                <a:solidFill>
                  <a:srgbClr val="FFFFFF"/>
                </a:solidFill>
                <a:cs typeface="Arial" charset="0"/>
              </a:rPr>
              <a:t>Situación de mercados</a:t>
            </a:r>
          </a:p>
          <a:p>
            <a:pPr marL="107935" indent="-107935" fontAlgn="base">
              <a:spcBef>
                <a:spcPct val="0"/>
              </a:spcBef>
              <a:buFont typeface="Arial" panose="020B0604020202020204" pitchFamily="34" charset="0"/>
              <a:buChar char="•"/>
            </a:pPr>
            <a:r>
              <a:rPr lang="es-ES" sz="900" dirty="0">
                <a:solidFill>
                  <a:srgbClr val="FFFFFF"/>
                </a:solidFill>
                <a:cs typeface="Arial" charset="0"/>
              </a:rPr>
              <a:t>Mercados priorizados convenientemente, aunque falta incluir otras variables</a:t>
            </a:r>
          </a:p>
          <a:p>
            <a:pPr marL="107935" indent="-107935" fontAlgn="base">
              <a:spcBef>
                <a:spcPct val="0"/>
              </a:spcBef>
              <a:buFont typeface="Arial" panose="020B0604020202020204" pitchFamily="34" charset="0"/>
              <a:buChar char="•"/>
            </a:pPr>
            <a:r>
              <a:rPr lang="es-ES" sz="900" dirty="0">
                <a:solidFill>
                  <a:srgbClr val="FFFFFF"/>
                </a:solidFill>
                <a:cs typeface="Arial" charset="0"/>
              </a:rPr>
              <a:t>Oportunidad de nueva clasificación de mercados por objetivos</a:t>
            </a:r>
          </a:p>
          <a:p>
            <a:pPr marL="107935" indent="-107935" fontAlgn="base">
              <a:spcBef>
                <a:spcPct val="0"/>
              </a:spcBef>
              <a:buFont typeface="Arial" panose="020B0604020202020204" pitchFamily="34" charset="0"/>
              <a:buChar char="•"/>
            </a:pPr>
            <a:r>
              <a:rPr lang="es-ES" sz="900" dirty="0">
                <a:solidFill>
                  <a:srgbClr val="FFFFFF"/>
                </a:solidFill>
                <a:cs typeface="Arial" charset="0"/>
              </a:rPr>
              <a:t>Oportunidad de considerar más mercados en los análisis de selección</a:t>
            </a:r>
          </a:p>
          <a:p>
            <a:pPr fontAlgn="base">
              <a:spcBef>
                <a:spcPts val="300"/>
              </a:spcBef>
            </a:pPr>
            <a:endParaRPr lang="es-ES" sz="900" b="1" u="sng" dirty="0">
              <a:solidFill>
                <a:srgbClr val="FFFFFF"/>
              </a:solidFill>
              <a:cs typeface="Arial" charset="0"/>
            </a:endParaRPr>
          </a:p>
          <a:p>
            <a:pPr fontAlgn="base">
              <a:spcBef>
                <a:spcPts val="300"/>
              </a:spcBef>
            </a:pPr>
            <a:r>
              <a:rPr lang="es-ES" sz="900" b="1" u="sng" dirty="0">
                <a:solidFill>
                  <a:srgbClr val="FFFFFF"/>
                </a:solidFill>
                <a:cs typeface="Arial" charset="0"/>
              </a:rPr>
              <a:t>Acciones de promoción </a:t>
            </a:r>
          </a:p>
          <a:p>
            <a:pPr marL="107935" indent="-107935" fontAlgn="base">
              <a:spcBef>
                <a:spcPct val="0"/>
              </a:spcBef>
              <a:buFont typeface="Arial" panose="020B0604020202020204" pitchFamily="34" charset="0"/>
              <a:buChar char="•"/>
            </a:pPr>
            <a:r>
              <a:rPr lang="es-ES" sz="900" dirty="0">
                <a:solidFill>
                  <a:srgbClr val="FFFFFF"/>
                </a:solidFill>
                <a:cs typeface="Arial" charset="0"/>
              </a:rPr>
              <a:t>Escasa acción de marketing online asociada a las tendencias</a:t>
            </a:r>
          </a:p>
          <a:p>
            <a:pPr marL="107935" indent="-107935" fontAlgn="base">
              <a:spcBef>
                <a:spcPct val="0"/>
              </a:spcBef>
              <a:buFont typeface="Arial" panose="020B0604020202020204" pitchFamily="34" charset="0"/>
              <a:buChar char="•"/>
            </a:pPr>
            <a:r>
              <a:rPr lang="es-ES" sz="900" dirty="0">
                <a:solidFill>
                  <a:srgbClr val="FFFFFF"/>
                </a:solidFill>
                <a:cs typeface="Arial" charset="0"/>
              </a:rPr>
              <a:t>Intermitencia en las inversiones de promoción y problemas de promoción a nivel país</a:t>
            </a:r>
          </a:p>
          <a:p>
            <a:pPr marL="107935" indent="-107935" fontAlgn="base">
              <a:spcBef>
                <a:spcPct val="0"/>
              </a:spcBef>
              <a:buFont typeface="Arial" panose="020B0604020202020204" pitchFamily="34" charset="0"/>
              <a:buChar char="•"/>
            </a:pPr>
            <a:r>
              <a:rPr lang="es-ES" sz="900" dirty="0">
                <a:solidFill>
                  <a:srgbClr val="FFFFFF"/>
                </a:solidFill>
                <a:cs typeface="Arial" charset="0"/>
              </a:rPr>
              <a:t>Falta de acción promocional específica para RICE</a:t>
            </a:r>
          </a:p>
          <a:p>
            <a:pPr marL="107935" indent="-107935" fontAlgn="base">
              <a:spcBef>
                <a:spcPct val="0"/>
              </a:spcBef>
              <a:buFont typeface="Arial" panose="020B0604020202020204" pitchFamily="34" charset="0"/>
              <a:buChar char="•"/>
            </a:pPr>
            <a:r>
              <a:rPr lang="es-ES" sz="900" dirty="0">
                <a:solidFill>
                  <a:srgbClr val="FFFFFF"/>
                </a:solidFill>
                <a:cs typeface="Arial" charset="0"/>
              </a:rPr>
              <a:t>Falta de campañas </a:t>
            </a:r>
            <a:r>
              <a:rPr lang="es-ES" sz="900" dirty="0" err="1">
                <a:solidFill>
                  <a:srgbClr val="FFFFFF"/>
                </a:solidFill>
                <a:cs typeface="Arial" charset="0"/>
              </a:rPr>
              <a:t>push</a:t>
            </a:r>
            <a:r>
              <a:rPr lang="es-ES" sz="900" dirty="0">
                <a:solidFill>
                  <a:srgbClr val="FFFFFF"/>
                </a:solidFill>
                <a:cs typeface="Arial" charset="0"/>
              </a:rPr>
              <a:t> en coordinación con sector privado</a:t>
            </a:r>
          </a:p>
        </p:txBody>
      </p:sp>
      <p:sp>
        <p:nvSpPr>
          <p:cNvPr id="7" name="Title 1"/>
          <p:cNvSpPr txBox="1">
            <a:spLocks/>
          </p:cNvSpPr>
          <p:nvPr/>
        </p:nvSpPr>
        <p:spPr bwMode="auto">
          <a:xfrm>
            <a:off x="414912" y="368493"/>
            <a:ext cx="9217025"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fontAlgn="base">
              <a:spcBef>
                <a:spcPct val="0"/>
              </a:spcBef>
              <a:spcAft>
                <a:spcPct val="0"/>
              </a:spcAft>
            </a:pPr>
            <a:r>
              <a:rPr lang="es-ES" b="1" dirty="0">
                <a:solidFill>
                  <a:srgbClr val="002060"/>
                </a:solidFill>
                <a:cs typeface="Arial" charset="0"/>
              </a:rPr>
              <a:t>Estrategias del Plan Estratégico</a:t>
            </a:r>
            <a:endParaRPr lang="es-ES" b="1" dirty="0" smtClean="0">
              <a:solidFill>
                <a:srgbClr val="002060"/>
              </a:solidFill>
              <a:cs typeface="Arial" charset="0"/>
            </a:endParaRPr>
          </a:p>
          <a:p>
            <a:pPr fontAlgn="base">
              <a:spcBef>
                <a:spcPct val="0"/>
              </a:spcBef>
              <a:spcAft>
                <a:spcPct val="0"/>
              </a:spcAft>
            </a:pPr>
            <a:r>
              <a:rPr lang="es-ES" sz="2000" b="1" dirty="0">
                <a:solidFill>
                  <a:srgbClr val="00B0F0"/>
                </a:solidFill>
                <a:cs typeface="Arial" charset="0"/>
              </a:rPr>
              <a:t>Plan estratégico – Mercadeo y promoción (nacional)</a:t>
            </a:r>
            <a:endParaRPr lang="es-ES" sz="1400" i="1" dirty="0">
              <a:solidFill>
                <a:srgbClr val="00B0F0"/>
              </a:solidFill>
              <a:cs typeface="Arial" charset="0"/>
            </a:endParaRPr>
          </a:p>
        </p:txBody>
      </p:sp>
      <p:sp>
        <p:nvSpPr>
          <p:cNvPr id="2" name="Slide Number Placeholder 1"/>
          <p:cNvSpPr>
            <a:spLocks noGrp="1"/>
          </p:cNvSpPr>
          <p:nvPr>
            <p:ph type="sldNum" sz="quarter" idx="10"/>
          </p:nvPr>
        </p:nvSpPr>
        <p:spPr/>
        <p:txBody>
          <a:bodyPr/>
          <a:lstStyle/>
          <a:p>
            <a:fld id="{20A7A354-C5FB-4D1E-BE75-5A939ED93F75}" type="slidenum">
              <a:rPr lang="es-ES" smtClean="0">
                <a:solidFill>
                  <a:srgbClr val="002776"/>
                </a:solidFill>
              </a:rPr>
              <a:pPr/>
              <a:t>25</a:t>
            </a:fld>
            <a:endParaRPr lang="es-ES" dirty="0">
              <a:solidFill>
                <a:srgbClr val="002776"/>
              </a:solidFill>
            </a:endParaRPr>
          </a:p>
        </p:txBody>
      </p:sp>
      <p:cxnSp>
        <p:nvCxnSpPr>
          <p:cNvPr id="54" name="Straight Connector 53"/>
          <p:cNvCxnSpPr/>
          <p:nvPr>
            <p:custDataLst>
              <p:tags r:id="rId2"/>
            </p:custDataLst>
          </p:nvPr>
        </p:nvCxnSpPr>
        <p:spPr>
          <a:xfrm>
            <a:off x="7038211" y="1261341"/>
            <a:ext cx="2517974" cy="0"/>
          </a:xfrm>
          <a:prstGeom prst="line">
            <a:avLst/>
          </a:prstGeom>
          <a:ln w="9525">
            <a:solidFill>
              <a:srgbClr val="002060"/>
            </a:solidFill>
          </a:ln>
          <a:effectLst/>
        </p:spPr>
        <p:style>
          <a:lnRef idx="2">
            <a:schemeClr val="accent1"/>
          </a:lnRef>
          <a:fillRef idx="0">
            <a:schemeClr val="accent1"/>
          </a:fillRef>
          <a:effectRef idx="1">
            <a:schemeClr val="accent1"/>
          </a:effectRef>
          <a:fontRef idx="minor">
            <a:schemeClr val="tx1"/>
          </a:fontRef>
        </p:style>
      </p:cxnSp>
      <p:sp>
        <p:nvSpPr>
          <p:cNvPr id="57" name="Rectangle 56"/>
          <p:cNvSpPr/>
          <p:nvPr>
            <p:custDataLst>
              <p:tags r:id="rId3"/>
            </p:custDataLst>
          </p:nvPr>
        </p:nvSpPr>
        <p:spPr>
          <a:xfrm>
            <a:off x="7569386" y="1088960"/>
            <a:ext cx="1387056" cy="360000"/>
          </a:xfrm>
          <a:prstGeom prst="rect">
            <a:avLst/>
          </a:prstGeom>
          <a:solidFill>
            <a:schemeClr val="bg1"/>
          </a:solidFill>
        </p:spPr>
        <p:txBody>
          <a:bodyPr wrap="square" lIns="58215" tIns="29107" rIns="58215" bIns="29107">
            <a:noAutofit/>
          </a:bodyPr>
          <a:lstStyle/>
          <a:p>
            <a:pPr algn="ctr" defTabSz="931658" fontAlgn="base">
              <a:lnSpc>
                <a:spcPct val="106000"/>
              </a:lnSpc>
              <a:spcBef>
                <a:spcPct val="0"/>
              </a:spcBef>
              <a:spcAft>
                <a:spcPct val="0"/>
              </a:spcAft>
            </a:pPr>
            <a:r>
              <a:rPr lang="es-ES" sz="900" b="1" dirty="0">
                <a:solidFill>
                  <a:srgbClr val="002060"/>
                </a:solidFill>
                <a:cs typeface="Arial" pitchFamily="34" charset="0"/>
              </a:rPr>
              <a:t>Descripción general de las estrategias a seguir</a:t>
            </a:r>
          </a:p>
        </p:txBody>
      </p:sp>
      <p:grpSp>
        <p:nvGrpSpPr>
          <p:cNvPr id="9" name="Group 8"/>
          <p:cNvGrpSpPr/>
          <p:nvPr/>
        </p:nvGrpSpPr>
        <p:grpSpPr>
          <a:xfrm>
            <a:off x="294985" y="1103859"/>
            <a:ext cx="1096934" cy="360000"/>
            <a:chOff x="351848" y="1067632"/>
            <a:chExt cx="983208" cy="360000"/>
          </a:xfrm>
        </p:grpSpPr>
        <p:cxnSp>
          <p:nvCxnSpPr>
            <p:cNvPr id="58" name="Straight Connector 57"/>
            <p:cNvCxnSpPr/>
            <p:nvPr>
              <p:custDataLst>
                <p:tags r:id="rId35"/>
              </p:custDataLst>
            </p:nvPr>
          </p:nvCxnSpPr>
          <p:spPr>
            <a:xfrm>
              <a:off x="351848" y="1247632"/>
              <a:ext cx="983208" cy="0"/>
            </a:xfrm>
            <a:prstGeom prst="line">
              <a:avLst/>
            </a:prstGeom>
            <a:ln w="9525">
              <a:solidFill>
                <a:srgbClr val="002060"/>
              </a:solidFill>
            </a:ln>
            <a:effectLst/>
          </p:spPr>
          <p:style>
            <a:lnRef idx="2">
              <a:schemeClr val="accent1"/>
            </a:lnRef>
            <a:fillRef idx="0">
              <a:schemeClr val="accent1"/>
            </a:fillRef>
            <a:effectRef idx="1">
              <a:schemeClr val="accent1"/>
            </a:effectRef>
            <a:fontRef idx="minor">
              <a:schemeClr val="tx1"/>
            </a:fontRef>
          </p:style>
        </p:cxnSp>
        <p:sp>
          <p:nvSpPr>
            <p:cNvPr id="59" name="Rectangle 58"/>
            <p:cNvSpPr/>
            <p:nvPr>
              <p:custDataLst>
                <p:tags r:id="rId36"/>
              </p:custDataLst>
            </p:nvPr>
          </p:nvSpPr>
          <p:spPr>
            <a:xfrm>
              <a:off x="487277" y="1067632"/>
              <a:ext cx="712348" cy="360000"/>
            </a:xfrm>
            <a:prstGeom prst="rect">
              <a:avLst/>
            </a:prstGeom>
            <a:solidFill>
              <a:schemeClr val="bg1"/>
            </a:solidFill>
          </p:spPr>
          <p:txBody>
            <a:bodyPr wrap="square" lIns="58223" tIns="29112" rIns="58223" bIns="29112">
              <a:noAutofit/>
            </a:bodyPr>
            <a:lstStyle/>
            <a:p>
              <a:pPr algn="ctr" defTabSz="931658" fontAlgn="base">
                <a:lnSpc>
                  <a:spcPct val="106000"/>
                </a:lnSpc>
                <a:spcBef>
                  <a:spcPct val="0"/>
                </a:spcBef>
                <a:spcAft>
                  <a:spcPct val="0"/>
                </a:spcAft>
              </a:pPr>
              <a:r>
                <a:rPr lang="es-ES" sz="900" b="1" dirty="0">
                  <a:solidFill>
                    <a:srgbClr val="002060"/>
                  </a:solidFill>
                  <a:cs typeface="Arial" pitchFamily="34" charset="0"/>
                </a:rPr>
                <a:t>Pilares  estratégicos</a:t>
              </a:r>
            </a:p>
          </p:txBody>
        </p:sp>
      </p:grpSp>
      <p:sp>
        <p:nvSpPr>
          <p:cNvPr id="60" name="Rectangle 59"/>
          <p:cNvSpPr/>
          <p:nvPr>
            <p:custDataLst>
              <p:tags r:id="rId4"/>
            </p:custDataLst>
          </p:nvPr>
        </p:nvSpPr>
        <p:spPr>
          <a:xfrm>
            <a:off x="6690116" y="1061520"/>
            <a:ext cx="576000" cy="360000"/>
          </a:xfrm>
          <a:prstGeom prst="rect">
            <a:avLst/>
          </a:prstGeom>
          <a:solidFill>
            <a:schemeClr val="bg1"/>
          </a:solidFill>
        </p:spPr>
        <p:txBody>
          <a:bodyPr wrap="square" lIns="0" tIns="29107" rIns="0" bIns="29107">
            <a:noAutofit/>
          </a:bodyPr>
          <a:lstStyle/>
          <a:p>
            <a:pPr algn="ctr" defTabSz="931658" fontAlgn="base">
              <a:lnSpc>
                <a:spcPct val="106000"/>
              </a:lnSpc>
              <a:spcBef>
                <a:spcPct val="0"/>
              </a:spcBef>
              <a:spcAft>
                <a:spcPct val="0"/>
              </a:spcAft>
            </a:pPr>
            <a:r>
              <a:rPr lang="es-ES" sz="900" b="1" dirty="0">
                <a:solidFill>
                  <a:srgbClr val="002060"/>
                </a:solidFill>
                <a:cs typeface="Arial" pitchFamily="34" charset="0"/>
              </a:rPr>
              <a:t># </a:t>
            </a:r>
          </a:p>
          <a:p>
            <a:pPr algn="ctr" defTabSz="931658" fontAlgn="base">
              <a:lnSpc>
                <a:spcPct val="106000"/>
              </a:lnSpc>
              <a:spcBef>
                <a:spcPct val="0"/>
              </a:spcBef>
              <a:spcAft>
                <a:spcPct val="0"/>
              </a:spcAft>
            </a:pPr>
            <a:r>
              <a:rPr lang="es-ES" sz="900" b="1" dirty="0">
                <a:solidFill>
                  <a:srgbClr val="002060"/>
                </a:solidFill>
                <a:cs typeface="Arial" pitchFamily="34" charset="0"/>
              </a:rPr>
              <a:t>Proyectos</a:t>
            </a:r>
          </a:p>
        </p:txBody>
      </p:sp>
      <p:sp>
        <p:nvSpPr>
          <p:cNvPr id="66" name="Rectangle 57"/>
          <p:cNvSpPr>
            <a:spLocks noChangeArrowheads="1"/>
          </p:cNvSpPr>
          <p:nvPr>
            <p:custDataLst>
              <p:tags r:id="rId5"/>
            </p:custDataLst>
          </p:nvPr>
        </p:nvSpPr>
        <p:spPr bwMode="auto">
          <a:xfrm>
            <a:off x="344493" y="1573505"/>
            <a:ext cx="1007188" cy="765679"/>
          </a:xfrm>
          <a:prstGeom prst="rect">
            <a:avLst/>
          </a:prstGeom>
          <a:solidFill>
            <a:schemeClr val="accent2">
              <a:lumMod val="40000"/>
              <a:lumOff val="60000"/>
            </a:schemeClr>
          </a:solidFill>
          <a:ln w="12700" algn="ctr">
            <a:noFill/>
            <a:miter lim="800000"/>
            <a:headEnd/>
            <a:tailEnd/>
          </a:ln>
          <a:effectLst/>
        </p:spPr>
        <p:txBody>
          <a:bodyPr wrap="square" lIns="35995" tIns="359950" rIns="35995" bIns="45840" anchor="ctr"/>
          <a:lstStyle/>
          <a:p>
            <a:pPr algn="ctr" defTabSz="931658" eaLnBrk="0" fontAlgn="b" hangingPunct="0">
              <a:lnSpc>
                <a:spcPct val="85000"/>
              </a:lnSpc>
              <a:spcBef>
                <a:spcPct val="0"/>
              </a:spcBef>
              <a:spcAft>
                <a:spcPct val="0"/>
              </a:spcAft>
            </a:pPr>
            <a:r>
              <a:rPr lang="es-ES" sz="900" dirty="0">
                <a:solidFill>
                  <a:srgbClr val="92D400"/>
                </a:solidFill>
                <a:cs typeface="Arial" pitchFamily="34" charset="0"/>
              </a:rPr>
              <a:t>Conectividad</a:t>
            </a:r>
          </a:p>
        </p:txBody>
      </p:sp>
      <p:sp>
        <p:nvSpPr>
          <p:cNvPr id="68" name="Rectangle 57"/>
          <p:cNvSpPr>
            <a:spLocks noChangeArrowheads="1"/>
          </p:cNvSpPr>
          <p:nvPr>
            <p:custDataLst>
              <p:tags r:id="rId6"/>
            </p:custDataLst>
          </p:nvPr>
        </p:nvSpPr>
        <p:spPr bwMode="auto">
          <a:xfrm>
            <a:off x="344493" y="3236257"/>
            <a:ext cx="1007188" cy="765679"/>
          </a:xfrm>
          <a:prstGeom prst="rect">
            <a:avLst/>
          </a:prstGeom>
          <a:solidFill>
            <a:schemeClr val="accent3">
              <a:lumMod val="20000"/>
              <a:lumOff val="80000"/>
            </a:schemeClr>
          </a:solidFill>
          <a:ln w="12700">
            <a:noFill/>
            <a:miter lim="800000"/>
            <a:headEnd type="none" w="sm" len="sm"/>
            <a:tailEnd type="none" w="sm" len="sm"/>
          </a:ln>
          <a:effectLst/>
        </p:spPr>
        <p:txBody>
          <a:bodyPr wrap="square" lIns="35995" tIns="359950" rIns="35995" bIns="45840" anchor="ctr"/>
          <a:lstStyle/>
          <a:p>
            <a:pPr indent="-58626" algn="ctr" defTabSz="931658" eaLnBrk="0" fontAlgn="b" hangingPunct="0">
              <a:spcBef>
                <a:spcPct val="0"/>
              </a:spcBef>
              <a:spcAft>
                <a:spcPct val="0"/>
              </a:spcAft>
            </a:pPr>
            <a:r>
              <a:rPr lang="es-ES" altLang="ja-JP" sz="900" dirty="0">
                <a:solidFill>
                  <a:srgbClr val="00A1DE"/>
                </a:solidFill>
                <a:cs typeface="Arial" pitchFamily="34" charset="0"/>
              </a:rPr>
              <a:t>Marketing</a:t>
            </a:r>
          </a:p>
        </p:txBody>
      </p:sp>
      <p:sp>
        <p:nvSpPr>
          <p:cNvPr id="71" name="Right Arrow 70"/>
          <p:cNvSpPr/>
          <p:nvPr>
            <p:custDataLst>
              <p:tags r:id="rId7"/>
            </p:custDataLst>
          </p:nvPr>
        </p:nvSpPr>
        <p:spPr>
          <a:xfrm>
            <a:off x="1396797" y="5873688"/>
            <a:ext cx="167865" cy="394099"/>
          </a:xfrm>
          <a:prstGeom prst="rightArrow">
            <a:avLst/>
          </a:prstGeom>
          <a:solidFill>
            <a:schemeClr val="accent3"/>
          </a:solidFill>
          <a:ln w="12700" algn="ctr">
            <a:noFill/>
            <a:miter lim="800000"/>
            <a:headEnd/>
            <a:tailEnd/>
          </a:ln>
          <a:effectLst/>
        </p:spPr>
        <p:txBody>
          <a:bodyPr lIns="458383" tIns="45840" rIns="91678" bIns="45840" anchor="ctr"/>
          <a:lstStyle/>
          <a:p>
            <a:pPr defTabSz="931658" eaLnBrk="0" fontAlgn="b" hangingPunct="0">
              <a:lnSpc>
                <a:spcPct val="85000"/>
              </a:lnSpc>
              <a:spcBef>
                <a:spcPct val="0"/>
              </a:spcBef>
              <a:spcAft>
                <a:spcPct val="0"/>
              </a:spcAft>
            </a:pPr>
            <a:endParaRPr lang="es-ES" sz="900" dirty="0">
              <a:solidFill>
                <a:srgbClr val="FFFFFF"/>
              </a:solidFill>
              <a:cs typeface="Arial" pitchFamily="34" charset="0"/>
            </a:endParaRPr>
          </a:p>
        </p:txBody>
      </p:sp>
      <p:grpSp>
        <p:nvGrpSpPr>
          <p:cNvPr id="5" name="Group 4"/>
          <p:cNvGrpSpPr/>
          <p:nvPr/>
        </p:nvGrpSpPr>
        <p:grpSpPr>
          <a:xfrm>
            <a:off x="1636511" y="1112694"/>
            <a:ext cx="1876329" cy="360000"/>
            <a:chOff x="1664226" y="1072957"/>
            <a:chExt cx="2904727" cy="360000"/>
          </a:xfrm>
        </p:grpSpPr>
        <p:cxnSp>
          <p:nvCxnSpPr>
            <p:cNvPr id="101" name="Straight Connector 100"/>
            <p:cNvCxnSpPr/>
            <p:nvPr>
              <p:custDataLst>
                <p:tags r:id="rId33"/>
              </p:custDataLst>
            </p:nvPr>
          </p:nvCxnSpPr>
          <p:spPr>
            <a:xfrm>
              <a:off x="1664226" y="1216194"/>
              <a:ext cx="2904727" cy="0"/>
            </a:xfrm>
            <a:prstGeom prst="line">
              <a:avLst/>
            </a:prstGeom>
            <a:ln w="9525">
              <a:solidFill>
                <a:srgbClr val="002060"/>
              </a:solidFill>
            </a:ln>
            <a:effectLst/>
          </p:spPr>
          <p:style>
            <a:lnRef idx="2">
              <a:schemeClr val="accent1"/>
            </a:lnRef>
            <a:fillRef idx="0">
              <a:schemeClr val="accent1"/>
            </a:fillRef>
            <a:effectRef idx="1">
              <a:schemeClr val="accent1"/>
            </a:effectRef>
            <a:fontRef idx="minor">
              <a:schemeClr val="tx1"/>
            </a:fontRef>
          </p:style>
        </p:cxnSp>
        <p:sp>
          <p:nvSpPr>
            <p:cNvPr id="102" name="Rectangle 101"/>
            <p:cNvSpPr/>
            <p:nvPr>
              <p:custDataLst>
                <p:tags r:id="rId34"/>
              </p:custDataLst>
            </p:nvPr>
          </p:nvSpPr>
          <p:spPr>
            <a:xfrm>
              <a:off x="2711237" y="1072957"/>
              <a:ext cx="1006677" cy="360000"/>
            </a:xfrm>
            <a:prstGeom prst="rect">
              <a:avLst/>
            </a:prstGeom>
            <a:solidFill>
              <a:schemeClr val="bg1"/>
            </a:solidFill>
          </p:spPr>
          <p:txBody>
            <a:bodyPr wrap="square" lIns="58223" tIns="29112" rIns="58223" bIns="29112">
              <a:noAutofit/>
            </a:bodyPr>
            <a:lstStyle/>
            <a:p>
              <a:pPr algn="ctr" defTabSz="931658" fontAlgn="base">
                <a:lnSpc>
                  <a:spcPct val="106000"/>
                </a:lnSpc>
                <a:spcBef>
                  <a:spcPct val="0"/>
                </a:spcBef>
                <a:spcAft>
                  <a:spcPct val="0"/>
                </a:spcAft>
              </a:pPr>
              <a:r>
                <a:rPr lang="es-ES" sz="900" b="1" dirty="0">
                  <a:solidFill>
                    <a:srgbClr val="002060"/>
                  </a:solidFill>
                  <a:cs typeface="Arial" pitchFamily="34" charset="0"/>
                </a:rPr>
                <a:t>Situación actual</a:t>
              </a:r>
            </a:p>
          </p:txBody>
        </p:sp>
      </p:grpSp>
      <p:grpSp>
        <p:nvGrpSpPr>
          <p:cNvPr id="8" name="Group 7"/>
          <p:cNvGrpSpPr/>
          <p:nvPr/>
        </p:nvGrpSpPr>
        <p:grpSpPr>
          <a:xfrm>
            <a:off x="3639434" y="1119455"/>
            <a:ext cx="2930418" cy="360000"/>
            <a:chOff x="4670603" y="1083229"/>
            <a:chExt cx="1899243" cy="360000"/>
          </a:xfrm>
        </p:grpSpPr>
        <p:cxnSp>
          <p:nvCxnSpPr>
            <p:cNvPr id="109" name="Straight Connector 108"/>
            <p:cNvCxnSpPr/>
            <p:nvPr>
              <p:custDataLst>
                <p:tags r:id="rId31"/>
              </p:custDataLst>
            </p:nvPr>
          </p:nvCxnSpPr>
          <p:spPr>
            <a:xfrm>
              <a:off x="4670603" y="1226465"/>
              <a:ext cx="1899243" cy="0"/>
            </a:xfrm>
            <a:prstGeom prst="line">
              <a:avLst/>
            </a:prstGeom>
            <a:ln w="9525">
              <a:solidFill>
                <a:srgbClr val="002060"/>
              </a:solidFill>
            </a:ln>
            <a:effectLst/>
          </p:spPr>
          <p:style>
            <a:lnRef idx="2">
              <a:schemeClr val="accent1"/>
            </a:lnRef>
            <a:fillRef idx="0">
              <a:schemeClr val="accent1"/>
            </a:fillRef>
            <a:effectRef idx="1">
              <a:schemeClr val="accent1"/>
            </a:effectRef>
            <a:fontRef idx="minor">
              <a:schemeClr val="tx1"/>
            </a:fontRef>
          </p:style>
        </p:cxnSp>
        <p:sp>
          <p:nvSpPr>
            <p:cNvPr id="110" name="Rectangle 109"/>
            <p:cNvSpPr/>
            <p:nvPr>
              <p:custDataLst>
                <p:tags r:id="rId32"/>
              </p:custDataLst>
            </p:nvPr>
          </p:nvSpPr>
          <p:spPr>
            <a:xfrm>
              <a:off x="5011051" y="1083229"/>
              <a:ext cx="1192316" cy="360000"/>
            </a:xfrm>
            <a:prstGeom prst="rect">
              <a:avLst/>
            </a:prstGeom>
            <a:solidFill>
              <a:schemeClr val="bg1"/>
            </a:solidFill>
          </p:spPr>
          <p:txBody>
            <a:bodyPr wrap="square" lIns="58223" tIns="29112" rIns="58223" bIns="29112">
              <a:noAutofit/>
            </a:bodyPr>
            <a:lstStyle/>
            <a:p>
              <a:pPr algn="ctr" defTabSz="931658" fontAlgn="base">
                <a:lnSpc>
                  <a:spcPct val="106000"/>
                </a:lnSpc>
                <a:spcBef>
                  <a:spcPct val="0"/>
                </a:spcBef>
                <a:spcAft>
                  <a:spcPct val="0"/>
                </a:spcAft>
              </a:pPr>
              <a:r>
                <a:rPr lang="es-ES" sz="900" b="1" dirty="0">
                  <a:solidFill>
                    <a:srgbClr val="002060"/>
                  </a:solidFill>
                  <a:cs typeface="Arial" pitchFamily="34" charset="0"/>
                </a:rPr>
                <a:t>Objetivos y metas estratégicas</a:t>
              </a:r>
            </a:p>
          </p:txBody>
        </p:sp>
      </p:grpSp>
      <p:sp>
        <p:nvSpPr>
          <p:cNvPr id="36" name="Freeform 11"/>
          <p:cNvSpPr>
            <a:spLocks/>
          </p:cNvSpPr>
          <p:nvPr/>
        </p:nvSpPr>
        <p:spPr bwMode="auto">
          <a:xfrm>
            <a:off x="670394" y="1643856"/>
            <a:ext cx="387835" cy="384682"/>
          </a:xfrm>
          <a:custGeom>
            <a:avLst/>
            <a:gdLst>
              <a:gd name="T0" fmla="*/ 246 w 246"/>
              <a:gd name="T1" fmla="*/ 122 h 244"/>
              <a:gd name="T2" fmla="*/ 246 w 246"/>
              <a:gd name="T3" fmla="*/ 122 h 244"/>
              <a:gd name="T4" fmla="*/ 246 w 246"/>
              <a:gd name="T5" fmla="*/ 122 h 244"/>
              <a:gd name="T6" fmla="*/ 246 w 246"/>
              <a:gd name="T7" fmla="*/ 120 h 244"/>
              <a:gd name="T8" fmla="*/ 230 w 246"/>
              <a:gd name="T9" fmla="*/ 114 h 244"/>
              <a:gd name="T10" fmla="*/ 210 w 246"/>
              <a:gd name="T11" fmla="*/ 110 h 244"/>
              <a:gd name="T12" fmla="*/ 178 w 246"/>
              <a:gd name="T13" fmla="*/ 108 h 244"/>
              <a:gd name="T14" fmla="*/ 164 w 246"/>
              <a:gd name="T15" fmla="*/ 90 h 244"/>
              <a:gd name="T16" fmla="*/ 170 w 246"/>
              <a:gd name="T17" fmla="*/ 82 h 244"/>
              <a:gd name="T18" fmla="*/ 168 w 246"/>
              <a:gd name="T19" fmla="*/ 76 h 244"/>
              <a:gd name="T20" fmla="*/ 162 w 246"/>
              <a:gd name="T21" fmla="*/ 74 h 244"/>
              <a:gd name="T22" fmla="*/ 162 w 246"/>
              <a:gd name="T23" fmla="*/ 74 h 244"/>
              <a:gd name="T24" fmla="*/ 136 w 246"/>
              <a:gd name="T25" fmla="*/ 52 h 244"/>
              <a:gd name="T26" fmla="*/ 136 w 246"/>
              <a:gd name="T27" fmla="*/ 52 h 244"/>
              <a:gd name="T28" fmla="*/ 142 w 246"/>
              <a:gd name="T29" fmla="*/ 50 h 244"/>
              <a:gd name="T30" fmla="*/ 144 w 246"/>
              <a:gd name="T31" fmla="*/ 46 h 244"/>
              <a:gd name="T32" fmla="*/ 138 w 246"/>
              <a:gd name="T33" fmla="*/ 38 h 244"/>
              <a:gd name="T34" fmla="*/ 126 w 246"/>
              <a:gd name="T35" fmla="*/ 38 h 244"/>
              <a:gd name="T36" fmla="*/ 118 w 246"/>
              <a:gd name="T37" fmla="*/ 28 h 244"/>
              <a:gd name="T38" fmla="*/ 104 w 246"/>
              <a:gd name="T39" fmla="*/ 8 h 244"/>
              <a:gd name="T40" fmla="*/ 90 w 246"/>
              <a:gd name="T41" fmla="*/ 0 h 244"/>
              <a:gd name="T42" fmla="*/ 78 w 246"/>
              <a:gd name="T43" fmla="*/ 0 h 244"/>
              <a:gd name="T44" fmla="*/ 100 w 246"/>
              <a:gd name="T45" fmla="*/ 52 h 244"/>
              <a:gd name="T46" fmla="*/ 110 w 246"/>
              <a:gd name="T47" fmla="*/ 74 h 244"/>
              <a:gd name="T48" fmla="*/ 114 w 246"/>
              <a:gd name="T49" fmla="*/ 100 h 244"/>
              <a:gd name="T50" fmla="*/ 114 w 246"/>
              <a:gd name="T51" fmla="*/ 104 h 244"/>
              <a:gd name="T52" fmla="*/ 102 w 246"/>
              <a:gd name="T53" fmla="*/ 110 h 244"/>
              <a:gd name="T54" fmla="*/ 42 w 246"/>
              <a:gd name="T55" fmla="*/ 114 h 244"/>
              <a:gd name="T56" fmla="*/ 18 w 246"/>
              <a:gd name="T57" fmla="*/ 80 h 244"/>
              <a:gd name="T58" fmla="*/ 10 w 246"/>
              <a:gd name="T59" fmla="*/ 118 h 244"/>
              <a:gd name="T60" fmla="*/ 10 w 246"/>
              <a:gd name="T61" fmla="*/ 118 h 244"/>
              <a:gd name="T62" fmla="*/ 6 w 246"/>
              <a:gd name="T63" fmla="*/ 118 h 244"/>
              <a:gd name="T64" fmla="*/ 4 w 246"/>
              <a:gd name="T65" fmla="*/ 122 h 244"/>
              <a:gd name="T66" fmla="*/ 10 w 246"/>
              <a:gd name="T67" fmla="*/ 128 h 244"/>
              <a:gd name="T68" fmla="*/ 10 w 246"/>
              <a:gd name="T69" fmla="*/ 128 h 244"/>
              <a:gd name="T70" fmla="*/ 0 w 246"/>
              <a:gd name="T71" fmla="*/ 166 h 244"/>
              <a:gd name="T72" fmla="*/ 42 w 246"/>
              <a:gd name="T73" fmla="*/ 130 h 244"/>
              <a:gd name="T74" fmla="*/ 94 w 246"/>
              <a:gd name="T75" fmla="*/ 132 h 244"/>
              <a:gd name="T76" fmla="*/ 110 w 246"/>
              <a:gd name="T77" fmla="*/ 136 h 244"/>
              <a:gd name="T78" fmla="*/ 114 w 246"/>
              <a:gd name="T79" fmla="*/ 144 h 244"/>
              <a:gd name="T80" fmla="*/ 114 w 246"/>
              <a:gd name="T81" fmla="*/ 156 h 244"/>
              <a:gd name="T82" fmla="*/ 110 w 246"/>
              <a:gd name="T83" fmla="*/ 170 h 244"/>
              <a:gd name="T84" fmla="*/ 100 w 246"/>
              <a:gd name="T85" fmla="*/ 192 h 244"/>
              <a:gd name="T86" fmla="*/ 90 w 246"/>
              <a:gd name="T87" fmla="*/ 244 h 244"/>
              <a:gd name="T88" fmla="*/ 98 w 246"/>
              <a:gd name="T89" fmla="*/ 242 h 244"/>
              <a:gd name="T90" fmla="*/ 104 w 246"/>
              <a:gd name="T91" fmla="*/ 236 h 244"/>
              <a:gd name="T92" fmla="*/ 126 w 246"/>
              <a:gd name="T93" fmla="*/ 206 h 244"/>
              <a:gd name="T94" fmla="*/ 138 w 246"/>
              <a:gd name="T95" fmla="*/ 206 h 244"/>
              <a:gd name="T96" fmla="*/ 142 w 246"/>
              <a:gd name="T97" fmla="*/ 204 h 244"/>
              <a:gd name="T98" fmla="*/ 144 w 246"/>
              <a:gd name="T99" fmla="*/ 198 h 244"/>
              <a:gd name="T100" fmla="*/ 136 w 246"/>
              <a:gd name="T101" fmla="*/ 192 h 244"/>
              <a:gd name="T102" fmla="*/ 136 w 246"/>
              <a:gd name="T103" fmla="*/ 192 h 244"/>
              <a:gd name="T104" fmla="*/ 164 w 246"/>
              <a:gd name="T105" fmla="*/ 170 h 244"/>
              <a:gd name="T106" fmla="*/ 164 w 246"/>
              <a:gd name="T107" fmla="*/ 170 h 244"/>
              <a:gd name="T108" fmla="*/ 170 w 246"/>
              <a:gd name="T109" fmla="*/ 162 h 244"/>
              <a:gd name="T110" fmla="*/ 168 w 246"/>
              <a:gd name="T111" fmla="*/ 156 h 244"/>
              <a:gd name="T112" fmla="*/ 164 w 246"/>
              <a:gd name="T113" fmla="*/ 154 h 244"/>
              <a:gd name="T114" fmla="*/ 178 w 246"/>
              <a:gd name="T115" fmla="*/ 136 h 244"/>
              <a:gd name="T116" fmla="*/ 230 w 246"/>
              <a:gd name="T117" fmla="*/ 130 h 244"/>
              <a:gd name="T118" fmla="*/ 242 w 246"/>
              <a:gd name="T119" fmla="*/ 126 h 244"/>
              <a:gd name="T120" fmla="*/ 246 w 246"/>
              <a:gd name="T121" fmla="*/ 122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6" h="244">
                <a:moveTo>
                  <a:pt x="246" y="122"/>
                </a:moveTo>
                <a:lnTo>
                  <a:pt x="246" y="122"/>
                </a:lnTo>
                <a:lnTo>
                  <a:pt x="246" y="122"/>
                </a:lnTo>
                <a:lnTo>
                  <a:pt x="246" y="122"/>
                </a:lnTo>
                <a:lnTo>
                  <a:pt x="246" y="122"/>
                </a:lnTo>
                <a:lnTo>
                  <a:pt x="246" y="122"/>
                </a:lnTo>
                <a:lnTo>
                  <a:pt x="246" y="122"/>
                </a:lnTo>
                <a:lnTo>
                  <a:pt x="246" y="120"/>
                </a:lnTo>
                <a:lnTo>
                  <a:pt x="242" y="118"/>
                </a:lnTo>
                <a:lnTo>
                  <a:pt x="230" y="114"/>
                </a:lnTo>
                <a:lnTo>
                  <a:pt x="230" y="114"/>
                </a:lnTo>
                <a:lnTo>
                  <a:pt x="210" y="110"/>
                </a:lnTo>
                <a:lnTo>
                  <a:pt x="178" y="108"/>
                </a:lnTo>
                <a:lnTo>
                  <a:pt x="178" y="108"/>
                </a:lnTo>
                <a:lnTo>
                  <a:pt x="164" y="90"/>
                </a:lnTo>
                <a:lnTo>
                  <a:pt x="164" y="90"/>
                </a:lnTo>
                <a:lnTo>
                  <a:pt x="168" y="86"/>
                </a:lnTo>
                <a:lnTo>
                  <a:pt x="170" y="82"/>
                </a:lnTo>
                <a:lnTo>
                  <a:pt x="170" y="82"/>
                </a:lnTo>
                <a:lnTo>
                  <a:pt x="168" y="76"/>
                </a:lnTo>
                <a:lnTo>
                  <a:pt x="162" y="74"/>
                </a:lnTo>
                <a:lnTo>
                  <a:pt x="162" y="74"/>
                </a:lnTo>
                <a:lnTo>
                  <a:pt x="162" y="74"/>
                </a:lnTo>
                <a:lnTo>
                  <a:pt x="162" y="74"/>
                </a:lnTo>
                <a:lnTo>
                  <a:pt x="152" y="74"/>
                </a:lnTo>
                <a:lnTo>
                  <a:pt x="136" y="52"/>
                </a:lnTo>
                <a:lnTo>
                  <a:pt x="136" y="52"/>
                </a:lnTo>
                <a:lnTo>
                  <a:pt x="136" y="52"/>
                </a:lnTo>
                <a:lnTo>
                  <a:pt x="136" y="52"/>
                </a:lnTo>
                <a:lnTo>
                  <a:pt x="142" y="50"/>
                </a:lnTo>
                <a:lnTo>
                  <a:pt x="144" y="46"/>
                </a:lnTo>
                <a:lnTo>
                  <a:pt x="144" y="46"/>
                </a:lnTo>
                <a:lnTo>
                  <a:pt x="142" y="40"/>
                </a:lnTo>
                <a:lnTo>
                  <a:pt x="138" y="38"/>
                </a:lnTo>
                <a:lnTo>
                  <a:pt x="138" y="38"/>
                </a:lnTo>
                <a:lnTo>
                  <a:pt x="126" y="38"/>
                </a:lnTo>
                <a:lnTo>
                  <a:pt x="118" y="28"/>
                </a:lnTo>
                <a:lnTo>
                  <a:pt x="118" y="28"/>
                </a:lnTo>
                <a:lnTo>
                  <a:pt x="104" y="8"/>
                </a:lnTo>
                <a:lnTo>
                  <a:pt x="104" y="8"/>
                </a:lnTo>
                <a:lnTo>
                  <a:pt x="98" y="2"/>
                </a:lnTo>
                <a:lnTo>
                  <a:pt x="90" y="0"/>
                </a:lnTo>
                <a:lnTo>
                  <a:pt x="78" y="0"/>
                </a:lnTo>
                <a:lnTo>
                  <a:pt x="78" y="0"/>
                </a:lnTo>
                <a:lnTo>
                  <a:pt x="100" y="52"/>
                </a:lnTo>
                <a:lnTo>
                  <a:pt x="100" y="52"/>
                </a:lnTo>
                <a:lnTo>
                  <a:pt x="110" y="74"/>
                </a:lnTo>
                <a:lnTo>
                  <a:pt x="110" y="74"/>
                </a:lnTo>
                <a:lnTo>
                  <a:pt x="114" y="88"/>
                </a:lnTo>
                <a:lnTo>
                  <a:pt x="114" y="100"/>
                </a:lnTo>
                <a:lnTo>
                  <a:pt x="114" y="100"/>
                </a:lnTo>
                <a:lnTo>
                  <a:pt x="114" y="104"/>
                </a:lnTo>
                <a:lnTo>
                  <a:pt x="110" y="108"/>
                </a:lnTo>
                <a:lnTo>
                  <a:pt x="102" y="110"/>
                </a:lnTo>
                <a:lnTo>
                  <a:pt x="94" y="112"/>
                </a:lnTo>
                <a:lnTo>
                  <a:pt x="42" y="114"/>
                </a:lnTo>
                <a:lnTo>
                  <a:pt x="18" y="80"/>
                </a:lnTo>
                <a:lnTo>
                  <a:pt x="18" y="80"/>
                </a:lnTo>
                <a:lnTo>
                  <a:pt x="0" y="78"/>
                </a:lnTo>
                <a:lnTo>
                  <a:pt x="10" y="118"/>
                </a:lnTo>
                <a:lnTo>
                  <a:pt x="10" y="118"/>
                </a:lnTo>
                <a:lnTo>
                  <a:pt x="10" y="118"/>
                </a:lnTo>
                <a:lnTo>
                  <a:pt x="10" y="118"/>
                </a:lnTo>
                <a:lnTo>
                  <a:pt x="6" y="118"/>
                </a:lnTo>
                <a:lnTo>
                  <a:pt x="4" y="122"/>
                </a:lnTo>
                <a:lnTo>
                  <a:pt x="4" y="122"/>
                </a:lnTo>
                <a:lnTo>
                  <a:pt x="6" y="126"/>
                </a:lnTo>
                <a:lnTo>
                  <a:pt x="10" y="128"/>
                </a:lnTo>
                <a:lnTo>
                  <a:pt x="10" y="128"/>
                </a:lnTo>
                <a:lnTo>
                  <a:pt x="10" y="128"/>
                </a:lnTo>
                <a:lnTo>
                  <a:pt x="0" y="166"/>
                </a:lnTo>
                <a:lnTo>
                  <a:pt x="0" y="166"/>
                </a:lnTo>
                <a:lnTo>
                  <a:pt x="18" y="164"/>
                </a:lnTo>
                <a:lnTo>
                  <a:pt x="42" y="130"/>
                </a:lnTo>
                <a:lnTo>
                  <a:pt x="94" y="132"/>
                </a:lnTo>
                <a:lnTo>
                  <a:pt x="94" y="132"/>
                </a:lnTo>
                <a:lnTo>
                  <a:pt x="102" y="134"/>
                </a:lnTo>
                <a:lnTo>
                  <a:pt x="110" y="136"/>
                </a:lnTo>
                <a:lnTo>
                  <a:pt x="114" y="140"/>
                </a:lnTo>
                <a:lnTo>
                  <a:pt x="114" y="144"/>
                </a:lnTo>
                <a:lnTo>
                  <a:pt x="114" y="144"/>
                </a:lnTo>
                <a:lnTo>
                  <a:pt x="114" y="156"/>
                </a:lnTo>
                <a:lnTo>
                  <a:pt x="110" y="170"/>
                </a:lnTo>
                <a:lnTo>
                  <a:pt x="110" y="170"/>
                </a:lnTo>
                <a:lnTo>
                  <a:pt x="100" y="192"/>
                </a:lnTo>
                <a:lnTo>
                  <a:pt x="100" y="192"/>
                </a:lnTo>
                <a:lnTo>
                  <a:pt x="78" y="244"/>
                </a:lnTo>
                <a:lnTo>
                  <a:pt x="90" y="244"/>
                </a:lnTo>
                <a:lnTo>
                  <a:pt x="90" y="244"/>
                </a:lnTo>
                <a:lnTo>
                  <a:pt x="98" y="242"/>
                </a:lnTo>
                <a:lnTo>
                  <a:pt x="104" y="236"/>
                </a:lnTo>
                <a:lnTo>
                  <a:pt x="104" y="236"/>
                </a:lnTo>
                <a:lnTo>
                  <a:pt x="118" y="216"/>
                </a:lnTo>
                <a:lnTo>
                  <a:pt x="126" y="206"/>
                </a:lnTo>
                <a:lnTo>
                  <a:pt x="138" y="206"/>
                </a:lnTo>
                <a:lnTo>
                  <a:pt x="138" y="206"/>
                </a:lnTo>
                <a:lnTo>
                  <a:pt x="138" y="206"/>
                </a:lnTo>
                <a:lnTo>
                  <a:pt x="142" y="204"/>
                </a:lnTo>
                <a:lnTo>
                  <a:pt x="144" y="198"/>
                </a:lnTo>
                <a:lnTo>
                  <a:pt x="144" y="198"/>
                </a:lnTo>
                <a:lnTo>
                  <a:pt x="142" y="194"/>
                </a:lnTo>
                <a:lnTo>
                  <a:pt x="136" y="192"/>
                </a:lnTo>
                <a:lnTo>
                  <a:pt x="136" y="192"/>
                </a:lnTo>
                <a:lnTo>
                  <a:pt x="136" y="192"/>
                </a:lnTo>
                <a:lnTo>
                  <a:pt x="152" y="170"/>
                </a:lnTo>
                <a:lnTo>
                  <a:pt x="164" y="170"/>
                </a:lnTo>
                <a:lnTo>
                  <a:pt x="164" y="170"/>
                </a:lnTo>
                <a:lnTo>
                  <a:pt x="164" y="170"/>
                </a:lnTo>
                <a:lnTo>
                  <a:pt x="168" y="166"/>
                </a:lnTo>
                <a:lnTo>
                  <a:pt x="170" y="162"/>
                </a:lnTo>
                <a:lnTo>
                  <a:pt x="170" y="162"/>
                </a:lnTo>
                <a:lnTo>
                  <a:pt x="168" y="156"/>
                </a:lnTo>
                <a:lnTo>
                  <a:pt x="164" y="154"/>
                </a:lnTo>
                <a:lnTo>
                  <a:pt x="164" y="154"/>
                </a:lnTo>
                <a:lnTo>
                  <a:pt x="178" y="136"/>
                </a:lnTo>
                <a:lnTo>
                  <a:pt x="178" y="136"/>
                </a:lnTo>
                <a:lnTo>
                  <a:pt x="210" y="134"/>
                </a:lnTo>
                <a:lnTo>
                  <a:pt x="230" y="130"/>
                </a:lnTo>
                <a:lnTo>
                  <a:pt x="230" y="130"/>
                </a:lnTo>
                <a:lnTo>
                  <a:pt x="242" y="126"/>
                </a:lnTo>
                <a:lnTo>
                  <a:pt x="246" y="124"/>
                </a:lnTo>
                <a:lnTo>
                  <a:pt x="246" y="122"/>
                </a:lnTo>
                <a:lnTo>
                  <a:pt x="246" y="122"/>
                </a:lnTo>
                <a:close/>
              </a:path>
            </a:pathLst>
          </a:custGeom>
          <a:solidFill>
            <a:schemeClr val="bg1"/>
          </a:solidFill>
          <a:ln>
            <a:noFill/>
          </a:ln>
        </p:spPr>
        <p:txBody>
          <a:bodyPr vert="horz" wrap="square" lIns="91428" tIns="45715" rIns="91428" bIns="45715" numCol="1" anchor="t" anchorCtr="0" compatLnSpc="1">
            <a:prstTxWarp prst="textNoShape">
              <a:avLst/>
            </a:prstTxWarp>
          </a:bodyPr>
          <a:lstStyle/>
          <a:p>
            <a:endParaRPr lang="es-ES" dirty="0">
              <a:solidFill>
                <a:srgbClr val="002776"/>
              </a:solidFill>
            </a:endParaRPr>
          </a:p>
        </p:txBody>
      </p:sp>
      <p:grpSp>
        <p:nvGrpSpPr>
          <p:cNvPr id="45" name="Group 990"/>
          <p:cNvGrpSpPr/>
          <p:nvPr/>
        </p:nvGrpSpPr>
        <p:grpSpPr>
          <a:xfrm>
            <a:off x="670394" y="3322130"/>
            <a:ext cx="363659" cy="363660"/>
            <a:chOff x="8779515" y="6061978"/>
            <a:chExt cx="232413" cy="232414"/>
          </a:xfrm>
          <a:solidFill>
            <a:schemeClr val="bg1"/>
          </a:solidFill>
        </p:grpSpPr>
        <p:sp>
          <p:nvSpPr>
            <p:cNvPr id="46" name="Freeform 459"/>
            <p:cNvSpPr>
              <a:spLocks/>
            </p:cNvSpPr>
            <p:nvPr/>
          </p:nvSpPr>
          <p:spPr bwMode="auto">
            <a:xfrm>
              <a:off x="8870012" y="6082545"/>
              <a:ext cx="41135" cy="34966"/>
            </a:xfrm>
            <a:custGeom>
              <a:avLst/>
              <a:gdLst>
                <a:gd name="T0" fmla="*/ 22 w 22"/>
                <a:gd name="T1" fmla="*/ 6 h 18"/>
                <a:gd name="T2" fmla="*/ 22 w 22"/>
                <a:gd name="T3" fmla="*/ 5 h 18"/>
                <a:gd name="T4" fmla="*/ 21 w 22"/>
                <a:gd name="T5" fmla="*/ 0 h 18"/>
                <a:gd name="T6" fmla="*/ 12 w 22"/>
                <a:gd name="T7" fmla="*/ 0 h 18"/>
                <a:gd name="T8" fmla="*/ 0 w 22"/>
                <a:gd name="T9" fmla="*/ 1 h 18"/>
                <a:gd name="T10" fmla="*/ 2 w 22"/>
                <a:gd name="T11" fmla="*/ 2 h 18"/>
                <a:gd name="T12" fmla="*/ 3 w 22"/>
                <a:gd name="T13" fmla="*/ 3 h 18"/>
                <a:gd name="T14" fmla="*/ 2 w 22"/>
                <a:gd name="T15" fmla="*/ 7 h 18"/>
                <a:gd name="T16" fmla="*/ 1 w 22"/>
                <a:gd name="T17" fmla="*/ 8 h 18"/>
                <a:gd name="T18" fmla="*/ 2 w 22"/>
                <a:gd name="T19" fmla="*/ 11 h 18"/>
                <a:gd name="T20" fmla="*/ 2 w 22"/>
                <a:gd name="T21" fmla="*/ 12 h 18"/>
                <a:gd name="T22" fmla="*/ 4 w 22"/>
                <a:gd name="T23" fmla="*/ 17 h 18"/>
                <a:gd name="T24" fmla="*/ 6 w 22"/>
                <a:gd name="T25" fmla="*/ 18 h 18"/>
                <a:gd name="T26" fmla="*/ 6 w 22"/>
                <a:gd name="T27" fmla="*/ 18 h 18"/>
                <a:gd name="T28" fmla="*/ 7 w 22"/>
                <a:gd name="T29" fmla="*/ 18 h 18"/>
                <a:gd name="T30" fmla="*/ 10 w 22"/>
                <a:gd name="T31" fmla="*/ 14 h 18"/>
                <a:gd name="T32" fmla="*/ 11 w 22"/>
                <a:gd name="T33" fmla="*/ 14 h 18"/>
                <a:gd name="T34" fmla="*/ 14 w 22"/>
                <a:gd name="T35" fmla="*/ 12 h 18"/>
                <a:gd name="T36" fmla="*/ 21 w 22"/>
                <a:gd name="T37" fmla="*/ 7 h 18"/>
                <a:gd name="T38" fmla="*/ 22 w 22"/>
                <a:gd name="T39" fmla="*/ 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18">
                  <a:moveTo>
                    <a:pt x="22" y="6"/>
                  </a:moveTo>
                  <a:cubicBezTo>
                    <a:pt x="22" y="6"/>
                    <a:pt x="22" y="5"/>
                    <a:pt x="22" y="5"/>
                  </a:cubicBezTo>
                  <a:cubicBezTo>
                    <a:pt x="21" y="3"/>
                    <a:pt x="21" y="2"/>
                    <a:pt x="21" y="0"/>
                  </a:cubicBezTo>
                  <a:cubicBezTo>
                    <a:pt x="18" y="0"/>
                    <a:pt x="15" y="0"/>
                    <a:pt x="12" y="0"/>
                  </a:cubicBezTo>
                  <a:cubicBezTo>
                    <a:pt x="8" y="0"/>
                    <a:pt x="4" y="0"/>
                    <a:pt x="0" y="1"/>
                  </a:cubicBezTo>
                  <a:cubicBezTo>
                    <a:pt x="1" y="2"/>
                    <a:pt x="1" y="2"/>
                    <a:pt x="2" y="2"/>
                  </a:cubicBezTo>
                  <a:cubicBezTo>
                    <a:pt x="3" y="2"/>
                    <a:pt x="3" y="3"/>
                    <a:pt x="3" y="3"/>
                  </a:cubicBezTo>
                  <a:cubicBezTo>
                    <a:pt x="4" y="4"/>
                    <a:pt x="3" y="6"/>
                    <a:pt x="2" y="7"/>
                  </a:cubicBezTo>
                  <a:cubicBezTo>
                    <a:pt x="1" y="7"/>
                    <a:pt x="1" y="8"/>
                    <a:pt x="1" y="8"/>
                  </a:cubicBezTo>
                  <a:cubicBezTo>
                    <a:pt x="0" y="9"/>
                    <a:pt x="1" y="10"/>
                    <a:pt x="2" y="11"/>
                  </a:cubicBezTo>
                  <a:cubicBezTo>
                    <a:pt x="2" y="11"/>
                    <a:pt x="2" y="12"/>
                    <a:pt x="2" y="12"/>
                  </a:cubicBezTo>
                  <a:cubicBezTo>
                    <a:pt x="4" y="14"/>
                    <a:pt x="4" y="17"/>
                    <a:pt x="4" y="17"/>
                  </a:cubicBezTo>
                  <a:cubicBezTo>
                    <a:pt x="5" y="18"/>
                    <a:pt x="5" y="18"/>
                    <a:pt x="6" y="18"/>
                  </a:cubicBezTo>
                  <a:cubicBezTo>
                    <a:pt x="6" y="18"/>
                    <a:pt x="6" y="18"/>
                    <a:pt x="6" y="18"/>
                  </a:cubicBezTo>
                  <a:cubicBezTo>
                    <a:pt x="6" y="18"/>
                    <a:pt x="7" y="18"/>
                    <a:pt x="7" y="18"/>
                  </a:cubicBezTo>
                  <a:cubicBezTo>
                    <a:pt x="7" y="18"/>
                    <a:pt x="9" y="16"/>
                    <a:pt x="10" y="14"/>
                  </a:cubicBezTo>
                  <a:cubicBezTo>
                    <a:pt x="11" y="14"/>
                    <a:pt x="11" y="14"/>
                    <a:pt x="11" y="14"/>
                  </a:cubicBezTo>
                  <a:cubicBezTo>
                    <a:pt x="12" y="14"/>
                    <a:pt x="14" y="14"/>
                    <a:pt x="14" y="12"/>
                  </a:cubicBezTo>
                  <a:cubicBezTo>
                    <a:pt x="15" y="10"/>
                    <a:pt x="19" y="8"/>
                    <a:pt x="21" y="7"/>
                  </a:cubicBezTo>
                  <a:cubicBezTo>
                    <a:pt x="22" y="7"/>
                    <a:pt x="22" y="7"/>
                    <a:pt x="2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_tradnl">
                <a:solidFill>
                  <a:srgbClr val="002776"/>
                </a:solidFill>
              </a:endParaRPr>
            </a:p>
          </p:txBody>
        </p:sp>
        <p:sp>
          <p:nvSpPr>
            <p:cNvPr id="47" name="Freeform 460"/>
            <p:cNvSpPr>
              <a:spLocks/>
            </p:cNvSpPr>
            <p:nvPr/>
          </p:nvSpPr>
          <p:spPr bwMode="auto">
            <a:xfrm>
              <a:off x="8802139" y="6090772"/>
              <a:ext cx="94611" cy="168654"/>
            </a:xfrm>
            <a:custGeom>
              <a:avLst/>
              <a:gdLst>
                <a:gd name="T0" fmla="*/ 40 w 50"/>
                <a:gd name="T1" fmla="*/ 61 h 90"/>
                <a:gd name="T2" fmla="*/ 39 w 50"/>
                <a:gd name="T3" fmla="*/ 61 h 90"/>
                <a:gd name="T4" fmla="*/ 35 w 50"/>
                <a:gd name="T5" fmla="*/ 58 h 90"/>
                <a:gd name="T6" fmla="*/ 28 w 50"/>
                <a:gd name="T7" fmla="*/ 53 h 90"/>
                <a:gd name="T8" fmla="*/ 27 w 50"/>
                <a:gd name="T9" fmla="*/ 53 h 90"/>
                <a:gd name="T10" fmla="*/ 21 w 50"/>
                <a:gd name="T11" fmla="*/ 54 h 90"/>
                <a:gd name="T12" fmla="*/ 11 w 50"/>
                <a:gd name="T13" fmla="*/ 48 h 90"/>
                <a:gd name="T14" fmla="*/ 11 w 50"/>
                <a:gd name="T15" fmla="*/ 48 h 90"/>
                <a:gd name="T16" fmla="*/ 10 w 50"/>
                <a:gd name="T17" fmla="*/ 48 h 90"/>
                <a:gd name="T18" fmla="*/ 10 w 50"/>
                <a:gd name="T19" fmla="*/ 48 h 90"/>
                <a:gd name="T20" fmla="*/ 11 w 50"/>
                <a:gd name="T21" fmla="*/ 43 h 90"/>
                <a:gd name="T22" fmla="*/ 13 w 50"/>
                <a:gd name="T23" fmla="*/ 42 h 90"/>
                <a:gd name="T24" fmla="*/ 16 w 50"/>
                <a:gd name="T25" fmla="*/ 43 h 90"/>
                <a:gd name="T26" fmla="*/ 19 w 50"/>
                <a:gd name="T27" fmla="*/ 43 h 90"/>
                <a:gd name="T28" fmla="*/ 23 w 50"/>
                <a:gd name="T29" fmla="*/ 42 h 90"/>
                <a:gd name="T30" fmla="*/ 24 w 50"/>
                <a:gd name="T31" fmla="*/ 37 h 90"/>
                <a:gd name="T32" fmla="*/ 31 w 50"/>
                <a:gd name="T33" fmla="*/ 30 h 90"/>
                <a:gd name="T34" fmla="*/ 38 w 50"/>
                <a:gd name="T35" fmla="*/ 25 h 90"/>
                <a:gd name="T36" fmla="*/ 36 w 50"/>
                <a:gd name="T37" fmla="*/ 16 h 90"/>
                <a:gd name="T38" fmla="*/ 32 w 50"/>
                <a:gd name="T39" fmla="*/ 16 h 90"/>
                <a:gd name="T40" fmla="*/ 28 w 50"/>
                <a:gd name="T41" fmla="*/ 16 h 90"/>
                <a:gd name="T42" fmla="*/ 24 w 50"/>
                <a:gd name="T43" fmla="*/ 16 h 90"/>
                <a:gd name="T44" fmla="*/ 23 w 50"/>
                <a:gd name="T45" fmla="*/ 19 h 90"/>
                <a:gd name="T46" fmla="*/ 22 w 50"/>
                <a:gd name="T47" fmla="*/ 16 h 90"/>
                <a:gd name="T48" fmla="*/ 19 w 50"/>
                <a:gd name="T49" fmla="*/ 16 h 90"/>
                <a:gd name="T50" fmla="*/ 24 w 50"/>
                <a:gd name="T51" fmla="*/ 12 h 90"/>
                <a:gd name="T52" fmla="*/ 26 w 50"/>
                <a:gd name="T53" fmla="*/ 10 h 90"/>
                <a:gd name="T54" fmla="*/ 27 w 50"/>
                <a:gd name="T55" fmla="*/ 10 h 90"/>
                <a:gd name="T56" fmla="*/ 32 w 50"/>
                <a:gd name="T57" fmla="*/ 4 h 90"/>
                <a:gd name="T58" fmla="*/ 27 w 50"/>
                <a:gd name="T59" fmla="*/ 0 h 90"/>
                <a:gd name="T60" fmla="*/ 25 w 50"/>
                <a:gd name="T61" fmla="*/ 2 h 90"/>
                <a:gd name="T62" fmla="*/ 0 w 50"/>
                <a:gd name="T63" fmla="*/ 44 h 90"/>
                <a:gd name="T64" fmla="*/ 0 w 50"/>
                <a:gd name="T65" fmla="*/ 45 h 90"/>
                <a:gd name="T66" fmla="*/ 1 w 50"/>
                <a:gd name="T67" fmla="*/ 51 h 90"/>
                <a:gd name="T68" fmla="*/ 2 w 50"/>
                <a:gd name="T69" fmla="*/ 52 h 90"/>
                <a:gd name="T70" fmla="*/ 3 w 50"/>
                <a:gd name="T71" fmla="*/ 53 h 90"/>
                <a:gd name="T72" fmla="*/ 8 w 50"/>
                <a:gd name="T73" fmla="*/ 55 h 90"/>
                <a:gd name="T74" fmla="*/ 10 w 50"/>
                <a:gd name="T75" fmla="*/ 54 h 90"/>
                <a:gd name="T76" fmla="*/ 17 w 50"/>
                <a:gd name="T77" fmla="*/ 59 h 90"/>
                <a:gd name="T78" fmla="*/ 15 w 50"/>
                <a:gd name="T79" fmla="*/ 69 h 90"/>
                <a:gd name="T80" fmla="*/ 20 w 50"/>
                <a:gd name="T81" fmla="*/ 72 h 90"/>
                <a:gd name="T82" fmla="*/ 22 w 50"/>
                <a:gd name="T83" fmla="*/ 74 h 90"/>
                <a:gd name="T84" fmla="*/ 23 w 50"/>
                <a:gd name="T85" fmla="*/ 82 h 90"/>
                <a:gd name="T86" fmla="*/ 23 w 50"/>
                <a:gd name="T87" fmla="*/ 86 h 90"/>
                <a:gd name="T88" fmla="*/ 33 w 50"/>
                <a:gd name="T89" fmla="*/ 90 h 90"/>
                <a:gd name="T90" fmla="*/ 36 w 50"/>
                <a:gd name="T91" fmla="*/ 83 h 90"/>
                <a:gd name="T92" fmla="*/ 43 w 50"/>
                <a:gd name="T93" fmla="*/ 79 h 90"/>
                <a:gd name="T94" fmla="*/ 44 w 50"/>
                <a:gd name="T95" fmla="*/ 79 h 90"/>
                <a:gd name="T96" fmla="*/ 44 w 50"/>
                <a:gd name="T97" fmla="*/ 78 h 90"/>
                <a:gd name="T98" fmla="*/ 47 w 50"/>
                <a:gd name="T99" fmla="*/ 65 h 90"/>
                <a:gd name="T100" fmla="*/ 40 w 50"/>
                <a:gd name="T101" fmla="*/ 61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0" h="90">
                  <a:moveTo>
                    <a:pt x="40" y="61"/>
                  </a:moveTo>
                  <a:cubicBezTo>
                    <a:pt x="40" y="61"/>
                    <a:pt x="39" y="61"/>
                    <a:pt x="39" y="61"/>
                  </a:cubicBezTo>
                  <a:cubicBezTo>
                    <a:pt x="38" y="61"/>
                    <a:pt x="36" y="59"/>
                    <a:pt x="35" y="58"/>
                  </a:cubicBezTo>
                  <a:cubicBezTo>
                    <a:pt x="33" y="55"/>
                    <a:pt x="31" y="53"/>
                    <a:pt x="28" y="53"/>
                  </a:cubicBezTo>
                  <a:cubicBezTo>
                    <a:pt x="28" y="53"/>
                    <a:pt x="28" y="53"/>
                    <a:pt x="27" y="53"/>
                  </a:cubicBezTo>
                  <a:cubicBezTo>
                    <a:pt x="25" y="53"/>
                    <a:pt x="22" y="54"/>
                    <a:pt x="21" y="54"/>
                  </a:cubicBezTo>
                  <a:cubicBezTo>
                    <a:pt x="19" y="52"/>
                    <a:pt x="15" y="48"/>
                    <a:pt x="11" y="48"/>
                  </a:cubicBezTo>
                  <a:cubicBezTo>
                    <a:pt x="11" y="48"/>
                    <a:pt x="11" y="48"/>
                    <a:pt x="11" y="48"/>
                  </a:cubicBezTo>
                  <a:cubicBezTo>
                    <a:pt x="11" y="48"/>
                    <a:pt x="11" y="48"/>
                    <a:pt x="10" y="48"/>
                  </a:cubicBezTo>
                  <a:cubicBezTo>
                    <a:pt x="10" y="48"/>
                    <a:pt x="10" y="48"/>
                    <a:pt x="10" y="48"/>
                  </a:cubicBezTo>
                  <a:cubicBezTo>
                    <a:pt x="10" y="48"/>
                    <a:pt x="9" y="47"/>
                    <a:pt x="11" y="43"/>
                  </a:cubicBezTo>
                  <a:cubicBezTo>
                    <a:pt x="11" y="43"/>
                    <a:pt x="11" y="42"/>
                    <a:pt x="13" y="42"/>
                  </a:cubicBezTo>
                  <a:cubicBezTo>
                    <a:pt x="13" y="42"/>
                    <a:pt x="14" y="43"/>
                    <a:pt x="16" y="43"/>
                  </a:cubicBezTo>
                  <a:cubicBezTo>
                    <a:pt x="17" y="43"/>
                    <a:pt x="18" y="43"/>
                    <a:pt x="19" y="43"/>
                  </a:cubicBezTo>
                  <a:cubicBezTo>
                    <a:pt x="21" y="43"/>
                    <a:pt x="22" y="43"/>
                    <a:pt x="23" y="42"/>
                  </a:cubicBezTo>
                  <a:cubicBezTo>
                    <a:pt x="24" y="40"/>
                    <a:pt x="25" y="39"/>
                    <a:pt x="24" y="37"/>
                  </a:cubicBezTo>
                  <a:cubicBezTo>
                    <a:pt x="24" y="33"/>
                    <a:pt x="27" y="32"/>
                    <a:pt x="31" y="30"/>
                  </a:cubicBezTo>
                  <a:cubicBezTo>
                    <a:pt x="34" y="29"/>
                    <a:pt x="37" y="28"/>
                    <a:pt x="38" y="25"/>
                  </a:cubicBezTo>
                  <a:cubicBezTo>
                    <a:pt x="40" y="19"/>
                    <a:pt x="37" y="17"/>
                    <a:pt x="36" y="16"/>
                  </a:cubicBezTo>
                  <a:cubicBezTo>
                    <a:pt x="35" y="15"/>
                    <a:pt x="35" y="16"/>
                    <a:pt x="32" y="16"/>
                  </a:cubicBezTo>
                  <a:cubicBezTo>
                    <a:pt x="32" y="16"/>
                    <a:pt x="28" y="16"/>
                    <a:pt x="28" y="16"/>
                  </a:cubicBezTo>
                  <a:cubicBezTo>
                    <a:pt x="25" y="16"/>
                    <a:pt x="25" y="13"/>
                    <a:pt x="24" y="16"/>
                  </a:cubicBezTo>
                  <a:cubicBezTo>
                    <a:pt x="24" y="17"/>
                    <a:pt x="24" y="18"/>
                    <a:pt x="23" y="19"/>
                  </a:cubicBezTo>
                  <a:cubicBezTo>
                    <a:pt x="23" y="18"/>
                    <a:pt x="22" y="17"/>
                    <a:pt x="22" y="16"/>
                  </a:cubicBezTo>
                  <a:cubicBezTo>
                    <a:pt x="21" y="16"/>
                    <a:pt x="20" y="16"/>
                    <a:pt x="19" y="16"/>
                  </a:cubicBezTo>
                  <a:cubicBezTo>
                    <a:pt x="21" y="14"/>
                    <a:pt x="23" y="13"/>
                    <a:pt x="24" y="12"/>
                  </a:cubicBezTo>
                  <a:cubicBezTo>
                    <a:pt x="25" y="11"/>
                    <a:pt x="25" y="10"/>
                    <a:pt x="26" y="10"/>
                  </a:cubicBezTo>
                  <a:cubicBezTo>
                    <a:pt x="26" y="10"/>
                    <a:pt x="26" y="10"/>
                    <a:pt x="27" y="10"/>
                  </a:cubicBezTo>
                  <a:cubicBezTo>
                    <a:pt x="29" y="9"/>
                    <a:pt x="32" y="7"/>
                    <a:pt x="32" y="4"/>
                  </a:cubicBezTo>
                  <a:cubicBezTo>
                    <a:pt x="32" y="2"/>
                    <a:pt x="32" y="1"/>
                    <a:pt x="27" y="0"/>
                  </a:cubicBezTo>
                  <a:cubicBezTo>
                    <a:pt x="27" y="1"/>
                    <a:pt x="26" y="1"/>
                    <a:pt x="25" y="2"/>
                  </a:cubicBezTo>
                  <a:cubicBezTo>
                    <a:pt x="10" y="10"/>
                    <a:pt x="0" y="26"/>
                    <a:pt x="0" y="44"/>
                  </a:cubicBezTo>
                  <a:cubicBezTo>
                    <a:pt x="0" y="44"/>
                    <a:pt x="0" y="44"/>
                    <a:pt x="0" y="45"/>
                  </a:cubicBezTo>
                  <a:cubicBezTo>
                    <a:pt x="1" y="48"/>
                    <a:pt x="1" y="51"/>
                    <a:pt x="1" y="51"/>
                  </a:cubicBezTo>
                  <a:cubicBezTo>
                    <a:pt x="2" y="52"/>
                    <a:pt x="2" y="52"/>
                    <a:pt x="2" y="52"/>
                  </a:cubicBezTo>
                  <a:cubicBezTo>
                    <a:pt x="3" y="53"/>
                    <a:pt x="3" y="53"/>
                    <a:pt x="3" y="53"/>
                  </a:cubicBezTo>
                  <a:cubicBezTo>
                    <a:pt x="4" y="53"/>
                    <a:pt x="7" y="55"/>
                    <a:pt x="8" y="55"/>
                  </a:cubicBezTo>
                  <a:cubicBezTo>
                    <a:pt x="9" y="55"/>
                    <a:pt x="10" y="54"/>
                    <a:pt x="10" y="54"/>
                  </a:cubicBezTo>
                  <a:cubicBezTo>
                    <a:pt x="12" y="55"/>
                    <a:pt x="14" y="57"/>
                    <a:pt x="17" y="59"/>
                  </a:cubicBezTo>
                  <a:cubicBezTo>
                    <a:pt x="16" y="62"/>
                    <a:pt x="14" y="67"/>
                    <a:pt x="15" y="69"/>
                  </a:cubicBezTo>
                  <a:cubicBezTo>
                    <a:pt x="16" y="72"/>
                    <a:pt x="19" y="72"/>
                    <a:pt x="20" y="72"/>
                  </a:cubicBezTo>
                  <a:cubicBezTo>
                    <a:pt x="22" y="72"/>
                    <a:pt x="22" y="73"/>
                    <a:pt x="22" y="74"/>
                  </a:cubicBezTo>
                  <a:cubicBezTo>
                    <a:pt x="23" y="75"/>
                    <a:pt x="23" y="79"/>
                    <a:pt x="23" y="82"/>
                  </a:cubicBezTo>
                  <a:cubicBezTo>
                    <a:pt x="23" y="83"/>
                    <a:pt x="23" y="84"/>
                    <a:pt x="23" y="86"/>
                  </a:cubicBezTo>
                  <a:cubicBezTo>
                    <a:pt x="26" y="88"/>
                    <a:pt x="30" y="89"/>
                    <a:pt x="33" y="90"/>
                  </a:cubicBezTo>
                  <a:cubicBezTo>
                    <a:pt x="35" y="88"/>
                    <a:pt x="36" y="85"/>
                    <a:pt x="36" y="83"/>
                  </a:cubicBezTo>
                  <a:cubicBezTo>
                    <a:pt x="37" y="82"/>
                    <a:pt x="40" y="80"/>
                    <a:pt x="43" y="79"/>
                  </a:cubicBezTo>
                  <a:cubicBezTo>
                    <a:pt x="44" y="79"/>
                    <a:pt x="44" y="79"/>
                    <a:pt x="44" y="79"/>
                  </a:cubicBezTo>
                  <a:cubicBezTo>
                    <a:pt x="44" y="78"/>
                    <a:pt x="44" y="78"/>
                    <a:pt x="44" y="78"/>
                  </a:cubicBezTo>
                  <a:cubicBezTo>
                    <a:pt x="46" y="75"/>
                    <a:pt x="50" y="68"/>
                    <a:pt x="47" y="65"/>
                  </a:cubicBezTo>
                  <a:cubicBezTo>
                    <a:pt x="45" y="62"/>
                    <a:pt x="43" y="61"/>
                    <a:pt x="40"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_tradnl">
                <a:solidFill>
                  <a:srgbClr val="002776"/>
                </a:solidFill>
              </a:endParaRPr>
            </a:p>
          </p:txBody>
        </p:sp>
        <p:sp>
          <p:nvSpPr>
            <p:cNvPr id="48" name="Freeform 461"/>
            <p:cNvSpPr>
              <a:spLocks/>
            </p:cNvSpPr>
            <p:nvPr/>
          </p:nvSpPr>
          <p:spPr bwMode="auto">
            <a:xfrm>
              <a:off x="8923487" y="6189497"/>
              <a:ext cx="88441" cy="104895"/>
            </a:xfrm>
            <a:custGeom>
              <a:avLst/>
              <a:gdLst>
                <a:gd name="T0" fmla="*/ 43 w 43"/>
                <a:gd name="T1" fmla="*/ 25 h 51"/>
                <a:gd name="T2" fmla="*/ 22 w 43"/>
                <a:gd name="T3" fmla="*/ 0 h 51"/>
                <a:gd name="T4" fmla="*/ 0 w 43"/>
                <a:gd name="T5" fmla="*/ 25 h 51"/>
                <a:gd name="T6" fmla="*/ 14 w 43"/>
                <a:gd name="T7" fmla="*/ 25 h 51"/>
                <a:gd name="T8" fmla="*/ 14 w 43"/>
                <a:gd name="T9" fmla="*/ 51 h 51"/>
                <a:gd name="T10" fmla="*/ 29 w 43"/>
                <a:gd name="T11" fmla="*/ 51 h 51"/>
                <a:gd name="T12" fmla="*/ 29 w 43"/>
                <a:gd name="T13" fmla="*/ 25 h 51"/>
                <a:gd name="T14" fmla="*/ 43 w 43"/>
                <a:gd name="T15" fmla="*/ 25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51">
                  <a:moveTo>
                    <a:pt x="43" y="25"/>
                  </a:moveTo>
                  <a:lnTo>
                    <a:pt x="22" y="0"/>
                  </a:lnTo>
                  <a:lnTo>
                    <a:pt x="0" y="25"/>
                  </a:lnTo>
                  <a:lnTo>
                    <a:pt x="14" y="25"/>
                  </a:lnTo>
                  <a:lnTo>
                    <a:pt x="14" y="51"/>
                  </a:lnTo>
                  <a:lnTo>
                    <a:pt x="29" y="51"/>
                  </a:lnTo>
                  <a:lnTo>
                    <a:pt x="29" y="25"/>
                  </a:lnTo>
                  <a:lnTo>
                    <a:pt x="43"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_tradnl">
                <a:solidFill>
                  <a:srgbClr val="002776"/>
                </a:solidFill>
              </a:endParaRPr>
            </a:p>
          </p:txBody>
        </p:sp>
        <p:sp>
          <p:nvSpPr>
            <p:cNvPr id="49" name="Freeform 462"/>
            <p:cNvSpPr>
              <a:spLocks/>
            </p:cNvSpPr>
            <p:nvPr/>
          </p:nvSpPr>
          <p:spPr bwMode="auto">
            <a:xfrm>
              <a:off x="8919374" y="6103113"/>
              <a:ext cx="63760" cy="71987"/>
            </a:xfrm>
            <a:custGeom>
              <a:avLst/>
              <a:gdLst>
                <a:gd name="T0" fmla="*/ 2 w 34"/>
                <a:gd name="T1" fmla="*/ 23 h 39"/>
                <a:gd name="T2" fmla="*/ 2 w 34"/>
                <a:gd name="T3" fmla="*/ 23 h 39"/>
                <a:gd name="T4" fmla="*/ 1 w 34"/>
                <a:gd name="T5" fmla="*/ 26 h 39"/>
                <a:gd name="T6" fmla="*/ 2 w 34"/>
                <a:gd name="T7" fmla="*/ 26 h 39"/>
                <a:gd name="T8" fmla="*/ 6 w 34"/>
                <a:gd name="T9" fmla="*/ 26 h 39"/>
                <a:gd name="T10" fmla="*/ 10 w 34"/>
                <a:gd name="T11" fmla="*/ 26 h 39"/>
                <a:gd name="T12" fmla="*/ 10 w 34"/>
                <a:gd name="T13" fmla="*/ 27 h 39"/>
                <a:gd name="T14" fmla="*/ 12 w 34"/>
                <a:gd name="T15" fmla="*/ 24 h 39"/>
                <a:gd name="T16" fmla="*/ 12 w 34"/>
                <a:gd name="T17" fmla="*/ 24 h 39"/>
                <a:gd name="T18" fmla="*/ 15 w 34"/>
                <a:gd name="T19" fmla="*/ 28 h 39"/>
                <a:gd name="T20" fmla="*/ 17 w 34"/>
                <a:gd name="T21" fmla="*/ 28 h 39"/>
                <a:gd name="T22" fmla="*/ 21 w 34"/>
                <a:gd name="T23" fmla="*/ 27 h 39"/>
                <a:gd name="T24" fmla="*/ 20 w 34"/>
                <a:gd name="T25" fmla="*/ 29 h 39"/>
                <a:gd name="T26" fmla="*/ 20 w 34"/>
                <a:gd name="T27" fmla="*/ 30 h 39"/>
                <a:gd name="T28" fmla="*/ 21 w 34"/>
                <a:gd name="T29" fmla="*/ 30 h 39"/>
                <a:gd name="T30" fmla="*/ 26 w 34"/>
                <a:gd name="T31" fmla="*/ 29 h 39"/>
                <a:gd name="T32" fmla="*/ 28 w 34"/>
                <a:gd name="T33" fmla="*/ 32 h 39"/>
                <a:gd name="T34" fmla="*/ 28 w 34"/>
                <a:gd name="T35" fmla="*/ 32 h 39"/>
                <a:gd name="T36" fmla="*/ 32 w 34"/>
                <a:gd name="T37" fmla="*/ 36 h 39"/>
                <a:gd name="T38" fmla="*/ 34 w 34"/>
                <a:gd name="T39" fmla="*/ 39 h 39"/>
                <a:gd name="T40" fmla="*/ 34 w 34"/>
                <a:gd name="T41" fmla="*/ 38 h 39"/>
                <a:gd name="T42" fmla="*/ 16 w 34"/>
                <a:gd name="T43" fmla="*/ 0 h 39"/>
                <a:gd name="T44" fmla="*/ 11 w 34"/>
                <a:gd name="T45" fmla="*/ 4 h 39"/>
                <a:gd name="T46" fmla="*/ 10 w 34"/>
                <a:gd name="T47" fmla="*/ 5 h 39"/>
                <a:gd name="T48" fmla="*/ 11 w 34"/>
                <a:gd name="T49" fmla="*/ 10 h 39"/>
                <a:gd name="T50" fmla="*/ 12 w 34"/>
                <a:gd name="T51" fmla="*/ 11 h 39"/>
                <a:gd name="T52" fmla="*/ 19 w 34"/>
                <a:gd name="T53" fmla="*/ 4 h 39"/>
                <a:gd name="T54" fmla="*/ 20 w 34"/>
                <a:gd name="T55" fmla="*/ 7 h 39"/>
                <a:gd name="T56" fmla="*/ 18 w 34"/>
                <a:gd name="T57" fmla="*/ 8 h 39"/>
                <a:gd name="T58" fmla="*/ 16 w 34"/>
                <a:gd name="T59" fmla="*/ 10 h 39"/>
                <a:gd name="T60" fmla="*/ 16 w 34"/>
                <a:gd name="T61" fmla="*/ 11 h 39"/>
                <a:gd name="T62" fmla="*/ 9 w 34"/>
                <a:gd name="T63" fmla="*/ 14 h 39"/>
                <a:gd name="T64" fmla="*/ 3 w 34"/>
                <a:gd name="T65" fmla="*/ 9 h 39"/>
                <a:gd name="T66" fmla="*/ 3 w 34"/>
                <a:gd name="T67" fmla="*/ 9 h 39"/>
                <a:gd name="T68" fmla="*/ 1 w 34"/>
                <a:gd name="T69" fmla="*/ 9 h 39"/>
                <a:gd name="T70" fmla="*/ 2 w 34"/>
                <a:gd name="T71" fmla="*/ 16 h 39"/>
                <a:gd name="T72" fmla="*/ 2 w 34"/>
                <a:gd name="T73" fmla="*/ 16 h 39"/>
                <a:gd name="T74" fmla="*/ 5 w 34"/>
                <a:gd name="T75" fmla="*/ 20 h 39"/>
                <a:gd name="T76" fmla="*/ 2 w 34"/>
                <a:gd name="T77" fmla="*/ 2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4" h="39">
                  <a:moveTo>
                    <a:pt x="2" y="23"/>
                  </a:moveTo>
                  <a:cubicBezTo>
                    <a:pt x="2" y="23"/>
                    <a:pt x="2" y="23"/>
                    <a:pt x="2" y="23"/>
                  </a:cubicBezTo>
                  <a:cubicBezTo>
                    <a:pt x="2" y="24"/>
                    <a:pt x="1" y="25"/>
                    <a:pt x="1" y="26"/>
                  </a:cubicBezTo>
                  <a:cubicBezTo>
                    <a:pt x="1" y="27"/>
                    <a:pt x="2" y="27"/>
                    <a:pt x="2" y="26"/>
                  </a:cubicBezTo>
                  <a:cubicBezTo>
                    <a:pt x="1" y="23"/>
                    <a:pt x="5" y="26"/>
                    <a:pt x="6" y="26"/>
                  </a:cubicBezTo>
                  <a:cubicBezTo>
                    <a:pt x="8" y="26"/>
                    <a:pt x="10" y="26"/>
                    <a:pt x="10" y="26"/>
                  </a:cubicBezTo>
                  <a:cubicBezTo>
                    <a:pt x="10" y="26"/>
                    <a:pt x="10" y="26"/>
                    <a:pt x="10" y="27"/>
                  </a:cubicBezTo>
                  <a:cubicBezTo>
                    <a:pt x="10" y="26"/>
                    <a:pt x="11" y="24"/>
                    <a:pt x="12" y="24"/>
                  </a:cubicBezTo>
                  <a:cubicBezTo>
                    <a:pt x="12" y="24"/>
                    <a:pt x="12" y="24"/>
                    <a:pt x="12" y="24"/>
                  </a:cubicBezTo>
                  <a:cubicBezTo>
                    <a:pt x="14" y="25"/>
                    <a:pt x="15" y="27"/>
                    <a:pt x="15" y="28"/>
                  </a:cubicBezTo>
                  <a:cubicBezTo>
                    <a:pt x="16" y="28"/>
                    <a:pt x="16" y="28"/>
                    <a:pt x="17" y="28"/>
                  </a:cubicBezTo>
                  <a:cubicBezTo>
                    <a:pt x="18" y="28"/>
                    <a:pt x="20" y="27"/>
                    <a:pt x="21" y="27"/>
                  </a:cubicBezTo>
                  <a:cubicBezTo>
                    <a:pt x="21" y="27"/>
                    <a:pt x="21" y="28"/>
                    <a:pt x="20" y="29"/>
                  </a:cubicBezTo>
                  <a:cubicBezTo>
                    <a:pt x="20" y="29"/>
                    <a:pt x="20" y="29"/>
                    <a:pt x="20" y="30"/>
                  </a:cubicBezTo>
                  <a:cubicBezTo>
                    <a:pt x="21" y="30"/>
                    <a:pt x="21" y="30"/>
                    <a:pt x="21" y="30"/>
                  </a:cubicBezTo>
                  <a:cubicBezTo>
                    <a:pt x="26" y="29"/>
                    <a:pt x="26" y="29"/>
                    <a:pt x="26" y="29"/>
                  </a:cubicBezTo>
                  <a:cubicBezTo>
                    <a:pt x="27" y="30"/>
                    <a:pt x="29" y="31"/>
                    <a:pt x="28" y="32"/>
                  </a:cubicBezTo>
                  <a:cubicBezTo>
                    <a:pt x="28" y="32"/>
                    <a:pt x="28" y="32"/>
                    <a:pt x="28" y="32"/>
                  </a:cubicBezTo>
                  <a:cubicBezTo>
                    <a:pt x="32" y="36"/>
                    <a:pt x="32" y="36"/>
                    <a:pt x="32" y="36"/>
                  </a:cubicBezTo>
                  <a:cubicBezTo>
                    <a:pt x="34" y="39"/>
                    <a:pt x="34" y="39"/>
                    <a:pt x="34" y="39"/>
                  </a:cubicBezTo>
                  <a:cubicBezTo>
                    <a:pt x="34" y="38"/>
                    <a:pt x="34" y="38"/>
                    <a:pt x="34" y="38"/>
                  </a:cubicBezTo>
                  <a:cubicBezTo>
                    <a:pt x="34" y="22"/>
                    <a:pt x="27" y="8"/>
                    <a:pt x="16" y="0"/>
                  </a:cubicBezTo>
                  <a:cubicBezTo>
                    <a:pt x="14" y="2"/>
                    <a:pt x="11" y="4"/>
                    <a:pt x="11" y="4"/>
                  </a:cubicBezTo>
                  <a:cubicBezTo>
                    <a:pt x="10" y="4"/>
                    <a:pt x="10" y="5"/>
                    <a:pt x="10" y="5"/>
                  </a:cubicBezTo>
                  <a:cubicBezTo>
                    <a:pt x="10" y="5"/>
                    <a:pt x="10" y="7"/>
                    <a:pt x="11" y="10"/>
                  </a:cubicBezTo>
                  <a:cubicBezTo>
                    <a:pt x="11" y="10"/>
                    <a:pt x="12" y="11"/>
                    <a:pt x="12" y="11"/>
                  </a:cubicBezTo>
                  <a:cubicBezTo>
                    <a:pt x="14" y="11"/>
                    <a:pt x="17" y="7"/>
                    <a:pt x="19" y="4"/>
                  </a:cubicBezTo>
                  <a:cubicBezTo>
                    <a:pt x="20" y="5"/>
                    <a:pt x="20" y="6"/>
                    <a:pt x="20" y="7"/>
                  </a:cubicBezTo>
                  <a:cubicBezTo>
                    <a:pt x="20" y="7"/>
                    <a:pt x="19" y="8"/>
                    <a:pt x="18" y="8"/>
                  </a:cubicBezTo>
                  <a:cubicBezTo>
                    <a:pt x="17" y="8"/>
                    <a:pt x="16" y="9"/>
                    <a:pt x="16" y="10"/>
                  </a:cubicBezTo>
                  <a:cubicBezTo>
                    <a:pt x="16" y="10"/>
                    <a:pt x="16" y="11"/>
                    <a:pt x="16" y="11"/>
                  </a:cubicBezTo>
                  <a:cubicBezTo>
                    <a:pt x="16" y="12"/>
                    <a:pt x="12" y="13"/>
                    <a:pt x="9" y="14"/>
                  </a:cubicBezTo>
                  <a:cubicBezTo>
                    <a:pt x="8" y="12"/>
                    <a:pt x="5" y="9"/>
                    <a:pt x="3" y="9"/>
                  </a:cubicBezTo>
                  <a:cubicBezTo>
                    <a:pt x="3" y="9"/>
                    <a:pt x="3" y="9"/>
                    <a:pt x="3" y="9"/>
                  </a:cubicBezTo>
                  <a:cubicBezTo>
                    <a:pt x="2" y="9"/>
                    <a:pt x="2" y="9"/>
                    <a:pt x="1" y="9"/>
                  </a:cubicBezTo>
                  <a:cubicBezTo>
                    <a:pt x="0" y="11"/>
                    <a:pt x="2" y="15"/>
                    <a:pt x="2" y="16"/>
                  </a:cubicBezTo>
                  <a:cubicBezTo>
                    <a:pt x="2" y="16"/>
                    <a:pt x="2" y="16"/>
                    <a:pt x="2" y="16"/>
                  </a:cubicBezTo>
                  <a:cubicBezTo>
                    <a:pt x="2" y="16"/>
                    <a:pt x="5" y="18"/>
                    <a:pt x="5" y="20"/>
                  </a:cubicBezTo>
                  <a:cubicBezTo>
                    <a:pt x="5" y="22"/>
                    <a:pt x="3" y="23"/>
                    <a:pt x="2"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_tradnl">
                <a:solidFill>
                  <a:srgbClr val="002776"/>
                </a:solidFill>
              </a:endParaRPr>
            </a:p>
          </p:txBody>
        </p:sp>
        <p:sp>
          <p:nvSpPr>
            <p:cNvPr id="50" name="Freeform 463"/>
            <p:cNvSpPr>
              <a:spLocks/>
            </p:cNvSpPr>
            <p:nvPr/>
          </p:nvSpPr>
          <p:spPr bwMode="auto">
            <a:xfrm>
              <a:off x="8909091" y="6156589"/>
              <a:ext cx="51420" cy="47306"/>
            </a:xfrm>
            <a:custGeom>
              <a:avLst/>
              <a:gdLst>
                <a:gd name="T0" fmla="*/ 0 w 27"/>
                <a:gd name="T1" fmla="*/ 16 h 25"/>
                <a:gd name="T2" fmla="*/ 4 w 27"/>
                <a:gd name="T3" fmla="*/ 24 h 25"/>
                <a:gd name="T4" fmla="*/ 9 w 27"/>
                <a:gd name="T5" fmla="*/ 25 h 25"/>
                <a:gd name="T6" fmla="*/ 9 w 27"/>
                <a:gd name="T7" fmla="*/ 25 h 25"/>
                <a:gd name="T8" fmla="*/ 25 w 27"/>
                <a:gd name="T9" fmla="*/ 7 h 25"/>
                <a:gd name="T10" fmla="*/ 27 w 27"/>
                <a:gd name="T11" fmla="*/ 5 h 25"/>
                <a:gd name="T12" fmla="*/ 24 w 27"/>
                <a:gd name="T13" fmla="*/ 5 h 25"/>
                <a:gd name="T14" fmla="*/ 19 w 27"/>
                <a:gd name="T15" fmla="*/ 5 h 25"/>
                <a:gd name="T16" fmla="*/ 16 w 27"/>
                <a:gd name="T17" fmla="*/ 2 h 25"/>
                <a:gd name="T18" fmla="*/ 7 w 27"/>
                <a:gd name="T19" fmla="*/ 1 h 25"/>
                <a:gd name="T20" fmla="*/ 5 w 27"/>
                <a:gd name="T21" fmla="*/ 5 h 25"/>
                <a:gd name="T22" fmla="*/ 4 w 27"/>
                <a:gd name="T23" fmla="*/ 7 h 25"/>
                <a:gd name="T24" fmla="*/ 0 w 27"/>
                <a:gd name="T25" fmla="*/ 14 h 25"/>
                <a:gd name="T26" fmla="*/ 0 w 27"/>
                <a:gd name="T27" fmla="*/ 1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25">
                  <a:moveTo>
                    <a:pt x="0" y="16"/>
                  </a:moveTo>
                  <a:cubicBezTo>
                    <a:pt x="0" y="18"/>
                    <a:pt x="0" y="21"/>
                    <a:pt x="4" y="24"/>
                  </a:cubicBezTo>
                  <a:cubicBezTo>
                    <a:pt x="5" y="25"/>
                    <a:pt x="7" y="25"/>
                    <a:pt x="9" y="25"/>
                  </a:cubicBezTo>
                  <a:cubicBezTo>
                    <a:pt x="9" y="25"/>
                    <a:pt x="9" y="25"/>
                    <a:pt x="9" y="25"/>
                  </a:cubicBezTo>
                  <a:cubicBezTo>
                    <a:pt x="25" y="7"/>
                    <a:pt x="25" y="7"/>
                    <a:pt x="25" y="7"/>
                  </a:cubicBezTo>
                  <a:cubicBezTo>
                    <a:pt x="27" y="5"/>
                    <a:pt x="27" y="5"/>
                    <a:pt x="27" y="5"/>
                  </a:cubicBezTo>
                  <a:cubicBezTo>
                    <a:pt x="26" y="5"/>
                    <a:pt x="25" y="5"/>
                    <a:pt x="24" y="5"/>
                  </a:cubicBezTo>
                  <a:cubicBezTo>
                    <a:pt x="19" y="4"/>
                    <a:pt x="19" y="5"/>
                    <a:pt x="19" y="5"/>
                  </a:cubicBezTo>
                  <a:cubicBezTo>
                    <a:pt x="19" y="4"/>
                    <a:pt x="16" y="1"/>
                    <a:pt x="16" y="2"/>
                  </a:cubicBezTo>
                  <a:cubicBezTo>
                    <a:pt x="13" y="2"/>
                    <a:pt x="7" y="0"/>
                    <a:pt x="7" y="1"/>
                  </a:cubicBezTo>
                  <a:cubicBezTo>
                    <a:pt x="7" y="1"/>
                    <a:pt x="6" y="5"/>
                    <a:pt x="5" y="5"/>
                  </a:cubicBezTo>
                  <a:cubicBezTo>
                    <a:pt x="5" y="5"/>
                    <a:pt x="5" y="6"/>
                    <a:pt x="4" y="7"/>
                  </a:cubicBezTo>
                  <a:cubicBezTo>
                    <a:pt x="2" y="10"/>
                    <a:pt x="0" y="12"/>
                    <a:pt x="0" y="14"/>
                  </a:cubicBezTo>
                  <a:cubicBezTo>
                    <a:pt x="1" y="15"/>
                    <a:pt x="1" y="16"/>
                    <a:pt x="0"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_tradnl">
                <a:solidFill>
                  <a:srgbClr val="002776"/>
                </a:solidFill>
              </a:endParaRPr>
            </a:p>
          </p:txBody>
        </p:sp>
        <p:sp>
          <p:nvSpPr>
            <p:cNvPr id="51" name="Freeform 464"/>
            <p:cNvSpPr>
              <a:spLocks/>
            </p:cNvSpPr>
            <p:nvPr/>
          </p:nvSpPr>
          <p:spPr bwMode="auto">
            <a:xfrm>
              <a:off x="8779515" y="6061978"/>
              <a:ext cx="226243" cy="224187"/>
            </a:xfrm>
            <a:custGeom>
              <a:avLst/>
              <a:gdLst>
                <a:gd name="T0" fmla="*/ 84 w 120"/>
                <a:gd name="T1" fmla="*/ 110 h 120"/>
                <a:gd name="T2" fmla="*/ 60 w 120"/>
                <a:gd name="T3" fmla="*/ 116 h 120"/>
                <a:gd name="T4" fmla="*/ 4 w 120"/>
                <a:gd name="T5" fmla="*/ 60 h 120"/>
                <a:gd name="T6" fmla="*/ 60 w 120"/>
                <a:gd name="T7" fmla="*/ 4 h 120"/>
                <a:gd name="T8" fmla="*/ 116 w 120"/>
                <a:gd name="T9" fmla="*/ 60 h 120"/>
                <a:gd name="T10" fmla="*/ 115 w 120"/>
                <a:gd name="T11" fmla="*/ 69 h 120"/>
                <a:gd name="T12" fmla="*/ 118 w 120"/>
                <a:gd name="T13" fmla="*/ 73 h 120"/>
                <a:gd name="T14" fmla="*/ 120 w 120"/>
                <a:gd name="T15" fmla="*/ 60 h 120"/>
                <a:gd name="T16" fmla="*/ 60 w 120"/>
                <a:gd name="T17" fmla="*/ 0 h 120"/>
                <a:gd name="T18" fmla="*/ 0 w 120"/>
                <a:gd name="T19" fmla="*/ 60 h 120"/>
                <a:gd name="T20" fmla="*/ 60 w 120"/>
                <a:gd name="T21" fmla="*/ 120 h 120"/>
                <a:gd name="T22" fmla="*/ 84 w 120"/>
                <a:gd name="T23" fmla="*/ 115 h 120"/>
                <a:gd name="T24" fmla="*/ 84 w 120"/>
                <a:gd name="T25" fmla="*/ 11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0" h="120">
                  <a:moveTo>
                    <a:pt x="84" y="110"/>
                  </a:moveTo>
                  <a:cubicBezTo>
                    <a:pt x="77" y="114"/>
                    <a:pt x="68" y="116"/>
                    <a:pt x="60" y="116"/>
                  </a:cubicBezTo>
                  <a:cubicBezTo>
                    <a:pt x="29" y="116"/>
                    <a:pt x="4" y="91"/>
                    <a:pt x="4" y="60"/>
                  </a:cubicBezTo>
                  <a:cubicBezTo>
                    <a:pt x="4" y="29"/>
                    <a:pt x="29" y="4"/>
                    <a:pt x="60" y="4"/>
                  </a:cubicBezTo>
                  <a:cubicBezTo>
                    <a:pt x="91" y="4"/>
                    <a:pt x="116" y="29"/>
                    <a:pt x="116" y="60"/>
                  </a:cubicBezTo>
                  <a:cubicBezTo>
                    <a:pt x="116" y="63"/>
                    <a:pt x="115" y="66"/>
                    <a:pt x="115" y="69"/>
                  </a:cubicBezTo>
                  <a:cubicBezTo>
                    <a:pt x="118" y="73"/>
                    <a:pt x="118" y="73"/>
                    <a:pt x="118" y="73"/>
                  </a:cubicBezTo>
                  <a:cubicBezTo>
                    <a:pt x="119" y="69"/>
                    <a:pt x="120" y="64"/>
                    <a:pt x="120" y="60"/>
                  </a:cubicBezTo>
                  <a:cubicBezTo>
                    <a:pt x="120" y="27"/>
                    <a:pt x="93" y="0"/>
                    <a:pt x="60" y="0"/>
                  </a:cubicBezTo>
                  <a:cubicBezTo>
                    <a:pt x="27" y="0"/>
                    <a:pt x="0" y="27"/>
                    <a:pt x="0" y="60"/>
                  </a:cubicBezTo>
                  <a:cubicBezTo>
                    <a:pt x="0" y="93"/>
                    <a:pt x="27" y="120"/>
                    <a:pt x="60" y="120"/>
                  </a:cubicBezTo>
                  <a:cubicBezTo>
                    <a:pt x="68" y="120"/>
                    <a:pt x="76" y="118"/>
                    <a:pt x="84" y="115"/>
                  </a:cubicBezTo>
                  <a:lnTo>
                    <a:pt x="84" y="1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_tradnl">
                <a:solidFill>
                  <a:srgbClr val="002776"/>
                </a:solidFill>
              </a:endParaRPr>
            </a:p>
          </p:txBody>
        </p:sp>
      </p:grpSp>
      <p:grpSp>
        <p:nvGrpSpPr>
          <p:cNvPr id="83" name="Group 82"/>
          <p:cNvGrpSpPr/>
          <p:nvPr/>
        </p:nvGrpSpPr>
        <p:grpSpPr>
          <a:xfrm>
            <a:off x="6681517" y="1541036"/>
            <a:ext cx="2880000" cy="2412000"/>
            <a:chOff x="6681512" y="1541033"/>
            <a:chExt cx="2880000" cy="1086728"/>
          </a:xfrm>
        </p:grpSpPr>
        <p:sp>
          <p:nvSpPr>
            <p:cNvPr id="84" name="Rectangle 83"/>
            <p:cNvSpPr/>
            <p:nvPr>
              <p:custDataLst>
                <p:tags r:id="rId29"/>
              </p:custDataLst>
            </p:nvPr>
          </p:nvSpPr>
          <p:spPr>
            <a:xfrm>
              <a:off x="6681512" y="1541033"/>
              <a:ext cx="2880000" cy="1086728"/>
            </a:xfrm>
            <a:prstGeom prst="rect">
              <a:avLst/>
            </a:prstGeom>
            <a:solidFill>
              <a:srgbClr val="EFFAFF"/>
            </a:solidFill>
            <a:ln>
              <a:solidFill>
                <a:schemeClr val="accent3"/>
              </a:solidFill>
              <a:prstDash val="sysDash"/>
            </a:ln>
            <a:effectLst/>
          </p:spPr>
          <p:style>
            <a:lnRef idx="1">
              <a:schemeClr val="accent6"/>
            </a:lnRef>
            <a:fillRef idx="2">
              <a:schemeClr val="accent6"/>
            </a:fillRef>
            <a:effectRef idx="1">
              <a:schemeClr val="accent6"/>
            </a:effectRef>
            <a:fontRef idx="minor">
              <a:schemeClr val="dk1"/>
            </a:fontRef>
          </p:style>
          <p:txBody>
            <a:bodyPr lIns="160588" tIns="29112" rIns="58223" bIns="29112" rtlCol="0" anchor="ctr"/>
            <a:lstStyle/>
            <a:p>
              <a:pPr defTabSz="931658" fontAlgn="base">
                <a:spcBef>
                  <a:spcPct val="0"/>
                </a:spcBef>
                <a:spcAft>
                  <a:spcPct val="0"/>
                </a:spcAft>
              </a:pPr>
              <a:r>
                <a:rPr lang="es-ES" sz="900" dirty="0">
                  <a:solidFill>
                    <a:srgbClr val="002060"/>
                  </a:solidFill>
                </a:rPr>
                <a:t>1*</a:t>
              </a:r>
            </a:p>
          </p:txBody>
        </p:sp>
        <p:sp>
          <p:nvSpPr>
            <p:cNvPr id="85" name="TextBox 84"/>
            <p:cNvSpPr txBox="1"/>
            <p:nvPr>
              <p:custDataLst>
                <p:tags r:id="rId30"/>
              </p:custDataLst>
            </p:nvPr>
          </p:nvSpPr>
          <p:spPr>
            <a:xfrm>
              <a:off x="7023155" y="1906963"/>
              <a:ext cx="2538357" cy="376636"/>
            </a:xfrm>
            <a:prstGeom prst="rect">
              <a:avLst/>
            </a:prstGeom>
            <a:noFill/>
          </p:spPr>
          <p:txBody>
            <a:bodyPr wrap="square" lIns="58242" tIns="29121" rIns="0" bIns="29121" rtlCol="0" anchor="ctr">
              <a:spAutoFit/>
            </a:bodyPr>
            <a:lstStyle/>
            <a:p>
              <a:pPr defTabSz="931658" fontAlgn="base">
                <a:spcBef>
                  <a:spcPct val="0"/>
                </a:spcBef>
                <a:spcAft>
                  <a:spcPts val="300"/>
                </a:spcAft>
              </a:pPr>
              <a:r>
                <a:rPr lang="es-ES" sz="1000" b="1" i="1" dirty="0">
                  <a:solidFill>
                    <a:srgbClr val="002060"/>
                  </a:solidFill>
                  <a:cs typeface="Arial" pitchFamily="34" charset="0"/>
                </a:rPr>
                <a:t>Estrategia 1: </a:t>
              </a:r>
              <a:r>
                <a:rPr lang="es-ES" sz="1000" b="1" dirty="0">
                  <a:solidFill>
                    <a:srgbClr val="002060"/>
                  </a:solidFill>
                  <a:cs typeface="Arial" pitchFamily="34" charset="0"/>
                </a:rPr>
                <a:t>Reclasificación de mercados por objetivos de acción al mercado</a:t>
              </a:r>
            </a:p>
            <a:p>
              <a:pPr defTabSz="931658" fontAlgn="base">
                <a:spcBef>
                  <a:spcPct val="0"/>
                </a:spcBef>
                <a:spcAft>
                  <a:spcPts val="300"/>
                </a:spcAft>
              </a:pPr>
              <a:r>
                <a:rPr lang="es-ES" sz="900" dirty="0">
                  <a:solidFill>
                    <a:srgbClr val="002060"/>
                  </a:solidFill>
                  <a:cs typeface="Arial" pitchFamily="34" charset="0"/>
                </a:rPr>
                <a:t>Una nueva clasificación de mercados (nacionales) en base a los objetivos de acción</a:t>
              </a:r>
            </a:p>
          </p:txBody>
        </p:sp>
      </p:grpSp>
      <p:grpSp>
        <p:nvGrpSpPr>
          <p:cNvPr id="89" name="Group 88"/>
          <p:cNvGrpSpPr/>
          <p:nvPr/>
        </p:nvGrpSpPr>
        <p:grpSpPr>
          <a:xfrm>
            <a:off x="6681517" y="4078559"/>
            <a:ext cx="2880000" cy="2412000"/>
            <a:chOff x="6681512" y="2769745"/>
            <a:chExt cx="2880000" cy="1086728"/>
          </a:xfrm>
        </p:grpSpPr>
        <p:sp>
          <p:nvSpPr>
            <p:cNvPr id="90" name="Rectangle 89"/>
            <p:cNvSpPr/>
            <p:nvPr>
              <p:custDataLst>
                <p:tags r:id="rId27"/>
              </p:custDataLst>
            </p:nvPr>
          </p:nvSpPr>
          <p:spPr>
            <a:xfrm>
              <a:off x="6681512" y="2769745"/>
              <a:ext cx="2880000" cy="1086728"/>
            </a:xfrm>
            <a:prstGeom prst="rect">
              <a:avLst/>
            </a:prstGeom>
            <a:solidFill>
              <a:srgbClr val="EFFAFF"/>
            </a:solidFill>
            <a:ln>
              <a:solidFill>
                <a:schemeClr val="accent3"/>
              </a:solidFill>
              <a:prstDash val="sysDash"/>
            </a:ln>
            <a:effectLst/>
          </p:spPr>
          <p:style>
            <a:lnRef idx="1">
              <a:schemeClr val="accent1"/>
            </a:lnRef>
            <a:fillRef idx="2">
              <a:schemeClr val="accent1"/>
            </a:fillRef>
            <a:effectRef idx="1">
              <a:schemeClr val="accent1"/>
            </a:effectRef>
            <a:fontRef idx="minor">
              <a:schemeClr val="dk1"/>
            </a:fontRef>
          </p:style>
          <p:txBody>
            <a:bodyPr lIns="160588" tIns="29112" rIns="58223" bIns="29112" rtlCol="0" anchor="ctr"/>
            <a:lstStyle/>
            <a:p>
              <a:pPr defTabSz="931658" fontAlgn="base">
                <a:spcBef>
                  <a:spcPct val="0"/>
                </a:spcBef>
                <a:spcAft>
                  <a:spcPct val="0"/>
                </a:spcAft>
              </a:pPr>
              <a:r>
                <a:rPr lang="es-ES" sz="900" dirty="0">
                  <a:solidFill>
                    <a:srgbClr val="002060"/>
                  </a:solidFill>
                </a:rPr>
                <a:t>1*</a:t>
              </a:r>
            </a:p>
          </p:txBody>
        </p:sp>
        <p:sp>
          <p:nvSpPr>
            <p:cNvPr id="91" name="TextBox 90"/>
            <p:cNvSpPr txBox="1"/>
            <p:nvPr>
              <p:custDataLst>
                <p:tags r:id="rId28"/>
              </p:custDataLst>
            </p:nvPr>
          </p:nvSpPr>
          <p:spPr>
            <a:xfrm>
              <a:off x="7023155" y="3103124"/>
              <a:ext cx="2538357" cy="439037"/>
            </a:xfrm>
            <a:prstGeom prst="rect">
              <a:avLst/>
            </a:prstGeom>
            <a:noFill/>
          </p:spPr>
          <p:txBody>
            <a:bodyPr wrap="square" lIns="58242" tIns="29121" rIns="0" bIns="29121" rtlCol="0" anchor="ctr">
              <a:spAutoFit/>
            </a:bodyPr>
            <a:lstStyle/>
            <a:p>
              <a:pPr defTabSz="931658" fontAlgn="base">
                <a:spcBef>
                  <a:spcPct val="0"/>
                </a:spcBef>
                <a:spcAft>
                  <a:spcPts val="300"/>
                </a:spcAft>
              </a:pPr>
              <a:r>
                <a:rPr lang="es-ES" sz="1000" b="1" i="1" dirty="0">
                  <a:solidFill>
                    <a:srgbClr val="002060"/>
                  </a:solidFill>
                  <a:cs typeface="Arial" pitchFamily="34" charset="0"/>
                </a:rPr>
                <a:t>Estrategia 2: </a:t>
              </a:r>
              <a:r>
                <a:rPr lang="es-ES" sz="1000" b="1" dirty="0">
                  <a:solidFill>
                    <a:srgbClr val="002060"/>
                  </a:solidFill>
                  <a:cs typeface="Arial" pitchFamily="34" charset="0"/>
                </a:rPr>
                <a:t>Distribución del presupuesto por objetivos para cada mercado</a:t>
              </a:r>
            </a:p>
            <a:p>
              <a:pPr defTabSz="931658" fontAlgn="base">
                <a:spcBef>
                  <a:spcPct val="0"/>
                </a:spcBef>
                <a:spcAft>
                  <a:spcPts val="300"/>
                </a:spcAft>
              </a:pPr>
              <a:r>
                <a:rPr lang="es-ES" sz="900" dirty="0">
                  <a:solidFill>
                    <a:srgbClr val="002060"/>
                  </a:solidFill>
                  <a:cs typeface="Arial" pitchFamily="34" charset="0"/>
                </a:rPr>
                <a:t>Plantea una distribución estructurada del presupuesto de marketing </a:t>
              </a:r>
              <a:r>
                <a:rPr lang="es-ES" sz="900" dirty="0" err="1" smtClean="0">
                  <a:solidFill>
                    <a:srgbClr val="002060"/>
                  </a:solidFill>
                  <a:cs typeface="Arial" pitchFamily="34" charset="0"/>
                </a:rPr>
                <a:t>on</a:t>
              </a:r>
              <a:r>
                <a:rPr lang="es-ES" sz="900" dirty="0" smtClean="0">
                  <a:solidFill>
                    <a:srgbClr val="002060"/>
                  </a:solidFill>
                  <a:cs typeface="Arial" pitchFamily="34" charset="0"/>
                </a:rPr>
                <a:t> &amp; offline </a:t>
              </a:r>
              <a:r>
                <a:rPr lang="es-ES" sz="900" dirty="0">
                  <a:solidFill>
                    <a:srgbClr val="002060"/>
                  </a:solidFill>
                  <a:cs typeface="Arial" pitchFamily="34" charset="0"/>
                </a:rPr>
                <a:t>por objetivo de acción en cada mercado (nacional)</a:t>
              </a:r>
            </a:p>
          </p:txBody>
        </p:sp>
      </p:grpSp>
      <p:sp>
        <p:nvSpPr>
          <p:cNvPr id="80" name="Rectangle 57"/>
          <p:cNvSpPr>
            <a:spLocks noChangeArrowheads="1"/>
          </p:cNvSpPr>
          <p:nvPr>
            <p:custDataLst>
              <p:tags r:id="rId8"/>
            </p:custDataLst>
          </p:nvPr>
        </p:nvSpPr>
        <p:spPr bwMode="auto">
          <a:xfrm>
            <a:off x="344493" y="2404881"/>
            <a:ext cx="1007188" cy="765679"/>
          </a:xfrm>
          <a:prstGeom prst="rect">
            <a:avLst/>
          </a:prstGeom>
          <a:solidFill>
            <a:schemeClr val="bg1">
              <a:lumMod val="85000"/>
            </a:schemeClr>
          </a:solidFill>
          <a:ln w="12700">
            <a:noFill/>
            <a:miter lim="800000"/>
            <a:headEnd type="none" w="sm" len="sm"/>
            <a:tailEnd type="none" w="sm" len="sm"/>
          </a:ln>
          <a:effectLst/>
        </p:spPr>
        <p:txBody>
          <a:bodyPr wrap="square" lIns="0" tIns="359950" rIns="0" bIns="45840" anchor="ctr"/>
          <a:lstStyle/>
          <a:p>
            <a:pPr indent="-58626" algn="ctr" defTabSz="931658" eaLnBrk="0" fontAlgn="b" hangingPunct="0">
              <a:spcBef>
                <a:spcPct val="0"/>
              </a:spcBef>
              <a:spcAft>
                <a:spcPct val="0"/>
              </a:spcAft>
            </a:pPr>
            <a:r>
              <a:rPr lang="es-ES" altLang="ja-JP" sz="900" dirty="0">
                <a:solidFill>
                  <a:srgbClr val="7F7F7F"/>
                </a:solidFill>
                <a:cs typeface="Arial" pitchFamily="34" charset="0"/>
              </a:rPr>
              <a:t>Desarrollo producto RICE</a:t>
            </a:r>
          </a:p>
        </p:txBody>
      </p:sp>
      <p:sp>
        <p:nvSpPr>
          <p:cNvPr id="81" name="Freeform 49"/>
          <p:cNvSpPr>
            <a:spLocks noEditPoints="1"/>
          </p:cNvSpPr>
          <p:nvPr/>
        </p:nvSpPr>
        <p:spPr bwMode="auto">
          <a:xfrm>
            <a:off x="736058" y="2454986"/>
            <a:ext cx="322171" cy="317502"/>
          </a:xfrm>
          <a:custGeom>
            <a:avLst/>
            <a:gdLst>
              <a:gd name="T0" fmla="*/ 125 w 138"/>
              <a:gd name="T1" fmla="*/ 0 h 136"/>
              <a:gd name="T2" fmla="*/ 130 w 138"/>
              <a:gd name="T3" fmla="*/ 0 h 136"/>
              <a:gd name="T4" fmla="*/ 136 w 138"/>
              <a:gd name="T5" fmla="*/ 6 h 136"/>
              <a:gd name="T6" fmla="*/ 138 w 138"/>
              <a:gd name="T7" fmla="*/ 34 h 136"/>
              <a:gd name="T8" fmla="*/ 136 w 138"/>
              <a:gd name="T9" fmla="*/ 39 h 136"/>
              <a:gd name="T10" fmla="*/ 130 w 138"/>
              <a:gd name="T11" fmla="*/ 45 h 136"/>
              <a:gd name="T12" fmla="*/ 91 w 138"/>
              <a:gd name="T13" fmla="*/ 46 h 136"/>
              <a:gd name="T14" fmla="*/ 80 w 138"/>
              <a:gd name="T15" fmla="*/ 46 h 136"/>
              <a:gd name="T16" fmla="*/ 79 w 138"/>
              <a:gd name="T17" fmla="*/ 46 h 136"/>
              <a:gd name="T18" fmla="*/ 71 w 138"/>
              <a:gd name="T19" fmla="*/ 42 h 136"/>
              <a:gd name="T20" fmla="*/ 66 w 138"/>
              <a:gd name="T21" fmla="*/ 34 h 136"/>
              <a:gd name="T22" fmla="*/ 66 w 138"/>
              <a:gd name="T23" fmla="*/ 11 h 136"/>
              <a:gd name="T24" fmla="*/ 71 w 138"/>
              <a:gd name="T25" fmla="*/ 3 h 136"/>
              <a:gd name="T26" fmla="*/ 79 w 138"/>
              <a:gd name="T27" fmla="*/ 0 h 136"/>
              <a:gd name="T28" fmla="*/ 71 w 138"/>
              <a:gd name="T29" fmla="*/ 85 h 136"/>
              <a:gd name="T30" fmla="*/ 88 w 138"/>
              <a:gd name="T31" fmla="*/ 69 h 136"/>
              <a:gd name="T32" fmla="*/ 68 w 138"/>
              <a:gd name="T33" fmla="*/ 62 h 136"/>
              <a:gd name="T34" fmla="*/ 66 w 138"/>
              <a:gd name="T35" fmla="*/ 54 h 136"/>
              <a:gd name="T36" fmla="*/ 62 w 138"/>
              <a:gd name="T37" fmla="*/ 48 h 136"/>
              <a:gd name="T38" fmla="*/ 57 w 138"/>
              <a:gd name="T39" fmla="*/ 48 h 136"/>
              <a:gd name="T40" fmla="*/ 54 w 138"/>
              <a:gd name="T41" fmla="*/ 48 h 136"/>
              <a:gd name="T42" fmla="*/ 53 w 138"/>
              <a:gd name="T43" fmla="*/ 43 h 136"/>
              <a:gd name="T44" fmla="*/ 54 w 138"/>
              <a:gd name="T45" fmla="*/ 39 h 136"/>
              <a:gd name="T46" fmla="*/ 57 w 138"/>
              <a:gd name="T47" fmla="*/ 35 h 136"/>
              <a:gd name="T48" fmla="*/ 57 w 138"/>
              <a:gd name="T49" fmla="*/ 32 h 136"/>
              <a:gd name="T50" fmla="*/ 57 w 138"/>
              <a:gd name="T51" fmla="*/ 31 h 136"/>
              <a:gd name="T52" fmla="*/ 56 w 138"/>
              <a:gd name="T53" fmla="*/ 31 h 136"/>
              <a:gd name="T54" fmla="*/ 54 w 138"/>
              <a:gd name="T55" fmla="*/ 21 h 136"/>
              <a:gd name="T56" fmla="*/ 53 w 138"/>
              <a:gd name="T57" fmla="*/ 18 h 136"/>
              <a:gd name="T58" fmla="*/ 45 w 138"/>
              <a:gd name="T59" fmla="*/ 17 h 136"/>
              <a:gd name="T60" fmla="*/ 36 w 138"/>
              <a:gd name="T61" fmla="*/ 20 h 136"/>
              <a:gd name="T62" fmla="*/ 34 w 138"/>
              <a:gd name="T63" fmla="*/ 21 h 136"/>
              <a:gd name="T64" fmla="*/ 32 w 138"/>
              <a:gd name="T65" fmla="*/ 31 h 136"/>
              <a:gd name="T66" fmla="*/ 32 w 138"/>
              <a:gd name="T67" fmla="*/ 31 h 136"/>
              <a:gd name="T68" fmla="*/ 32 w 138"/>
              <a:gd name="T69" fmla="*/ 32 h 136"/>
              <a:gd name="T70" fmla="*/ 32 w 138"/>
              <a:gd name="T71" fmla="*/ 35 h 136"/>
              <a:gd name="T72" fmla="*/ 34 w 138"/>
              <a:gd name="T73" fmla="*/ 39 h 136"/>
              <a:gd name="T74" fmla="*/ 37 w 138"/>
              <a:gd name="T75" fmla="*/ 43 h 136"/>
              <a:gd name="T76" fmla="*/ 36 w 138"/>
              <a:gd name="T77" fmla="*/ 46 h 136"/>
              <a:gd name="T78" fmla="*/ 34 w 138"/>
              <a:gd name="T79" fmla="*/ 48 h 136"/>
              <a:gd name="T80" fmla="*/ 32 w 138"/>
              <a:gd name="T81" fmla="*/ 48 h 136"/>
              <a:gd name="T82" fmla="*/ 28 w 138"/>
              <a:gd name="T83" fmla="*/ 48 h 136"/>
              <a:gd name="T84" fmla="*/ 22 w 138"/>
              <a:gd name="T85" fmla="*/ 62 h 136"/>
              <a:gd name="T86" fmla="*/ 0 w 138"/>
              <a:gd name="T87" fmla="*/ 69 h 136"/>
              <a:gd name="T88" fmla="*/ 17 w 138"/>
              <a:gd name="T89" fmla="*/ 85 h 136"/>
              <a:gd name="T90" fmla="*/ 71 w 138"/>
              <a:gd name="T91" fmla="*/ 136 h 136"/>
              <a:gd name="T92" fmla="*/ 71 w 138"/>
              <a:gd name="T93" fmla="*/ 85 h 136"/>
              <a:gd name="T94" fmla="*/ 45 w 138"/>
              <a:gd name="T95" fmla="*/ 52 h 136"/>
              <a:gd name="T96" fmla="*/ 43 w 138"/>
              <a:gd name="T97" fmla="*/ 48 h 136"/>
              <a:gd name="T98" fmla="*/ 46 w 138"/>
              <a:gd name="T99" fmla="*/ 48 h 136"/>
              <a:gd name="T100" fmla="*/ 46 w 138"/>
              <a:gd name="T101" fmla="*/ 52 h 136"/>
              <a:gd name="T102" fmla="*/ 42 w 138"/>
              <a:gd name="T103" fmla="*/ 62 h 136"/>
              <a:gd name="T104" fmla="*/ 82 w 138"/>
              <a:gd name="T105" fmla="*/ 9 h 136"/>
              <a:gd name="T106" fmla="*/ 125 w 138"/>
              <a:gd name="T107" fmla="*/ 12 h 136"/>
              <a:gd name="T108" fmla="*/ 82 w 138"/>
              <a:gd name="T109" fmla="*/ 9 h 136"/>
              <a:gd name="T110" fmla="*/ 82 w 138"/>
              <a:gd name="T111" fmla="*/ 31 h 136"/>
              <a:gd name="T112" fmla="*/ 125 w 138"/>
              <a:gd name="T113" fmla="*/ 34 h 136"/>
              <a:gd name="T114" fmla="*/ 82 w 138"/>
              <a:gd name="T115" fmla="*/ 31 h 136"/>
              <a:gd name="T116" fmla="*/ 82 w 138"/>
              <a:gd name="T117" fmla="*/ 20 h 136"/>
              <a:gd name="T118" fmla="*/ 125 w 138"/>
              <a:gd name="T119" fmla="*/ 23 h 136"/>
              <a:gd name="T120" fmla="*/ 82 w 138"/>
              <a:gd name="T121" fmla="*/ 2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8" h="136">
                <a:moveTo>
                  <a:pt x="79" y="0"/>
                </a:moveTo>
                <a:lnTo>
                  <a:pt x="125" y="0"/>
                </a:lnTo>
                <a:lnTo>
                  <a:pt x="125" y="0"/>
                </a:lnTo>
                <a:lnTo>
                  <a:pt x="130" y="0"/>
                </a:lnTo>
                <a:lnTo>
                  <a:pt x="135" y="3"/>
                </a:lnTo>
                <a:lnTo>
                  <a:pt x="136" y="6"/>
                </a:lnTo>
                <a:lnTo>
                  <a:pt x="138" y="11"/>
                </a:lnTo>
                <a:lnTo>
                  <a:pt x="138" y="34"/>
                </a:lnTo>
                <a:lnTo>
                  <a:pt x="138" y="34"/>
                </a:lnTo>
                <a:lnTo>
                  <a:pt x="136" y="39"/>
                </a:lnTo>
                <a:lnTo>
                  <a:pt x="135" y="42"/>
                </a:lnTo>
                <a:lnTo>
                  <a:pt x="130" y="45"/>
                </a:lnTo>
                <a:lnTo>
                  <a:pt x="125" y="46"/>
                </a:lnTo>
                <a:lnTo>
                  <a:pt x="91" y="46"/>
                </a:lnTo>
                <a:lnTo>
                  <a:pt x="80" y="56"/>
                </a:lnTo>
                <a:lnTo>
                  <a:pt x="80" y="46"/>
                </a:lnTo>
                <a:lnTo>
                  <a:pt x="79" y="46"/>
                </a:lnTo>
                <a:lnTo>
                  <a:pt x="79" y="46"/>
                </a:lnTo>
                <a:lnTo>
                  <a:pt x="74" y="45"/>
                </a:lnTo>
                <a:lnTo>
                  <a:pt x="71" y="42"/>
                </a:lnTo>
                <a:lnTo>
                  <a:pt x="68" y="39"/>
                </a:lnTo>
                <a:lnTo>
                  <a:pt x="66" y="34"/>
                </a:lnTo>
                <a:lnTo>
                  <a:pt x="66" y="11"/>
                </a:lnTo>
                <a:lnTo>
                  <a:pt x="66" y="11"/>
                </a:lnTo>
                <a:lnTo>
                  <a:pt x="68" y="6"/>
                </a:lnTo>
                <a:lnTo>
                  <a:pt x="71" y="3"/>
                </a:lnTo>
                <a:lnTo>
                  <a:pt x="74" y="0"/>
                </a:lnTo>
                <a:lnTo>
                  <a:pt x="79" y="0"/>
                </a:lnTo>
                <a:lnTo>
                  <a:pt x="79" y="0"/>
                </a:lnTo>
                <a:close/>
                <a:moveTo>
                  <a:pt x="71" y="85"/>
                </a:moveTo>
                <a:lnTo>
                  <a:pt x="80" y="85"/>
                </a:lnTo>
                <a:lnTo>
                  <a:pt x="88" y="69"/>
                </a:lnTo>
                <a:lnTo>
                  <a:pt x="88" y="62"/>
                </a:lnTo>
                <a:lnTo>
                  <a:pt x="68" y="62"/>
                </a:lnTo>
                <a:lnTo>
                  <a:pt x="68" y="62"/>
                </a:lnTo>
                <a:lnTo>
                  <a:pt x="66" y="54"/>
                </a:lnTo>
                <a:lnTo>
                  <a:pt x="62" y="48"/>
                </a:lnTo>
                <a:lnTo>
                  <a:pt x="62" y="48"/>
                </a:lnTo>
                <a:lnTo>
                  <a:pt x="57" y="48"/>
                </a:lnTo>
                <a:lnTo>
                  <a:pt x="57" y="48"/>
                </a:lnTo>
                <a:lnTo>
                  <a:pt x="54" y="48"/>
                </a:lnTo>
                <a:lnTo>
                  <a:pt x="54" y="48"/>
                </a:lnTo>
                <a:lnTo>
                  <a:pt x="53" y="43"/>
                </a:lnTo>
                <a:lnTo>
                  <a:pt x="53" y="43"/>
                </a:lnTo>
                <a:lnTo>
                  <a:pt x="54" y="39"/>
                </a:lnTo>
                <a:lnTo>
                  <a:pt x="54" y="39"/>
                </a:lnTo>
                <a:lnTo>
                  <a:pt x="57" y="35"/>
                </a:lnTo>
                <a:lnTo>
                  <a:pt x="57" y="35"/>
                </a:lnTo>
                <a:lnTo>
                  <a:pt x="57" y="32"/>
                </a:lnTo>
                <a:lnTo>
                  <a:pt x="57" y="32"/>
                </a:lnTo>
                <a:lnTo>
                  <a:pt x="57" y="31"/>
                </a:lnTo>
                <a:lnTo>
                  <a:pt x="57" y="31"/>
                </a:lnTo>
                <a:lnTo>
                  <a:pt x="56" y="31"/>
                </a:lnTo>
                <a:lnTo>
                  <a:pt x="56" y="31"/>
                </a:lnTo>
                <a:lnTo>
                  <a:pt x="56" y="23"/>
                </a:lnTo>
                <a:lnTo>
                  <a:pt x="54" y="21"/>
                </a:lnTo>
                <a:lnTo>
                  <a:pt x="53" y="18"/>
                </a:lnTo>
                <a:lnTo>
                  <a:pt x="53" y="18"/>
                </a:lnTo>
                <a:lnTo>
                  <a:pt x="49" y="17"/>
                </a:lnTo>
                <a:lnTo>
                  <a:pt x="45" y="17"/>
                </a:lnTo>
                <a:lnTo>
                  <a:pt x="40" y="17"/>
                </a:lnTo>
                <a:lnTo>
                  <a:pt x="36" y="20"/>
                </a:lnTo>
                <a:lnTo>
                  <a:pt x="36" y="20"/>
                </a:lnTo>
                <a:lnTo>
                  <a:pt x="34" y="21"/>
                </a:lnTo>
                <a:lnTo>
                  <a:pt x="32" y="23"/>
                </a:lnTo>
                <a:lnTo>
                  <a:pt x="32" y="31"/>
                </a:lnTo>
                <a:lnTo>
                  <a:pt x="32" y="31"/>
                </a:lnTo>
                <a:lnTo>
                  <a:pt x="32" y="31"/>
                </a:lnTo>
                <a:lnTo>
                  <a:pt x="32" y="32"/>
                </a:lnTo>
                <a:lnTo>
                  <a:pt x="32" y="32"/>
                </a:lnTo>
                <a:lnTo>
                  <a:pt x="32" y="32"/>
                </a:lnTo>
                <a:lnTo>
                  <a:pt x="32" y="35"/>
                </a:lnTo>
                <a:lnTo>
                  <a:pt x="32" y="35"/>
                </a:lnTo>
                <a:lnTo>
                  <a:pt x="34" y="39"/>
                </a:lnTo>
                <a:lnTo>
                  <a:pt x="34" y="39"/>
                </a:lnTo>
                <a:lnTo>
                  <a:pt x="37" y="43"/>
                </a:lnTo>
                <a:lnTo>
                  <a:pt x="37" y="43"/>
                </a:lnTo>
                <a:lnTo>
                  <a:pt x="36" y="46"/>
                </a:lnTo>
                <a:lnTo>
                  <a:pt x="36" y="46"/>
                </a:lnTo>
                <a:lnTo>
                  <a:pt x="34" y="48"/>
                </a:lnTo>
                <a:lnTo>
                  <a:pt x="32" y="48"/>
                </a:lnTo>
                <a:lnTo>
                  <a:pt x="32" y="48"/>
                </a:lnTo>
                <a:lnTo>
                  <a:pt x="28" y="48"/>
                </a:lnTo>
                <a:lnTo>
                  <a:pt x="28" y="48"/>
                </a:lnTo>
                <a:lnTo>
                  <a:pt x="23" y="54"/>
                </a:lnTo>
                <a:lnTo>
                  <a:pt x="22" y="62"/>
                </a:lnTo>
                <a:lnTo>
                  <a:pt x="0" y="62"/>
                </a:lnTo>
                <a:lnTo>
                  <a:pt x="0" y="69"/>
                </a:lnTo>
                <a:lnTo>
                  <a:pt x="9" y="85"/>
                </a:lnTo>
                <a:lnTo>
                  <a:pt x="17" y="85"/>
                </a:lnTo>
                <a:lnTo>
                  <a:pt x="17" y="136"/>
                </a:lnTo>
                <a:lnTo>
                  <a:pt x="71" y="136"/>
                </a:lnTo>
                <a:lnTo>
                  <a:pt x="71" y="85"/>
                </a:lnTo>
                <a:lnTo>
                  <a:pt x="71" y="85"/>
                </a:lnTo>
                <a:close/>
                <a:moveTo>
                  <a:pt x="42" y="62"/>
                </a:moveTo>
                <a:lnTo>
                  <a:pt x="45" y="52"/>
                </a:lnTo>
                <a:lnTo>
                  <a:pt x="43" y="51"/>
                </a:lnTo>
                <a:lnTo>
                  <a:pt x="43" y="48"/>
                </a:lnTo>
                <a:lnTo>
                  <a:pt x="45" y="48"/>
                </a:lnTo>
                <a:lnTo>
                  <a:pt x="46" y="48"/>
                </a:lnTo>
                <a:lnTo>
                  <a:pt x="48" y="51"/>
                </a:lnTo>
                <a:lnTo>
                  <a:pt x="46" y="52"/>
                </a:lnTo>
                <a:lnTo>
                  <a:pt x="49" y="62"/>
                </a:lnTo>
                <a:lnTo>
                  <a:pt x="42" y="62"/>
                </a:lnTo>
                <a:lnTo>
                  <a:pt x="42" y="62"/>
                </a:lnTo>
                <a:close/>
                <a:moveTo>
                  <a:pt x="82" y="9"/>
                </a:moveTo>
                <a:lnTo>
                  <a:pt x="82" y="12"/>
                </a:lnTo>
                <a:lnTo>
                  <a:pt x="125" y="12"/>
                </a:lnTo>
                <a:lnTo>
                  <a:pt x="125" y="9"/>
                </a:lnTo>
                <a:lnTo>
                  <a:pt x="82" y="9"/>
                </a:lnTo>
                <a:lnTo>
                  <a:pt x="82" y="9"/>
                </a:lnTo>
                <a:close/>
                <a:moveTo>
                  <a:pt x="82" y="31"/>
                </a:moveTo>
                <a:lnTo>
                  <a:pt x="82" y="34"/>
                </a:lnTo>
                <a:lnTo>
                  <a:pt x="125" y="34"/>
                </a:lnTo>
                <a:lnTo>
                  <a:pt x="125" y="31"/>
                </a:lnTo>
                <a:lnTo>
                  <a:pt x="82" y="31"/>
                </a:lnTo>
                <a:lnTo>
                  <a:pt x="82" y="31"/>
                </a:lnTo>
                <a:close/>
                <a:moveTo>
                  <a:pt x="82" y="20"/>
                </a:moveTo>
                <a:lnTo>
                  <a:pt x="82" y="23"/>
                </a:lnTo>
                <a:lnTo>
                  <a:pt x="125" y="23"/>
                </a:lnTo>
                <a:lnTo>
                  <a:pt x="125" y="20"/>
                </a:lnTo>
                <a:lnTo>
                  <a:pt x="82" y="20"/>
                </a:lnTo>
                <a:close/>
              </a:path>
            </a:pathLst>
          </a:custGeom>
          <a:solidFill>
            <a:schemeClr val="bg1"/>
          </a:solidFill>
          <a:ln>
            <a:noFill/>
          </a:ln>
          <a:extLst/>
        </p:spPr>
        <p:txBody>
          <a:bodyPr vert="horz" wrap="square" lIns="91428" tIns="45715" rIns="91428" bIns="45715" numCol="1" anchor="t" anchorCtr="0" compatLnSpc="1">
            <a:prstTxWarp prst="textNoShape">
              <a:avLst/>
            </a:prstTxWarp>
          </a:bodyPr>
          <a:lstStyle/>
          <a:p>
            <a:endParaRPr lang="es-ES" dirty="0">
              <a:solidFill>
                <a:srgbClr val="002776"/>
              </a:solidFill>
            </a:endParaRPr>
          </a:p>
        </p:txBody>
      </p:sp>
      <p:sp>
        <p:nvSpPr>
          <p:cNvPr id="108" name="Rectangle 57"/>
          <p:cNvSpPr>
            <a:spLocks noChangeArrowheads="1"/>
          </p:cNvSpPr>
          <p:nvPr>
            <p:custDataLst>
              <p:tags r:id="rId9"/>
            </p:custDataLst>
          </p:nvPr>
        </p:nvSpPr>
        <p:spPr bwMode="auto">
          <a:xfrm>
            <a:off x="488504" y="4067633"/>
            <a:ext cx="863172" cy="765679"/>
          </a:xfrm>
          <a:prstGeom prst="rect">
            <a:avLst/>
          </a:prstGeom>
          <a:solidFill>
            <a:schemeClr val="accent3">
              <a:lumMod val="20000"/>
              <a:lumOff val="80000"/>
            </a:schemeClr>
          </a:solidFill>
          <a:ln w="12700">
            <a:noFill/>
            <a:miter lim="800000"/>
            <a:headEnd type="none" w="sm" len="sm"/>
            <a:tailEnd type="none" w="sm" len="sm"/>
          </a:ln>
          <a:effectLst/>
        </p:spPr>
        <p:txBody>
          <a:bodyPr wrap="square" lIns="35995" tIns="359950" rIns="35995" bIns="45840" anchor="ctr"/>
          <a:lstStyle/>
          <a:p>
            <a:pPr indent="-58626" algn="ctr" defTabSz="931658" eaLnBrk="0" fontAlgn="b" hangingPunct="0">
              <a:spcBef>
                <a:spcPct val="0"/>
              </a:spcBef>
              <a:spcAft>
                <a:spcPct val="0"/>
              </a:spcAft>
            </a:pPr>
            <a:r>
              <a:rPr lang="es-ES" sz="900" dirty="0">
                <a:solidFill>
                  <a:srgbClr val="00A1DE"/>
                </a:solidFill>
                <a:cs typeface="Arial" pitchFamily="34" charset="0"/>
              </a:rPr>
              <a:t>Marketing online</a:t>
            </a:r>
          </a:p>
        </p:txBody>
      </p:sp>
      <p:sp>
        <p:nvSpPr>
          <p:cNvPr id="111" name="Rectangle 57"/>
          <p:cNvSpPr>
            <a:spLocks noChangeArrowheads="1"/>
          </p:cNvSpPr>
          <p:nvPr>
            <p:custDataLst>
              <p:tags r:id="rId10"/>
            </p:custDataLst>
          </p:nvPr>
        </p:nvSpPr>
        <p:spPr bwMode="auto">
          <a:xfrm>
            <a:off x="488504" y="4899009"/>
            <a:ext cx="863172" cy="765679"/>
          </a:xfrm>
          <a:prstGeom prst="rect">
            <a:avLst/>
          </a:prstGeom>
          <a:solidFill>
            <a:schemeClr val="accent3">
              <a:lumMod val="20000"/>
              <a:lumOff val="80000"/>
            </a:schemeClr>
          </a:solidFill>
          <a:ln w="12700">
            <a:noFill/>
            <a:miter lim="800000"/>
            <a:headEnd type="none" w="sm" len="sm"/>
            <a:tailEnd type="none" w="sm" len="sm"/>
          </a:ln>
          <a:effectLst/>
        </p:spPr>
        <p:txBody>
          <a:bodyPr wrap="square" lIns="35995" tIns="359950" rIns="35995" bIns="45840" anchor="ctr"/>
          <a:lstStyle/>
          <a:p>
            <a:pPr indent="-58626" algn="ctr" defTabSz="931658" eaLnBrk="0" fontAlgn="b" hangingPunct="0">
              <a:spcBef>
                <a:spcPct val="0"/>
              </a:spcBef>
              <a:spcAft>
                <a:spcPct val="0"/>
              </a:spcAft>
            </a:pPr>
            <a:r>
              <a:rPr lang="es-ES" altLang="ja-JP" sz="900" dirty="0">
                <a:solidFill>
                  <a:srgbClr val="00A1DE"/>
                </a:solidFill>
                <a:cs typeface="Arial" pitchFamily="34" charset="0"/>
              </a:rPr>
              <a:t>Producto, desarrollo e inversiones</a:t>
            </a:r>
          </a:p>
        </p:txBody>
      </p:sp>
      <p:sp>
        <p:nvSpPr>
          <p:cNvPr id="112" name="Rectangle 57"/>
          <p:cNvSpPr>
            <a:spLocks noChangeArrowheads="1"/>
          </p:cNvSpPr>
          <p:nvPr>
            <p:custDataLst>
              <p:tags r:id="rId11"/>
            </p:custDataLst>
          </p:nvPr>
        </p:nvSpPr>
        <p:spPr bwMode="auto">
          <a:xfrm>
            <a:off x="488504" y="5730383"/>
            <a:ext cx="863172" cy="765679"/>
          </a:xfrm>
          <a:prstGeom prst="rect">
            <a:avLst/>
          </a:prstGeom>
          <a:solidFill>
            <a:schemeClr val="accent3"/>
          </a:solidFill>
          <a:ln w="12700">
            <a:noFill/>
            <a:miter lim="800000"/>
            <a:headEnd type="none" w="sm" len="sm"/>
            <a:tailEnd type="none" w="sm" len="sm"/>
          </a:ln>
          <a:effectLst>
            <a:outerShdw blurRad="50800" dist="38100" dir="8100000" algn="tr" rotWithShape="0">
              <a:prstClr val="black">
                <a:alpha val="40000"/>
              </a:prstClr>
            </a:outerShdw>
          </a:effectLst>
        </p:spPr>
        <p:txBody>
          <a:bodyPr wrap="square" lIns="35995" tIns="359950" rIns="35995" bIns="45840" anchor="ctr"/>
          <a:lstStyle/>
          <a:p>
            <a:pPr indent="-58626" algn="ctr" defTabSz="931658" eaLnBrk="0" fontAlgn="b" hangingPunct="0">
              <a:spcBef>
                <a:spcPts val="300"/>
              </a:spcBef>
              <a:spcAft>
                <a:spcPct val="0"/>
              </a:spcAft>
            </a:pPr>
            <a:r>
              <a:rPr lang="es-ES" altLang="ja-JP" sz="900" b="1" dirty="0">
                <a:solidFill>
                  <a:schemeClr val="bg1"/>
                </a:solidFill>
                <a:cs typeface="Arial" pitchFamily="34" charset="0"/>
              </a:rPr>
              <a:t>Mercadeo y promoción</a:t>
            </a:r>
          </a:p>
        </p:txBody>
      </p:sp>
      <p:grpSp>
        <p:nvGrpSpPr>
          <p:cNvPr id="113" name="Group 282"/>
          <p:cNvGrpSpPr/>
          <p:nvPr/>
        </p:nvGrpSpPr>
        <p:grpSpPr>
          <a:xfrm>
            <a:off x="704533" y="5779428"/>
            <a:ext cx="360040" cy="337129"/>
            <a:chOff x="644491" y="4719572"/>
            <a:chExt cx="226243" cy="211846"/>
          </a:xfrm>
          <a:solidFill>
            <a:schemeClr val="bg1"/>
          </a:solidFill>
        </p:grpSpPr>
        <p:sp>
          <p:nvSpPr>
            <p:cNvPr id="114" name="Freeform 133"/>
            <p:cNvSpPr>
              <a:spLocks noEditPoints="1"/>
            </p:cNvSpPr>
            <p:nvPr/>
          </p:nvSpPr>
          <p:spPr bwMode="auto">
            <a:xfrm>
              <a:off x="644491" y="4731912"/>
              <a:ext cx="158371" cy="199506"/>
            </a:xfrm>
            <a:custGeom>
              <a:avLst/>
              <a:gdLst>
                <a:gd name="T0" fmla="*/ 48 w 84"/>
                <a:gd name="T1" fmla="*/ 24 h 105"/>
                <a:gd name="T2" fmla="*/ 44 w 84"/>
                <a:gd name="T3" fmla="*/ 24 h 105"/>
                <a:gd name="T4" fmla="*/ 12 w 84"/>
                <a:gd name="T5" fmla="*/ 24 h 105"/>
                <a:gd name="T6" fmla="*/ 0 w 84"/>
                <a:gd name="T7" fmla="*/ 40 h 105"/>
                <a:gd name="T8" fmla="*/ 12 w 84"/>
                <a:gd name="T9" fmla="*/ 56 h 105"/>
                <a:gd name="T10" fmla="*/ 20 w 84"/>
                <a:gd name="T11" fmla="*/ 56 h 105"/>
                <a:gd name="T12" fmla="*/ 21 w 84"/>
                <a:gd name="T13" fmla="*/ 58 h 105"/>
                <a:gd name="T14" fmla="*/ 34 w 84"/>
                <a:gd name="T15" fmla="*/ 96 h 105"/>
                <a:gd name="T16" fmla="*/ 47 w 84"/>
                <a:gd name="T17" fmla="*/ 103 h 105"/>
                <a:gd name="T18" fmla="*/ 52 w 84"/>
                <a:gd name="T19" fmla="*/ 90 h 105"/>
                <a:gd name="T20" fmla="*/ 40 w 84"/>
                <a:gd name="T21" fmla="*/ 56 h 105"/>
                <a:gd name="T22" fmla="*/ 44 w 84"/>
                <a:gd name="T23" fmla="*/ 56 h 105"/>
                <a:gd name="T24" fmla="*/ 48 w 84"/>
                <a:gd name="T25" fmla="*/ 56 h 105"/>
                <a:gd name="T26" fmla="*/ 84 w 84"/>
                <a:gd name="T27" fmla="*/ 80 h 105"/>
                <a:gd name="T28" fmla="*/ 76 w 84"/>
                <a:gd name="T29" fmla="*/ 44 h 105"/>
                <a:gd name="T30" fmla="*/ 84 w 84"/>
                <a:gd name="T31" fmla="*/ 0 h 105"/>
                <a:gd name="T32" fmla="*/ 48 w 84"/>
                <a:gd name="T33" fmla="*/ 24 h 105"/>
                <a:gd name="T34" fmla="*/ 16 w 84"/>
                <a:gd name="T35" fmla="*/ 48 h 105"/>
                <a:gd name="T36" fmla="*/ 8 w 84"/>
                <a:gd name="T37" fmla="*/ 40 h 105"/>
                <a:gd name="T38" fmla="*/ 16 w 84"/>
                <a:gd name="T39" fmla="*/ 32 h 105"/>
                <a:gd name="T40" fmla="*/ 16 w 84"/>
                <a:gd name="T41" fmla="*/ 4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 h="105">
                  <a:moveTo>
                    <a:pt x="48" y="24"/>
                  </a:moveTo>
                  <a:cubicBezTo>
                    <a:pt x="48" y="24"/>
                    <a:pt x="45" y="24"/>
                    <a:pt x="44" y="24"/>
                  </a:cubicBezTo>
                  <a:cubicBezTo>
                    <a:pt x="30" y="24"/>
                    <a:pt x="12" y="24"/>
                    <a:pt x="12" y="24"/>
                  </a:cubicBezTo>
                  <a:cubicBezTo>
                    <a:pt x="5" y="24"/>
                    <a:pt x="0" y="31"/>
                    <a:pt x="0" y="40"/>
                  </a:cubicBezTo>
                  <a:cubicBezTo>
                    <a:pt x="0" y="49"/>
                    <a:pt x="5" y="56"/>
                    <a:pt x="12" y="56"/>
                  </a:cubicBezTo>
                  <a:cubicBezTo>
                    <a:pt x="20" y="56"/>
                    <a:pt x="20" y="56"/>
                    <a:pt x="20" y="56"/>
                  </a:cubicBezTo>
                  <a:cubicBezTo>
                    <a:pt x="20" y="56"/>
                    <a:pt x="21" y="58"/>
                    <a:pt x="21" y="58"/>
                  </a:cubicBezTo>
                  <a:cubicBezTo>
                    <a:pt x="34" y="96"/>
                    <a:pt x="34" y="96"/>
                    <a:pt x="34" y="96"/>
                  </a:cubicBezTo>
                  <a:cubicBezTo>
                    <a:pt x="36" y="102"/>
                    <a:pt x="42" y="105"/>
                    <a:pt x="47" y="103"/>
                  </a:cubicBezTo>
                  <a:cubicBezTo>
                    <a:pt x="52" y="101"/>
                    <a:pt x="54" y="96"/>
                    <a:pt x="52" y="90"/>
                  </a:cubicBezTo>
                  <a:cubicBezTo>
                    <a:pt x="40" y="56"/>
                    <a:pt x="40" y="56"/>
                    <a:pt x="40" y="56"/>
                  </a:cubicBezTo>
                  <a:cubicBezTo>
                    <a:pt x="44" y="56"/>
                    <a:pt x="44" y="56"/>
                    <a:pt x="44" y="56"/>
                  </a:cubicBezTo>
                  <a:cubicBezTo>
                    <a:pt x="48" y="56"/>
                    <a:pt x="48" y="56"/>
                    <a:pt x="48" y="56"/>
                  </a:cubicBezTo>
                  <a:cubicBezTo>
                    <a:pt x="60" y="57"/>
                    <a:pt x="75" y="74"/>
                    <a:pt x="84" y="80"/>
                  </a:cubicBezTo>
                  <a:cubicBezTo>
                    <a:pt x="81" y="70"/>
                    <a:pt x="76" y="57"/>
                    <a:pt x="76" y="44"/>
                  </a:cubicBezTo>
                  <a:cubicBezTo>
                    <a:pt x="76" y="28"/>
                    <a:pt x="80" y="10"/>
                    <a:pt x="84" y="0"/>
                  </a:cubicBezTo>
                  <a:cubicBezTo>
                    <a:pt x="75" y="6"/>
                    <a:pt x="61" y="22"/>
                    <a:pt x="48" y="24"/>
                  </a:cubicBezTo>
                  <a:close/>
                  <a:moveTo>
                    <a:pt x="16" y="48"/>
                  </a:moveTo>
                  <a:cubicBezTo>
                    <a:pt x="12" y="48"/>
                    <a:pt x="8" y="44"/>
                    <a:pt x="8" y="40"/>
                  </a:cubicBezTo>
                  <a:cubicBezTo>
                    <a:pt x="8" y="35"/>
                    <a:pt x="12" y="32"/>
                    <a:pt x="16" y="32"/>
                  </a:cubicBezTo>
                  <a:lnTo>
                    <a:pt x="16"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_tradnl">
                <a:solidFill>
                  <a:srgbClr val="002776"/>
                </a:solidFill>
              </a:endParaRPr>
            </a:p>
          </p:txBody>
        </p:sp>
        <p:sp>
          <p:nvSpPr>
            <p:cNvPr id="115" name="Freeform 134"/>
            <p:cNvSpPr>
              <a:spLocks/>
            </p:cNvSpPr>
            <p:nvPr/>
          </p:nvSpPr>
          <p:spPr bwMode="auto">
            <a:xfrm>
              <a:off x="813145" y="4719572"/>
              <a:ext cx="57589" cy="183052"/>
            </a:xfrm>
            <a:custGeom>
              <a:avLst/>
              <a:gdLst>
                <a:gd name="T0" fmla="*/ 15 w 31"/>
                <a:gd name="T1" fmla="*/ 0 h 97"/>
                <a:gd name="T2" fmla="*/ 0 w 31"/>
                <a:gd name="T3" fmla="*/ 34 h 97"/>
                <a:gd name="T4" fmla="*/ 2 w 31"/>
                <a:gd name="T5" fmla="*/ 33 h 97"/>
                <a:gd name="T6" fmla="*/ 15 w 31"/>
                <a:gd name="T7" fmla="*/ 49 h 97"/>
                <a:gd name="T8" fmla="*/ 2 w 31"/>
                <a:gd name="T9" fmla="*/ 64 h 97"/>
                <a:gd name="T10" fmla="*/ 0 w 31"/>
                <a:gd name="T11" fmla="*/ 64 h 97"/>
                <a:gd name="T12" fmla="*/ 15 w 31"/>
                <a:gd name="T13" fmla="*/ 97 h 97"/>
                <a:gd name="T14" fmla="*/ 31 w 31"/>
                <a:gd name="T15" fmla="*/ 49 h 97"/>
                <a:gd name="T16" fmla="*/ 15 w 31"/>
                <a:gd name="T1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97">
                  <a:moveTo>
                    <a:pt x="15" y="0"/>
                  </a:moveTo>
                  <a:cubicBezTo>
                    <a:pt x="8" y="0"/>
                    <a:pt x="2" y="14"/>
                    <a:pt x="0" y="34"/>
                  </a:cubicBezTo>
                  <a:cubicBezTo>
                    <a:pt x="1" y="33"/>
                    <a:pt x="1" y="33"/>
                    <a:pt x="2" y="33"/>
                  </a:cubicBezTo>
                  <a:cubicBezTo>
                    <a:pt x="9" y="33"/>
                    <a:pt x="15" y="40"/>
                    <a:pt x="15" y="49"/>
                  </a:cubicBezTo>
                  <a:cubicBezTo>
                    <a:pt x="15" y="57"/>
                    <a:pt x="9" y="64"/>
                    <a:pt x="2" y="64"/>
                  </a:cubicBezTo>
                  <a:cubicBezTo>
                    <a:pt x="1" y="64"/>
                    <a:pt x="1" y="64"/>
                    <a:pt x="0" y="64"/>
                  </a:cubicBezTo>
                  <a:cubicBezTo>
                    <a:pt x="2" y="83"/>
                    <a:pt x="8" y="97"/>
                    <a:pt x="15" y="97"/>
                  </a:cubicBezTo>
                  <a:cubicBezTo>
                    <a:pt x="24" y="97"/>
                    <a:pt x="31" y="75"/>
                    <a:pt x="31" y="49"/>
                  </a:cubicBezTo>
                  <a:cubicBezTo>
                    <a:pt x="31" y="22"/>
                    <a:pt x="24" y="0"/>
                    <a:pt x="1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_tradnl">
                <a:solidFill>
                  <a:srgbClr val="002776"/>
                </a:solidFill>
              </a:endParaRPr>
            </a:p>
          </p:txBody>
        </p:sp>
      </p:grpSp>
      <p:sp>
        <p:nvSpPr>
          <p:cNvPr id="117" name="Freeform 116"/>
          <p:cNvSpPr>
            <a:spLocks noEditPoints="1"/>
          </p:cNvSpPr>
          <p:nvPr/>
        </p:nvSpPr>
        <p:spPr bwMode="auto">
          <a:xfrm>
            <a:off x="780075" y="4945072"/>
            <a:ext cx="280039" cy="274806"/>
          </a:xfrm>
          <a:custGeom>
            <a:avLst/>
            <a:gdLst>
              <a:gd name="T0" fmla="*/ 46 w 107"/>
              <a:gd name="T1" fmla="*/ 74 h 105"/>
              <a:gd name="T2" fmla="*/ 53 w 107"/>
              <a:gd name="T3" fmla="*/ 91 h 105"/>
              <a:gd name="T4" fmla="*/ 42 w 107"/>
              <a:gd name="T5" fmla="*/ 103 h 105"/>
              <a:gd name="T6" fmla="*/ 5 w 107"/>
              <a:gd name="T7" fmla="*/ 100 h 105"/>
              <a:gd name="T8" fmla="*/ 9 w 107"/>
              <a:gd name="T9" fmla="*/ 80 h 105"/>
              <a:gd name="T10" fmla="*/ 2 w 107"/>
              <a:gd name="T11" fmla="*/ 66 h 105"/>
              <a:gd name="T12" fmla="*/ 9 w 107"/>
              <a:gd name="T13" fmla="*/ 60 h 105"/>
              <a:gd name="T14" fmla="*/ 2 w 107"/>
              <a:gd name="T15" fmla="*/ 46 h 105"/>
              <a:gd name="T16" fmla="*/ 3 w 107"/>
              <a:gd name="T17" fmla="*/ 31 h 105"/>
              <a:gd name="T18" fmla="*/ 43 w 107"/>
              <a:gd name="T19" fmla="*/ 32 h 105"/>
              <a:gd name="T20" fmla="*/ 46 w 107"/>
              <a:gd name="T21" fmla="*/ 46 h 105"/>
              <a:gd name="T22" fmla="*/ 54 w 107"/>
              <a:gd name="T23" fmla="*/ 60 h 105"/>
              <a:gd name="T24" fmla="*/ 82 w 107"/>
              <a:gd name="T25" fmla="*/ 0 h 105"/>
              <a:gd name="T26" fmla="*/ 60 w 107"/>
              <a:gd name="T27" fmla="*/ 15 h 105"/>
              <a:gd name="T28" fmla="*/ 56 w 107"/>
              <a:gd name="T29" fmla="*/ 18 h 105"/>
              <a:gd name="T30" fmla="*/ 54 w 107"/>
              <a:gd name="T31" fmla="*/ 34 h 105"/>
              <a:gd name="T32" fmla="*/ 59 w 107"/>
              <a:gd name="T33" fmla="*/ 38 h 105"/>
              <a:gd name="T34" fmla="*/ 62 w 107"/>
              <a:gd name="T35" fmla="*/ 54 h 105"/>
              <a:gd name="T36" fmla="*/ 67 w 107"/>
              <a:gd name="T37" fmla="*/ 68 h 105"/>
              <a:gd name="T38" fmla="*/ 64 w 107"/>
              <a:gd name="T39" fmla="*/ 83 h 105"/>
              <a:gd name="T40" fmla="*/ 60 w 107"/>
              <a:gd name="T41" fmla="*/ 97 h 105"/>
              <a:gd name="T42" fmla="*/ 98 w 107"/>
              <a:gd name="T43" fmla="*/ 102 h 105"/>
              <a:gd name="T44" fmla="*/ 104 w 107"/>
              <a:gd name="T45" fmla="*/ 86 h 105"/>
              <a:gd name="T46" fmla="*/ 107 w 107"/>
              <a:gd name="T47" fmla="*/ 71 h 105"/>
              <a:gd name="T48" fmla="*/ 105 w 107"/>
              <a:gd name="T49" fmla="*/ 65 h 105"/>
              <a:gd name="T50" fmla="*/ 102 w 107"/>
              <a:gd name="T51" fmla="*/ 49 h 105"/>
              <a:gd name="T52" fmla="*/ 96 w 107"/>
              <a:gd name="T53" fmla="*/ 34 h 105"/>
              <a:gd name="T54" fmla="*/ 98 w 107"/>
              <a:gd name="T55" fmla="*/ 21 h 105"/>
              <a:gd name="T56" fmla="*/ 102 w 107"/>
              <a:gd name="T57" fmla="*/ 17 h 105"/>
              <a:gd name="T58" fmla="*/ 96 w 107"/>
              <a:gd name="T59" fmla="*/ 1 h 105"/>
              <a:gd name="T60" fmla="*/ 91 w 107"/>
              <a:gd name="T61" fmla="*/ 21 h 105"/>
              <a:gd name="T62" fmla="*/ 57 w 107"/>
              <a:gd name="T63" fmla="*/ 21 h 105"/>
              <a:gd name="T64" fmla="*/ 87 w 107"/>
              <a:gd name="T65" fmla="*/ 20 h 105"/>
              <a:gd name="T66" fmla="*/ 82 w 107"/>
              <a:gd name="T67" fmla="*/ 7 h 105"/>
              <a:gd name="T68" fmla="*/ 82 w 107"/>
              <a:gd name="T69" fmla="*/ 3 h 105"/>
              <a:gd name="T70" fmla="*/ 98 w 107"/>
              <a:gd name="T71" fmla="*/ 38 h 105"/>
              <a:gd name="T72" fmla="*/ 65 w 107"/>
              <a:gd name="T73" fmla="*/ 38 h 105"/>
              <a:gd name="T74" fmla="*/ 87 w 107"/>
              <a:gd name="T75" fmla="*/ 37 h 105"/>
              <a:gd name="T76" fmla="*/ 96 w 107"/>
              <a:gd name="T77" fmla="*/ 55 h 105"/>
              <a:gd name="T78" fmla="*/ 70 w 107"/>
              <a:gd name="T79" fmla="*/ 54 h 105"/>
              <a:gd name="T80" fmla="*/ 93 w 107"/>
              <a:gd name="T81" fmla="*/ 69 h 105"/>
              <a:gd name="T82" fmla="*/ 85 w 107"/>
              <a:gd name="T83" fmla="*/ 73 h 105"/>
              <a:gd name="T84" fmla="*/ 74 w 107"/>
              <a:gd name="T85" fmla="*/ 69 h 105"/>
              <a:gd name="T86" fmla="*/ 96 w 107"/>
              <a:gd name="T87" fmla="*/ 86 h 105"/>
              <a:gd name="T88" fmla="*/ 70 w 107"/>
              <a:gd name="T89" fmla="*/ 88 h 105"/>
              <a:gd name="T90" fmla="*/ 85 w 107"/>
              <a:gd name="T91" fmla="*/ 86 h 105"/>
              <a:gd name="T92" fmla="*/ 11 w 107"/>
              <a:gd name="T93" fmla="*/ 90 h 105"/>
              <a:gd name="T94" fmla="*/ 37 w 107"/>
              <a:gd name="T95" fmla="*/ 80 h 105"/>
              <a:gd name="T96" fmla="*/ 45 w 107"/>
              <a:gd name="T97" fmla="*/ 77 h 105"/>
              <a:gd name="T98" fmla="*/ 22 w 107"/>
              <a:gd name="T99" fmla="*/ 49 h 105"/>
              <a:gd name="T100" fmla="*/ 31 w 107"/>
              <a:gd name="T101" fmla="*/ 51 h 105"/>
              <a:gd name="T102" fmla="*/ 37 w 107"/>
              <a:gd name="T103" fmla="*/ 48 h 105"/>
              <a:gd name="T104" fmla="*/ 5 w 107"/>
              <a:gd name="T105" fmla="*/ 34 h 105"/>
              <a:gd name="T106" fmla="*/ 39 w 107"/>
              <a:gd name="T107" fmla="*/ 34 h 105"/>
              <a:gd name="T108" fmla="*/ 17 w 107"/>
              <a:gd name="T109" fmla="*/ 65 h 105"/>
              <a:gd name="T110" fmla="*/ 23 w 107"/>
              <a:gd name="T111" fmla="*/ 6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7" h="105">
                <a:moveTo>
                  <a:pt x="45" y="65"/>
                </a:moveTo>
                <a:lnTo>
                  <a:pt x="45" y="65"/>
                </a:lnTo>
                <a:lnTo>
                  <a:pt x="45" y="65"/>
                </a:lnTo>
                <a:lnTo>
                  <a:pt x="45" y="66"/>
                </a:lnTo>
                <a:lnTo>
                  <a:pt x="45" y="74"/>
                </a:lnTo>
                <a:lnTo>
                  <a:pt x="45" y="74"/>
                </a:lnTo>
                <a:lnTo>
                  <a:pt x="46" y="74"/>
                </a:lnTo>
                <a:lnTo>
                  <a:pt x="46" y="74"/>
                </a:lnTo>
                <a:lnTo>
                  <a:pt x="51" y="76"/>
                </a:lnTo>
                <a:lnTo>
                  <a:pt x="53" y="77"/>
                </a:lnTo>
                <a:lnTo>
                  <a:pt x="53" y="77"/>
                </a:lnTo>
                <a:lnTo>
                  <a:pt x="54" y="79"/>
                </a:lnTo>
                <a:lnTo>
                  <a:pt x="54" y="79"/>
                </a:lnTo>
                <a:lnTo>
                  <a:pt x="54" y="88"/>
                </a:lnTo>
                <a:lnTo>
                  <a:pt x="54" y="88"/>
                </a:lnTo>
                <a:lnTo>
                  <a:pt x="53" y="91"/>
                </a:lnTo>
                <a:lnTo>
                  <a:pt x="53" y="91"/>
                </a:lnTo>
                <a:lnTo>
                  <a:pt x="50" y="93"/>
                </a:lnTo>
                <a:lnTo>
                  <a:pt x="50" y="100"/>
                </a:lnTo>
                <a:lnTo>
                  <a:pt x="50" y="100"/>
                </a:lnTo>
                <a:lnTo>
                  <a:pt x="48" y="102"/>
                </a:lnTo>
                <a:lnTo>
                  <a:pt x="48" y="102"/>
                </a:lnTo>
                <a:lnTo>
                  <a:pt x="42" y="103"/>
                </a:lnTo>
                <a:lnTo>
                  <a:pt x="42" y="103"/>
                </a:lnTo>
                <a:lnTo>
                  <a:pt x="26" y="105"/>
                </a:lnTo>
                <a:lnTo>
                  <a:pt x="26" y="105"/>
                </a:lnTo>
                <a:lnTo>
                  <a:pt x="12" y="103"/>
                </a:lnTo>
                <a:lnTo>
                  <a:pt x="12" y="103"/>
                </a:lnTo>
                <a:lnTo>
                  <a:pt x="8" y="103"/>
                </a:lnTo>
                <a:lnTo>
                  <a:pt x="6" y="102"/>
                </a:lnTo>
                <a:lnTo>
                  <a:pt x="6" y="102"/>
                </a:lnTo>
                <a:lnTo>
                  <a:pt x="5" y="100"/>
                </a:lnTo>
                <a:lnTo>
                  <a:pt x="5" y="100"/>
                </a:lnTo>
                <a:lnTo>
                  <a:pt x="5" y="90"/>
                </a:lnTo>
                <a:lnTo>
                  <a:pt x="5" y="90"/>
                </a:lnTo>
                <a:lnTo>
                  <a:pt x="6" y="88"/>
                </a:lnTo>
                <a:lnTo>
                  <a:pt x="6" y="88"/>
                </a:lnTo>
                <a:lnTo>
                  <a:pt x="9" y="86"/>
                </a:lnTo>
                <a:lnTo>
                  <a:pt x="9" y="80"/>
                </a:lnTo>
                <a:lnTo>
                  <a:pt x="9" y="80"/>
                </a:lnTo>
                <a:lnTo>
                  <a:pt x="9" y="80"/>
                </a:lnTo>
                <a:lnTo>
                  <a:pt x="9" y="80"/>
                </a:lnTo>
                <a:lnTo>
                  <a:pt x="2" y="77"/>
                </a:lnTo>
                <a:lnTo>
                  <a:pt x="2" y="77"/>
                </a:lnTo>
                <a:lnTo>
                  <a:pt x="2" y="76"/>
                </a:lnTo>
                <a:lnTo>
                  <a:pt x="2" y="76"/>
                </a:lnTo>
                <a:lnTo>
                  <a:pt x="2" y="66"/>
                </a:lnTo>
                <a:lnTo>
                  <a:pt x="2" y="66"/>
                </a:lnTo>
                <a:lnTo>
                  <a:pt x="2" y="65"/>
                </a:lnTo>
                <a:lnTo>
                  <a:pt x="2" y="65"/>
                </a:lnTo>
                <a:lnTo>
                  <a:pt x="5" y="63"/>
                </a:lnTo>
                <a:lnTo>
                  <a:pt x="9" y="62"/>
                </a:lnTo>
                <a:lnTo>
                  <a:pt x="9" y="62"/>
                </a:lnTo>
                <a:lnTo>
                  <a:pt x="11" y="62"/>
                </a:lnTo>
                <a:lnTo>
                  <a:pt x="11" y="62"/>
                </a:lnTo>
                <a:lnTo>
                  <a:pt x="9" y="60"/>
                </a:lnTo>
                <a:lnTo>
                  <a:pt x="9" y="60"/>
                </a:lnTo>
                <a:lnTo>
                  <a:pt x="9" y="51"/>
                </a:lnTo>
                <a:lnTo>
                  <a:pt x="9" y="51"/>
                </a:lnTo>
                <a:lnTo>
                  <a:pt x="11" y="48"/>
                </a:lnTo>
                <a:lnTo>
                  <a:pt x="11" y="48"/>
                </a:lnTo>
                <a:lnTo>
                  <a:pt x="8" y="48"/>
                </a:lnTo>
                <a:lnTo>
                  <a:pt x="8" y="48"/>
                </a:lnTo>
                <a:lnTo>
                  <a:pt x="2" y="46"/>
                </a:lnTo>
                <a:lnTo>
                  <a:pt x="2" y="46"/>
                </a:lnTo>
                <a:lnTo>
                  <a:pt x="0" y="43"/>
                </a:lnTo>
                <a:lnTo>
                  <a:pt x="0" y="43"/>
                </a:lnTo>
                <a:lnTo>
                  <a:pt x="0" y="34"/>
                </a:lnTo>
                <a:lnTo>
                  <a:pt x="0" y="34"/>
                </a:lnTo>
                <a:lnTo>
                  <a:pt x="2" y="32"/>
                </a:lnTo>
                <a:lnTo>
                  <a:pt x="2" y="32"/>
                </a:lnTo>
                <a:lnTo>
                  <a:pt x="3" y="31"/>
                </a:lnTo>
                <a:lnTo>
                  <a:pt x="8" y="29"/>
                </a:lnTo>
                <a:lnTo>
                  <a:pt x="8" y="29"/>
                </a:lnTo>
                <a:lnTo>
                  <a:pt x="22" y="29"/>
                </a:lnTo>
                <a:lnTo>
                  <a:pt x="22" y="29"/>
                </a:lnTo>
                <a:lnTo>
                  <a:pt x="37" y="29"/>
                </a:lnTo>
                <a:lnTo>
                  <a:pt x="37" y="29"/>
                </a:lnTo>
                <a:lnTo>
                  <a:pt x="40" y="31"/>
                </a:lnTo>
                <a:lnTo>
                  <a:pt x="43" y="32"/>
                </a:lnTo>
                <a:lnTo>
                  <a:pt x="43" y="32"/>
                </a:lnTo>
                <a:lnTo>
                  <a:pt x="43" y="34"/>
                </a:lnTo>
                <a:lnTo>
                  <a:pt x="43" y="34"/>
                </a:lnTo>
                <a:lnTo>
                  <a:pt x="43" y="43"/>
                </a:lnTo>
                <a:lnTo>
                  <a:pt x="43" y="43"/>
                </a:lnTo>
                <a:lnTo>
                  <a:pt x="43" y="46"/>
                </a:lnTo>
                <a:lnTo>
                  <a:pt x="43" y="46"/>
                </a:lnTo>
                <a:lnTo>
                  <a:pt x="46" y="46"/>
                </a:lnTo>
                <a:lnTo>
                  <a:pt x="46" y="46"/>
                </a:lnTo>
                <a:lnTo>
                  <a:pt x="50" y="46"/>
                </a:lnTo>
                <a:lnTo>
                  <a:pt x="53" y="48"/>
                </a:lnTo>
                <a:lnTo>
                  <a:pt x="53" y="48"/>
                </a:lnTo>
                <a:lnTo>
                  <a:pt x="54" y="51"/>
                </a:lnTo>
                <a:lnTo>
                  <a:pt x="54" y="51"/>
                </a:lnTo>
                <a:lnTo>
                  <a:pt x="54" y="60"/>
                </a:lnTo>
                <a:lnTo>
                  <a:pt x="54" y="60"/>
                </a:lnTo>
                <a:lnTo>
                  <a:pt x="53" y="62"/>
                </a:lnTo>
                <a:lnTo>
                  <a:pt x="53" y="62"/>
                </a:lnTo>
                <a:lnTo>
                  <a:pt x="46" y="65"/>
                </a:lnTo>
                <a:lnTo>
                  <a:pt x="46" y="65"/>
                </a:lnTo>
                <a:lnTo>
                  <a:pt x="45" y="65"/>
                </a:lnTo>
                <a:lnTo>
                  <a:pt x="45" y="65"/>
                </a:lnTo>
                <a:close/>
                <a:moveTo>
                  <a:pt x="82" y="0"/>
                </a:moveTo>
                <a:lnTo>
                  <a:pt x="82" y="0"/>
                </a:lnTo>
                <a:lnTo>
                  <a:pt x="68" y="1"/>
                </a:lnTo>
                <a:lnTo>
                  <a:pt x="68" y="1"/>
                </a:lnTo>
                <a:lnTo>
                  <a:pt x="64" y="3"/>
                </a:lnTo>
                <a:lnTo>
                  <a:pt x="60" y="4"/>
                </a:lnTo>
                <a:lnTo>
                  <a:pt x="60" y="4"/>
                </a:lnTo>
                <a:lnTo>
                  <a:pt x="60" y="6"/>
                </a:lnTo>
                <a:lnTo>
                  <a:pt x="60" y="6"/>
                </a:lnTo>
                <a:lnTo>
                  <a:pt x="60" y="15"/>
                </a:lnTo>
                <a:lnTo>
                  <a:pt x="60" y="15"/>
                </a:lnTo>
                <a:lnTo>
                  <a:pt x="60" y="17"/>
                </a:lnTo>
                <a:lnTo>
                  <a:pt x="60" y="17"/>
                </a:lnTo>
                <a:lnTo>
                  <a:pt x="62" y="17"/>
                </a:lnTo>
                <a:lnTo>
                  <a:pt x="62" y="17"/>
                </a:lnTo>
                <a:lnTo>
                  <a:pt x="60" y="18"/>
                </a:lnTo>
                <a:lnTo>
                  <a:pt x="60" y="18"/>
                </a:lnTo>
                <a:lnTo>
                  <a:pt x="56" y="18"/>
                </a:lnTo>
                <a:lnTo>
                  <a:pt x="54" y="20"/>
                </a:lnTo>
                <a:lnTo>
                  <a:pt x="54" y="20"/>
                </a:lnTo>
                <a:lnTo>
                  <a:pt x="53" y="21"/>
                </a:lnTo>
                <a:lnTo>
                  <a:pt x="53" y="21"/>
                </a:lnTo>
                <a:lnTo>
                  <a:pt x="53" y="32"/>
                </a:lnTo>
                <a:lnTo>
                  <a:pt x="53" y="32"/>
                </a:lnTo>
                <a:lnTo>
                  <a:pt x="54" y="34"/>
                </a:lnTo>
                <a:lnTo>
                  <a:pt x="54" y="34"/>
                </a:lnTo>
                <a:lnTo>
                  <a:pt x="60" y="35"/>
                </a:lnTo>
                <a:lnTo>
                  <a:pt x="60" y="35"/>
                </a:lnTo>
                <a:lnTo>
                  <a:pt x="60" y="35"/>
                </a:lnTo>
                <a:lnTo>
                  <a:pt x="60" y="35"/>
                </a:lnTo>
                <a:lnTo>
                  <a:pt x="60" y="37"/>
                </a:lnTo>
                <a:lnTo>
                  <a:pt x="60" y="37"/>
                </a:lnTo>
                <a:lnTo>
                  <a:pt x="59" y="38"/>
                </a:lnTo>
                <a:lnTo>
                  <a:pt x="59" y="38"/>
                </a:lnTo>
                <a:lnTo>
                  <a:pt x="59" y="48"/>
                </a:lnTo>
                <a:lnTo>
                  <a:pt x="59" y="48"/>
                </a:lnTo>
                <a:lnTo>
                  <a:pt x="60" y="49"/>
                </a:lnTo>
                <a:lnTo>
                  <a:pt x="60" y="49"/>
                </a:lnTo>
                <a:lnTo>
                  <a:pt x="64" y="52"/>
                </a:lnTo>
                <a:lnTo>
                  <a:pt x="64" y="52"/>
                </a:lnTo>
                <a:lnTo>
                  <a:pt x="62" y="54"/>
                </a:lnTo>
                <a:lnTo>
                  <a:pt x="62" y="54"/>
                </a:lnTo>
                <a:lnTo>
                  <a:pt x="60" y="55"/>
                </a:lnTo>
                <a:lnTo>
                  <a:pt x="60" y="55"/>
                </a:lnTo>
                <a:lnTo>
                  <a:pt x="60" y="65"/>
                </a:lnTo>
                <a:lnTo>
                  <a:pt x="60" y="65"/>
                </a:lnTo>
                <a:lnTo>
                  <a:pt x="62" y="66"/>
                </a:lnTo>
                <a:lnTo>
                  <a:pt x="62" y="66"/>
                </a:lnTo>
                <a:lnTo>
                  <a:pt x="67" y="68"/>
                </a:lnTo>
                <a:lnTo>
                  <a:pt x="67" y="68"/>
                </a:lnTo>
                <a:lnTo>
                  <a:pt x="64" y="69"/>
                </a:lnTo>
                <a:lnTo>
                  <a:pt x="64" y="69"/>
                </a:lnTo>
                <a:lnTo>
                  <a:pt x="64" y="71"/>
                </a:lnTo>
                <a:lnTo>
                  <a:pt x="64" y="71"/>
                </a:lnTo>
                <a:lnTo>
                  <a:pt x="64" y="82"/>
                </a:lnTo>
                <a:lnTo>
                  <a:pt x="64" y="82"/>
                </a:lnTo>
                <a:lnTo>
                  <a:pt x="64" y="83"/>
                </a:lnTo>
                <a:lnTo>
                  <a:pt x="64" y="83"/>
                </a:lnTo>
                <a:lnTo>
                  <a:pt x="65" y="83"/>
                </a:lnTo>
                <a:lnTo>
                  <a:pt x="65" y="83"/>
                </a:lnTo>
                <a:lnTo>
                  <a:pt x="62" y="86"/>
                </a:lnTo>
                <a:lnTo>
                  <a:pt x="62" y="86"/>
                </a:lnTo>
                <a:lnTo>
                  <a:pt x="60" y="88"/>
                </a:lnTo>
                <a:lnTo>
                  <a:pt x="60" y="88"/>
                </a:lnTo>
                <a:lnTo>
                  <a:pt x="60" y="97"/>
                </a:lnTo>
                <a:lnTo>
                  <a:pt x="60" y="97"/>
                </a:lnTo>
                <a:lnTo>
                  <a:pt x="62" y="99"/>
                </a:lnTo>
                <a:lnTo>
                  <a:pt x="62" y="99"/>
                </a:lnTo>
                <a:lnTo>
                  <a:pt x="68" y="102"/>
                </a:lnTo>
                <a:lnTo>
                  <a:pt x="68" y="102"/>
                </a:lnTo>
                <a:lnTo>
                  <a:pt x="82" y="103"/>
                </a:lnTo>
                <a:lnTo>
                  <a:pt x="82" y="103"/>
                </a:lnTo>
                <a:lnTo>
                  <a:pt x="98" y="102"/>
                </a:lnTo>
                <a:lnTo>
                  <a:pt x="98" y="102"/>
                </a:lnTo>
                <a:lnTo>
                  <a:pt x="104" y="99"/>
                </a:lnTo>
                <a:lnTo>
                  <a:pt x="104" y="99"/>
                </a:lnTo>
                <a:lnTo>
                  <a:pt x="105" y="97"/>
                </a:lnTo>
                <a:lnTo>
                  <a:pt x="105" y="97"/>
                </a:lnTo>
                <a:lnTo>
                  <a:pt x="105" y="88"/>
                </a:lnTo>
                <a:lnTo>
                  <a:pt x="105" y="88"/>
                </a:lnTo>
                <a:lnTo>
                  <a:pt x="104" y="86"/>
                </a:lnTo>
                <a:lnTo>
                  <a:pt x="104" y="86"/>
                </a:lnTo>
                <a:lnTo>
                  <a:pt x="102" y="85"/>
                </a:lnTo>
                <a:lnTo>
                  <a:pt x="102" y="85"/>
                </a:lnTo>
                <a:lnTo>
                  <a:pt x="107" y="83"/>
                </a:lnTo>
                <a:lnTo>
                  <a:pt x="107" y="83"/>
                </a:lnTo>
                <a:lnTo>
                  <a:pt x="107" y="82"/>
                </a:lnTo>
                <a:lnTo>
                  <a:pt x="107" y="82"/>
                </a:lnTo>
                <a:lnTo>
                  <a:pt x="107" y="71"/>
                </a:lnTo>
                <a:lnTo>
                  <a:pt x="107" y="71"/>
                </a:lnTo>
                <a:lnTo>
                  <a:pt x="107" y="69"/>
                </a:lnTo>
                <a:lnTo>
                  <a:pt x="107" y="69"/>
                </a:lnTo>
                <a:lnTo>
                  <a:pt x="102" y="68"/>
                </a:lnTo>
                <a:lnTo>
                  <a:pt x="102" y="68"/>
                </a:lnTo>
                <a:lnTo>
                  <a:pt x="104" y="66"/>
                </a:lnTo>
                <a:lnTo>
                  <a:pt x="104" y="66"/>
                </a:lnTo>
                <a:lnTo>
                  <a:pt x="105" y="65"/>
                </a:lnTo>
                <a:lnTo>
                  <a:pt x="105" y="65"/>
                </a:lnTo>
                <a:lnTo>
                  <a:pt x="105" y="55"/>
                </a:lnTo>
                <a:lnTo>
                  <a:pt x="105" y="55"/>
                </a:lnTo>
                <a:lnTo>
                  <a:pt x="104" y="54"/>
                </a:lnTo>
                <a:lnTo>
                  <a:pt x="104" y="54"/>
                </a:lnTo>
                <a:lnTo>
                  <a:pt x="99" y="51"/>
                </a:lnTo>
                <a:lnTo>
                  <a:pt x="99" y="51"/>
                </a:lnTo>
                <a:lnTo>
                  <a:pt x="102" y="49"/>
                </a:lnTo>
                <a:lnTo>
                  <a:pt x="102" y="49"/>
                </a:lnTo>
                <a:lnTo>
                  <a:pt x="104" y="48"/>
                </a:lnTo>
                <a:lnTo>
                  <a:pt x="104" y="48"/>
                </a:lnTo>
                <a:lnTo>
                  <a:pt x="104" y="38"/>
                </a:lnTo>
                <a:lnTo>
                  <a:pt x="104" y="38"/>
                </a:lnTo>
                <a:lnTo>
                  <a:pt x="102" y="37"/>
                </a:lnTo>
                <a:lnTo>
                  <a:pt x="102" y="37"/>
                </a:lnTo>
                <a:lnTo>
                  <a:pt x="96" y="34"/>
                </a:lnTo>
                <a:lnTo>
                  <a:pt x="96" y="34"/>
                </a:lnTo>
                <a:lnTo>
                  <a:pt x="94" y="34"/>
                </a:lnTo>
                <a:lnTo>
                  <a:pt x="94" y="34"/>
                </a:lnTo>
                <a:lnTo>
                  <a:pt x="96" y="34"/>
                </a:lnTo>
                <a:lnTo>
                  <a:pt x="96" y="34"/>
                </a:lnTo>
                <a:lnTo>
                  <a:pt x="98" y="32"/>
                </a:lnTo>
                <a:lnTo>
                  <a:pt x="98" y="32"/>
                </a:lnTo>
                <a:lnTo>
                  <a:pt x="98" y="21"/>
                </a:lnTo>
                <a:lnTo>
                  <a:pt x="98" y="21"/>
                </a:lnTo>
                <a:lnTo>
                  <a:pt x="96" y="20"/>
                </a:lnTo>
                <a:lnTo>
                  <a:pt x="96" y="20"/>
                </a:lnTo>
                <a:lnTo>
                  <a:pt x="94" y="20"/>
                </a:lnTo>
                <a:lnTo>
                  <a:pt x="94" y="20"/>
                </a:lnTo>
                <a:lnTo>
                  <a:pt x="96" y="20"/>
                </a:lnTo>
                <a:lnTo>
                  <a:pt x="96" y="20"/>
                </a:lnTo>
                <a:lnTo>
                  <a:pt x="102" y="17"/>
                </a:lnTo>
                <a:lnTo>
                  <a:pt x="102" y="17"/>
                </a:lnTo>
                <a:lnTo>
                  <a:pt x="104" y="15"/>
                </a:lnTo>
                <a:lnTo>
                  <a:pt x="104" y="15"/>
                </a:lnTo>
                <a:lnTo>
                  <a:pt x="104" y="6"/>
                </a:lnTo>
                <a:lnTo>
                  <a:pt x="104" y="6"/>
                </a:lnTo>
                <a:lnTo>
                  <a:pt x="102" y="4"/>
                </a:lnTo>
                <a:lnTo>
                  <a:pt x="102" y="4"/>
                </a:lnTo>
                <a:lnTo>
                  <a:pt x="101" y="3"/>
                </a:lnTo>
                <a:lnTo>
                  <a:pt x="96" y="1"/>
                </a:lnTo>
                <a:lnTo>
                  <a:pt x="96" y="1"/>
                </a:lnTo>
                <a:lnTo>
                  <a:pt x="82" y="0"/>
                </a:lnTo>
                <a:lnTo>
                  <a:pt x="82" y="0"/>
                </a:lnTo>
                <a:close/>
                <a:moveTo>
                  <a:pt x="87" y="20"/>
                </a:moveTo>
                <a:lnTo>
                  <a:pt x="87" y="20"/>
                </a:lnTo>
                <a:lnTo>
                  <a:pt x="88" y="20"/>
                </a:lnTo>
                <a:lnTo>
                  <a:pt x="88" y="20"/>
                </a:lnTo>
                <a:lnTo>
                  <a:pt x="91" y="21"/>
                </a:lnTo>
                <a:lnTo>
                  <a:pt x="91" y="21"/>
                </a:lnTo>
                <a:lnTo>
                  <a:pt x="88" y="23"/>
                </a:lnTo>
                <a:lnTo>
                  <a:pt x="88" y="23"/>
                </a:lnTo>
                <a:lnTo>
                  <a:pt x="74" y="23"/>
                </a:lnTo>
                <a:lnTo>
                  <a:pt x="74" y="23"/>
                </a:lnTo>
                <a:lnTo>
                  <a:pt x="62" y="23"/>
                </a:lnTo>
                <a:lnTo>
                  <a:pt x="62" y="23"/>
                </a:lnTo>
                <a:lnTo>
                  <a:pt x="57" y="21"/>
                </a:lnTo>
                <a:lnTo>
                  <a:pt x="57" y="21"/>
                </a:lnTo>
                <a:lnTo>
                  <a:pt x="62" y="20"/>
                </a:lnTo>
                <a:lnTo>
                  <a:pt x="62" y="20"/>
                </a:lnTo>
                <a:lnTo>
                  <a:pt x="70" y="20"/>
                </a:lnTo>
                <a:lnTo>
                  <a:pt x="70" y="20"/>
                </a:lnTo>
                <a:lnTo>
                  <a:pt x="82" y="20"/>
                </a:lnTo>
                <a:lnTo>
                  <a:pt x="82" y="20"/>
                </a:lnTo>
                <a:lnTo>
                  <a:pt x="87" y="20"/>
                </a:lnTo>
                <a:lnTo>
                  <a:pt x="87" y="20"/>
                </a:lnTo>
                <a:close/>
                <a:moveTo>
                  <a:pt x="94" y="4"/>
                </a:moveTo>
                <a:lnTo>
                  <a:pt x="94" y="4"/>
                </a:lnTo>
                <a:lnTo>
                  <a:pt x="99" y="4"/>
                </a:lnTo>
                <a:lnTo>
                  <a:pt x="99" y="4"/>
                </a:lnTo>
                <a:lnTo>
                  <a:pt x="94" y="6"/>
                </a:lnTo>
                <a:lnTo>
                  <a:pt x="94" y="6"/>
                </a:lnTo>
                <a:lnTo>
                  <a:pt x="82" y="7"/>
                </a:lnTo>
                <a:lnTo>
                  <a:pt x="82" y="7"/>
                </a:lnTo>
                <a:lnTo>
                  <a:pt x="68" y="6"/>
                </a:lnTo>
                <a:lnTo>
                  <a:pt x="68" y="6"/>
                </a:lnTo>
                <a:lnTo>
                  <a:pt x="65" y="4"/>
                </a:lnTo>
                <a:lnTo>
                  <a:pt x="65" y="4"/>
                </a:lnTo>
                <a:lnTo>
                  <a:pt x="68" y="4"/>
                </a:lnTo>
                <a:lnTo>
                  <a:pt x="68" y="4"/>
                </a:lnTo>
                <a:lnTo>
                  <a:pt x="82" y="3"/>
                </a:lnTo>
                <a:lnTo>
                  <a:pt x="82" y="3"/>
                </a:lnTo>
                <a:lnTo>
                  <a:pt x="94" y="4"/>
                </a:lnTo>
                <a:lnTo>
                  <a:pt x="94" y="4"/>
                </a:lnTo>
                <a:close/>
                <a:moveTo>
                  <a:pt x="87" y="37"/>
                </a:moveTo>
                <a:lnTo>
                  <a:pt x="87" y="37"/>
                </a:lnTo>
                <a:lnTo>
                  <a:pt x="94" y="37"/>
                </a:lnTo>
                <a:lnTo>
                  <a:pt x="94" y="37"/>
                </a:lnTo>
                <a:lnTo>
                  <a:pt x="98" y="38"/>
                </a:lnTo>
                <a:lnTo>
                  <a:pt x="98" y="38"/>
                </a:lnTo>
                <a:lnTo>
                  <a:pt x="94" y="38"/>
                </a:lnTo>
                <a:lnTo>
                  <a:pt x="94" y="38"/>
                </a:lnTo>
                <a:lnTo>
                  <a:pt x="81" y="40"/>
                </a:lnTo>
                <a:lnTo>
                  <a:pt x="81" y="40"/>
                </a:lnTo>
                <a:lnTo>
                  <a:pt x="68" y="38"/>
                </a:lnTo>
                <a:lnTo>
                  <a:pt x="68" y="38"/>
                </a:lnTo>
                <a:lnTo>
                  <a:pt x="65" y="38"/>
                </a:lnTo>
                <a:lnTo>
                  <a:pt x="65" y="38"/>
                </a:lnTo>
                <a:lnTo>
                  <a:pt x="68" y="37"/>
                </a:lnTo>
                <a:lnTo>
                  <a:pt x="68" y="37"/>
                </a:lnTo>
                <a:lnTo>
                  <a:pt x="70" y="37"/>
                </a:lnTo>
                <a:lnTo>
                  <a:pt x="70" y="37"/>
                </a:lnTo>
                <a:lnTo>
                  <a:pt x="74" y="37"/>
                </a:lnTo>
                <a:lnTo>
                  <a:pt x="74" y="37"/>
                </a:lnTo>
                <a:lnTo>
                  <a:pt x="87" y="37"/>
                </a:lnTo>
                <a:lnTo>
                  <a:pt x="87" y="37"/>
                </a:lnTo>
                <a:close/>
                <a:moveTo>
                  <a:pt x="91" y="52"/>
                </a:moveTo>
                <a:lnTo>
                  <a:pt x="91" y="52"/>
                </a:lnTo>
                <a:lnTo>
                  <a:pt x="96" y="54"/>
                </a:lnTo>
                <a:lnTo>
                  <a:pt x="96" y="54"/>
                </a:lnTo>
                <a:lnTo>
                  <a:pt x="99" y="54"/>
                </a:lnTo>
                <a:lnTo>
                  <a:pt x="99" y="54"/>
                </a:lnTo>
                <a:lnTo>
                  <a:pt x="96" y="55"/>
                </a:lnTo>
                <a:lnTo>
                  <a:pt x="96" y="55"/>
                </a:lnTo>
                <a:lnTo>
                  <a:pt x="82" y="57"/>
                </a:lnTo>
                <a:lnTo>
                  <a:pt x="82" y="57"/>
                </a:lnTo>
                <a:lnTo>
                  <a:pt x="70" y="55"/>
                </a:lnTo>
                <a:lnTo>
                  <a:pt x="70" y="55"/>
                </a:lnTo>
                <a:lnTo>
                  <a:pt x="65" y="54"/>
                </a:lnTo>
                <a:lnTo>
                  <a:pt x="65" y="54"/>
                </a:lnTo>
                <a:lnTo>
                  <a:pt x="70" y="54"/>
                </a:lnTo>
                <a:lnTo>
                  <a:pt x="70" y="54"/>
                </a:lnTo>
                <a:lnTo>
                  <a:pt x="73" y="52"/>
                </a:lnTo>
                <a:lnTo>
                  <a:pt x="73" y="52"/>
                </a:lnTo>
                <a:lnTo>
                  <a:pt x="81" y="54"/>
                </a:lnTo>
                <a:lnTo>
                  <a:pt x="81" y="54"/>
                </a:lnTo>
                <a:lnTo>
                  <a:pt x="91" y="52"/>
                </a:lnTo>
                <a:lnTo>
                  <a:pt x="91" y="52"/>
                </a:lnTo>
                <a:close/>
                <a:moveTo>
                  <a:pt x="93" y="69"/>
                </a:moveTo>
                <a:lnTo>
                  <a:pt x="93" y="69"/>
                </a:lnTo>
                <a:lnTo>
                  <a:pt x="99" y="69"/>
                </a:lnTo>
                <a:lnTo>
                  <a:pt x="99" y="69"/>
                </a:lnTo>
                <a:lnTo>
                  <a:pt x="102" y="71"/>
                </a:lnTo>
                <a:lnTo>
                  <a:pt x="102" y="71"/>
                </a:lnTo>
                <a:lnTo>
                  <a:pt x="99" y="73"/>
                </a:lnTo>
                <a:lnTo>
                  <a:pt x="99" y="73"/>
                </a:lnTo>
                <a:lnTo>
                  <a:pt x="85" y="73"/>
                </a:lnTo>
                <a:lnTo>
                  <a:pt x="85" y="73"/>
                </a:lnTo>
                <a:lnTo>
                  <a:pt x="71" y="73"/>
                </a:lnTo>
                <a:lnTo>
                  <a:pt x="71" y="73"/>
                </a:lnTo>
                <a:lnTo>
                  <a:pt x="68" y="71"/>
                </a:lnTo>
                <a:lnTo>
                  <a:pt x="68" y="71"/>
                </a:lnTo>
                <a:lnTo>
                  <a:pt x="71" y="69"/>
                </a:lnTo>
                <a:lnTo>
                  <a:pt x="71" y="69"/>
                </a:lnTo>
                <a:lnTo>
                  <a:pt x="74" y="69"/>
                </a:lnTo>
                <a:lnTo>
                  <a:pt x="74" y="69"/>
                </a:lnTo>
                <a:lnTo>
                  <a:pt x="82" y="69"/>
                </a:lnTo>
                <a:lnTo>
                  <a:pt x="82" y="69"/>
                </a:lnTo>
                <a:lnTo>
                  <a:pt x="93" y="69"/>
                </a:lnTo>
                <a:lnTo>
                  <a:pt x="93" y="69"/>
                </a:lnTo>
                <a:close/>
                <a:moveTo>
                  <a:pt x="94" y="86"/>
                </a:moveTo>
                <a:lnTo>
                  <a:pt x="94" y="86"/>
                </a:lnTo>
                <a:lnTo>
                  <a:pt x="96" y="86"/>
                </a:lnTo>
                <a:lnTo>
                  <a:pt x="96" y="86"/>
                </a:lnTo>
                <a:lnTo>
                  <a:pt x="99" y="88"/>
                </a:lnTo>
                <a:lnTo>
                  <a:pt x="99" y="88"/>
                </a:lnTo>
                <a:lnTo>
                  <a:pt x="96" y="88"/>
                </a:lnTo>
                <a:lnTo>
                  <a:pt x="96" y="88"/>
                </a:lnTo>
                <a:lnTo>
                  <a:pt x="82" y="90"/>
                </a:lnTo>
                <a:lnTo>
                  <a:pt x="82" y="90"/>
                </a:lnTo>
                <a:lnTo>
                  <a:pt x="70" y="88"/>
                </a:lnTo>
                <a:lnTo>
                  <a:pt x="70" y="88"/>
                </a:lnTo>
                <a:lnTo>
                  <a:pt x="65" y="88"/>
                </a:lnTo>
                <a:lnTo>
                  <a:pt x="65" y="88"/>
                </a:lnTo>
                <a:lnTo>
                  <a:pt x="70" y="86"/>
                </a:lnTo>
                <a:lnTo>
                  <a:pt x="70" y="86"/>
                </a:lnTo>
                <a:lnTo>
                  <a:pt x="74" y="86"/>
                </a:lnTo>
                <a:lnTo>
                  <a:pt x="74" y="86"/>
                </a:lnTo>
                <a:lnTo>
                  <a:pt x="85" y="86"/>
                </a:lnTo>
                <a:lnTo>
                  <a:pt x="85" y="86"/>
                </a:lnTo>
                <a:lnTo>
                  <a:pt x="94" y="86"/>
                </a:lnTo>
                <a:lnTo>
                  <a:pt x="94" y="86"/>
                </a:lnTo>
                <a:close/>
                <a:moveTo>
                  <a:pt x="11" y="90"/>
                </a:moveTo>
                <a:lnTo>
                  <a:pt x="11" y="90"/>
                </a:lnTo>
                <a:lnTo>
                  <a:pt x="11" y="90"/>
                </a:lnTo>
                <a:lnTo>
                  <a:pt x="11" y="90"/>
                </a:lnTo>
                <a:lnTo>
                  <a:pt x="11" y="90"/>
                </a:lnTo>
                <a:lnTo>
                  <a:pt x="11" y="90"/>
                </a:lnTo>
                <a:lnTo>
                  <a:pt x="11" y="90"/>
                </a:lnTo>
                <a:lnTo>
                  <a:pt x="11" y="90"/>
                </a:lnTo>
                <a:close/>
                <a:moveTo>
                  <a:pt x="45" y="77"/>
                </a:moveTo>
                <a:lnTo>
                  <a:pt x="45" y="77"/>
                </a:lnTo>
                <a:lnTo>
                  <a:pt x="45" y="77"/>
                </a:lnTo>
                <a:lnTo>
                  <a:pt x="37" y="80"/>
                </a:lnTo>
                <a:lnTo>
                  <a:pt x="37" y="80"/>
                </a:lnTo>
                <a:lnTo>
                  <a:pt x="37" y="80"/>
                </a:lnTo>
                <a:lnTo>
                  <a:pt x="37" y="80"/>
                </a:lnTo>
                <a:lnTo>
                  <a:pt x="45" y="79"/>
                </a:lnTo>
                <a:lnTo>
                  <a:pt x="45" y="79"/>
                </a:lnTo>
                <a:lnTo>
                  <a:pt x="50" y="79"/>
                </a:lnTo>
                <a:lnTo>
                  <a:pt x="50" y="79"/>
                </a:lnTo>
                <a:lnTo>
                  <a:pt x="45" y="77"/>
                </a:lnTo>
                <a:lnTo>
                  <a:pt x="45" y="77"/>
                </a:lnTo>
                <a:lnTo>
                  <a:pt x="45" y="77"/>
                </a:lnTo>
                <a:lnTo>
                  <a:pt x="45" y="77"/>
                </a:lnTo>
                <a:close/>
                <a:moveTo>
                  <a:pt x="37" y="48"/>
                </a:moveTo>
                <a:lnTo>
                  <a:pt x="37" y="48"/>
                </a:lnTo>
                <a:lnTo>
                  <a:pt x="37" y="48"/>
                </a:lnTo>
                <a:lnTo>
                  <a:pt x="37" y="48"/>
                </a:lnTo>
                <a:lnTo>
                  <a:pt x="22" y="49"/>
                </a:lnTo>
                <a:lnTo>
                  <a:pt x="22" y="49"/>
                </a:lnTo>
                <a:lnTo>
                  <a:pt x="17" y="49"/>
                </a:lnTo>
                <a:lnTo>
                  <a:pt x="17" y="49"/>
                </a:lnTo>
                <a:lnTo>
                  <a:pt x="14" y="49"/>
                </a:lnTo>
                <a:lnTo>
                  <a:pt x="14" y="49"/>
                </a:lnTo>
                <a:lnTo>
                  <a:pt x="19" y="51"/>
                </a:lnTo>
                <a:lnTo>
                  <a:pt x="19" y="51"/>
                </a:lnTo>
                <a:lnTo>
                  <a:pt x="31" y="51"/>
                </a:lnTo>
                <a:lnTo>
                  <a:pt x="31" y="51"/>
                </a:lnTo>
                <a:lnTo>
                  <a:pt x="45" y="51"/>
                </a:lnTo>
                <a:lnTo>
                  <a:pt x="45" y="51"/>
                </a:lnTo>
                <a:lnTo>
                  <a:pt x="48" y="49"/>
                </a:lnTo>
                <a:lnTo>
                  <a:pt x="48" y="49"/>
                </a:lnTo>
                <a:lnTo>
                  <a:pt x="45" y="49"/>
                </a:lnTo>
                <a:lnTo>
                  <a:pt x="45" y="49"/>
                </a:lnTo>
                <a:lnTo>
                  <a:pt x="37" y="48"/>
                </a:lnTo>
                <a:lnTo>
                  <a:pt x="37" y="48"/>
                </a:lnTo>
                <a:close/>
                <a:moveTo>
                  <a:pt x="36" y="32"/>
                </a:moveTo>
                <a:lnTo>
                  <a:pt x="36" y="32"/>
                </a:lnTo>
                <a:lnTo>
                  <a:pt x="22" y="32"/>
                </a:lnTo>
                <a:lnTo>
                  <a:pt x="22" y="32"/>
                </a:lnTo>
                <a:lnTo>
                  <a:pt x="9" y="32"/>
                </a:lnTo>
                <a:lnTo>
                  <a:pt x="9" y="32"/>
                </a:lnTo>
                <a:lnTo>
                  <a:pt x="5" y="34"/>
                </a:lnTo>
                <a:lnTo>
                  <a:pt x="5" y="34"/>
                </a:lnTo>
                <a:lnTo>
                  <a:pt x="9" y="34"/>
                </a:lnTo>
                <a:lnTo>
                  <a:pt x="9" y="34"/>
                </a:lnTo>
                <a:lnTo>
                  <a:pt x="22" y="35"/>
                </a:lnTo>
                <a:lnTo>
                  <a:pt x="22" y="35"/>
                </a:lnTo>
                <a:lnTo>
                  <a:pt x="36" y="34"/>
                </a:lnTo>
                <a:lnTo>
                  <a:pt x="36" y="34"/>
                </a:lnTo>
                <a:lnTo>
                  <a:pt x="39" y="34"/>
                </a:lnTo>
                <a:lnTo>
                  <a:pt x="39" y="34"/>
                </a:lnTo>
                <a:lnTo>
                  <a:pt x="36" y="32"/>
                </a:lnTo>
                <a:lnTo>
                  <a:pt x="36" y="32"/>
                </a:lnTo>
                <a:close/>
                <a:moveTo>
                  <a:pt x="37" y="65"/>
                </a:moveTo>
                <a:lnTo>
                  <a:pt x="37" y="65"/>
                </a:lnTo>
                <a:lnTo>
                  <a:pt x="31" y="65"/>
                </a:lnTo>
                <a:lnTo>
                  <a:pt x="31" y="65"/>
                </a:lnTo>
                <a:lnTo>
                  <a:pt x="17" y="65"/>
                </a:lnTo>
                <a:lnTo>
                  <a:pt x="17" y="65"/>
                </a:lnTo>
                <a:lnTo>
                  <a:pt x="17" y="65"/>
                </a:lnTo>
                <a:lnTo>
                  <a:pt x="9" y="65"/>
                </a:lnTo>
                <a:lnTo>
                  <a:pt x="9" y="65"/>
                </a:lnTo>
                <a:lnTo>
                  <a:pt x="6" y="66"/>
                </a:lnTo>
                <a:lnTo>
                  <a:pt x="6" y="66"/>
                </a:lnTo>
                <a:lnTo>
                  <a:pt x="9" y="66"/>
                </a:lnTo>
                <a:lnTo>
                  <a:pt x="9" y="66"/>
                </a:lnTo>
                <a:lnTo>
                  <a:pt x="23" y="68"/>
                </a:lnTo>
                <a:lnTo>
                  <a:pt x="23" y="68"/>
                </a:lnTo>
                <a:lnTo>
                  <a:pt x="37" y="66"/>
                </a:lnTo>
                <a:lnTo>
                  <a:pt x="37" y="66"/>
                </a:lnTo>
                <a:lnTo>
                  <a:pt x="40" y="66"/>
                </a:lnTo>
                <a:lnTo>
                  <a:pt x="40" y="66"/>
                </a:lnTo>
                <a:lnTo>
                  <a:pt x="37" y="65"/>
                </a:lnTo>
                <a:lnTo>
                  <a:pt x="37" y="65"/>
                </a:lnTo>
                <a:close/>
              </a:path>
            </a:pathLst>
          </a:custGeom>
          <a:solidFill>
            <a:schemeClr val="bg1"/>
          </a:solidFill>
          <a:ln>
            <a:noFill/>
          </a:ln>
          <a:extLst/>
        </p:spPr>
        <p:txBody>
          <a:bodyPr vert="horz" wrap="square" lIns="91428" tIns="45715" rIns="91428" bIns="45715" numCol="1" anchor="t" anchorCtr="0" compatLnSpc="1">
            <a:prstTxWarp prst="textNoShape">
              <a:avLst/>
            </a:prstTxWarp>
          </a:bodyPr>
          <a:lstStyle/>
          <a:p>
            <a:endParaRPr lang="es-ES" dirty="0">
              <a:solidFill>
                <a:srgbClr val="002776"/>
              </a:solidFill>
            </a:endParaRPr>
          </a:p>
        </p:txBody>
      </p:sp>
      <p:cxnSp>
        <p:nvCxnSpPr>
          <p:cNvPr id="123" name="Elbow Connector 122"/>
          <p:cNvCxnSpPr>
            <a:endCxn id="108" idx="1"/>
          </p:cNvCxnSpPr>
          <p:nvPr/>
        </p:nvCxnSpPr>
        <p:spPr>
          <a:xfrm rot="16200000" flipH="1">
            <a:off x="227442" y="4189405"/>
            <a:ext cx="448537" cy="73597"/>
          </a:xfrm>
          <a:prstGeom prst="bentConnector2">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24" name="Elbow Connector 123"/>
          <p:cNvCxnSpPr>
            <a:endCxn id="111" idx="1"/>
          </p:cNvCxnSpPr>
          <p:nvPr/>
        </p:nvCxnSpPr>
        <p:spPr>
          <a:xfrm rot="16200000" flipH="1">
            <a:off x="8035" y="4801380"/>
            <a:ext cx="887340" cy="73597"/>
          </a:xfrm>
          <a:prstGeom prst="bentConnector2">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25" name="Elbow Connector 124"/>
          <p:cNvCxnSpPr>
            <a:endCxn id="112" idx="1"/>
          </p:cNvCxnSpPr>
          <p:nvPr/>
        </p:nvCxnSpPr>
        <p:spPr>
          <a:xfrm rot="16200000" flipH="1">
            <a:off x="23939" y="5648653"/>
            <a:ext cx="855532" cy="73598"/>
          </a:xfrm>
          <a:prstGeom prst="bentConnector2">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26" name="Freeform 26"/>
          <p:cNvSpPr>
            <a:spLocks noEditPoints="1"/>
          </p:cNvSpPr>
          <p:nvPr/>
        </p:nvSpPr>
        <p:spPr bwMode="auto">
          <a:xfrm>
            <a:off x="799454" y="4115371"/>
            <a:ext cx="268080" cy="335101"/>
          </a:xfrm>
          <a:custGeom>
            <a:avLst/>
            <a:gdLst>
              <a:gd name="T0" fmla="*/ 32 w 100"/>
              <a:gd name="T1" fmla="*/ 118 h 125"/>
              <a:gd name="T2" fmla="*/ 54 w 100"/>
              <a:gd name="T3" fmla="*/ 118 h 125"/>
              <a:gd name="T4" fmla="*/ 34 w 100"/>
              <a:gd name="T5" fmla="*/ 113 h 125"/>
              <a:gd name="T6" fmla="*/ 94 w 100"/>
              <a:gd name="T7" fmla="*/ 56 h 125"/>
              <a:gd name="T8" fmla="*/ 57 w 100"/>
              <a:gd name="T9" fmla="*/ 76 h 125"/>
              <a:gd name="T10" fmla="*/ 54 w 100"/>
              <a:gd name="T11" fmla="*/ 66 h 125"/>
              <a:gd name="T12" fmla="*/ 51 w 100"/>
              <a:gd name="T13" fmla="*/ 57 h 125"/>
              <a:gd name="T14" fmla="*/ 49 w 100"/>
              <a:gd name="T15" fmla="*/ 56 h 125"/>
              <a:gd name="T16" fmla="*/ 45 w 100"/>
              <a:gd name="T17" fmla="*/ 49 h 125"/>
              <a:gd name="T18" fmla="*/ 41 w 100"/>
              <a:gd name="T19" fmla="*/ 52 h 125"/>
              <a:gd name="T20" fmla="*/ 46 w 100"/>
              <a:gd name="T21" fmla="*/ 73 h 125"/>
              <a:gd name="T22" fmla="*/ 57 w 100"/>
              <a:gd name="T23" fmla="*/ 82 h 125"/>
              <a:gd name="T24" fmla="*/ 65 w 100"/>
              <a:gd name="T25" fmla="*/ 35 h 125"/>
              <a:gd name="T26" fmla="*/ 57 w 100"/>
              <a:gd name="T27" fmla="*/ 42 h 125"/>
              <a:gd name="T28" fmla="*/ 52 w 100"/>
              <a:gd name="T29" fmla="*/ 48 h 125"/>
              <a:gd name="T30" fmla="*/ 49 w 100"/>
              <a:gd name="T31" fmla="*/ 45 h 125"/>
              <a:gd name="T32" fmla="*/ 48 w 100"/>
              <a:gd name="T33" fmla="*/ 49 h 125"/>
              <a:gd name="T34" fmla="*/ 51 w 100"/>
              <a:gd name="T35" fmla="*/ 51 h 125"/>
              <a:gd name="T36" fmla="*/ 54 w 100"/>
              <a:gd name="T37" fmla="*/ 54 h 125"/>
              <a:gd name="T38" fmla="*/ 68 w 100"/>
              <a:gd name="T39" fmla="*/ 60 h 125"/>
              <a:gd name="T40" fmla="*/ 69 w 100"/>
              <a:gd name="T41" fmla="*/ 66 h 125"/>
              <a:gd name="T42" fmla="*/ 60 w 100"/>
              <a:gd name="T43" fmla="*/ 79 h 125"/>
              <a:gd name="T44" fmla="*/ 68 w 100"/>
              <a:gd name="T45" fmla="*/ 83 h 125"/>
              <a:gd name="T46" fmla="*/ 86 w 100"/>
              <a:gd name="T47" fmla="*/ 76 h 125"/>
              <a:gd name="T48" fmla="*/ 94 w 100"/>
              <a:gd name="T49" fmla="*/ 57 h 125"/>
              <a:gd name="T50" fmla="*/ 91 w 100"/>
              <a:gd name="T51" fmla="*/ 66 h 125"/>
              <a:gd name="T52" fmla="*/ 85 w 100"/>
              <a:gd name="T53" fmla="*/ 71 h 125"/>
              <a:gd name="T54" fmla="*/ 83 w 100"/>
              <a:gd name="T55" fmla="*/ 57 h 125"/>
              <a:gd name="T56" fmla="*/ 74 w 100"/>
              <a:gd name="T57" fmla="*/ 52 h 125"/>
              <a:gd name="T58" fmla="*/ 74 w 100"/>
              <a:gd name="T59" fmla="*/ 48 h 125"/>
              <a:gd name="T60" fmla="*/ 77 w 100"/>
              <a:gd name="T61" fmla="*/ 45 h 125"/>
              <a:gd name="T62" fmla="*/ 83 w 100"/>
              <a:gd name="T63" fmla="*/ 45 h 125"/>
              <a:gd name="T64" fmla="*/ 89 w 100"/>
              <a:gd name="T65" fmla="*/ 43 h 125"/>
              <a:gd name="T66" fmla="*/ 83 w 100"/>
              <a:gd name="T67" fmla="*/ 43 h 125"/>
              <a:gd name="T68" fmla="*/ 79 w 100"/>
              <a:gd name="T69" fmla="*/ 42 h 125"/>
              <a:gd name="T70" fmla="*/ 76 w 100"/>
              <a:gd name="T71" fmla="*/ 42 h 125"/>
              <a:gd name="T72" fmla="*/ 76 w 100"/>
              <a:gd name="T73" fmla="*/ 40 h 125"/>
              <a:gd name="T74" fmla="*/ 80 w 100"/>
              <a:gd name="T75" fmla="*/ 34 h 125"/>
              <a:gd name="T76" fmla="*/ 65 w 100"/>
              <a:gd name="T77" fmla="*/ 31 h 125"/>
              <a:gd name="T78" fmla="*/ 62 w 100"/>
              <a:gd name="T79" fmla="*/ 25 h 125"/>
              <a:gd name="T80" fmla="*/ 41 w 100"/>
              <a:gd name="T81" fmla="*/ 39 h 125"/>
              <a:gd name="T82" fmla="*/ 35 w 100"/>
              <a:gd name="T83" fmla="*/ 63 h 125"/>
              <a:gd name="T84" fmla="*/ 49 w 100"/>
              <a:gd name="T85" fmla="*/ 85 h 125"/>
              <a:gd name="T86" fmla="*/ 74 w 100"/>
              <a:gd name="T87" fmla="*/ 90 h 125"/>
              <a:gd name="T88" fmla="*/ 96 w 100"/>
              <a:gd name="T89" fmla="*/ 76 h 125"/>
              <a:gd name="T90" fmla="*/ 100 w 100"/>
              <a:gd name="T91" fmla="*/ 51 h 125"/>
              <a:gd name="T92" fmla="*/ 86 w 100"/>
              <a:gd name="T93" fmla="*/ 31 h 125"/>
              <a:gd name="T94" fmla="*/ 68 w 100"/>
              <a:gd name="T95" fmla="*/ 25 h 125"/>
              <a:gd name="T96" fmla="*/ 85 w 100"/>
              <a:gd name="T97" fmla="*/ 6 h 125"/>
              <a:gd name="T98" fmla="*/ 12 w 100"/>
              <a:gd name="T99" fmla="*/ 11 h 125"/>
              <a:gd name="T100" fmla="*/ 85 w 100"/>
              <a:gd name="T101" fmla="*/ 94 h 125"/>
              <a:gd name="T102" fmla="*/ 4 w 100"/>
              <a:gd name="T103" fmla="*/ 125 h 125"/>
              <a:gd name="T104" fmla="*/ 0 w 100"/>
              <a:gd name="T105" fmla="*/ 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0" h="125">
                <a:moveTo>
                  <a:pt x="34" y="113"/>
                </a:moveTo>
                <a:lnTo>
                  <a:pt x="34" y="113"/>
                </a:lnTo>
                <a:lnTo>
                  <a:pt x="32" y="114"/>
                </a:lnTo>
                <a:lnTo>
                  <a:pt x="32" y="118"/>
                </a:lnTo>
                <a:lnTo>
                  <a:pt x="32" y="118"/>
                </a:lnTo>
                <a:lnTo>
                  <a:pt x="34" y="119"/>
                </a:lnTo>
                <a:lnTo>
                  <a:pt x="52" y="119"/>
                </a:lnTo>
                <a:lnTo>
                  <a:pt x="52" y="119"/>
                </a:lnTo>
                <a:lnTo>
                  <a:pt x="52" y="118"/>
                </a:lnTo>
                <a:lnTo>
                  <a:pt x="54" y="118"/>
                </a:lnTo>
                <a:lnTo>
                  <a:pt x="54" y="114"/>
                </a:lnTo>
                <a:lnTo>
                  <a:pt x="54" y="114"/>
                </a:lnTo>
                <a:lnTo>
                  <a:pt x="52" y="113"/>
                </a:lnTo>
                <a:lnTo>
                  <a:pt x="34" y="113"/>
                </a:lnTo>
                <a:lnTo>
                  <a:pt x="34" y="113"/>
                </a:lnTo>
                <a:close/>
                <a:moveTo>
                  <a:pt x="94" y="56"/>
                </a:moveTo>
                <a:lnTo>
                  <a:pt x="94" y="56"/>
                </a:lnTo>
                <a:lnTo>
                  <a:pt x="94" y="56"/>
                </a:lnTo>
                <a:lnTo>
                  <a:pt x="94" y="56"/>
                </a:lnTo>
                <a:lnTo>
                  <a:pt x="94" y="56"/>
                </a:lnTo>
                <a:close/>
                <a:moveTo>
                  <a:pt x="57" y="82"/>
                </a:moveTo>
                <a:lnTo>
                  <a:pt x="57" y="82"/>
                </a:lnTo>
                <a:lnTo>
                  <a:pt x="57" y="80"/>
                </a:lnTo>
                <a:lnTo>
                  <a:pt x="57" y="80"/>
                </a:lnTo>
                <a:lnTo>
                  <a:pt x="57" y="76"/>
                </a:lnTo>
                <a:lnTo>
                  <a:pt x="57" y="76"/>
                </a:lnTo>
                <a:lnTo>
                  <a:pt x="55" y="71"/>
                </a:lnTo>
                <a:lnTo>
                  <a:pt x="55" y="71"/>
                </a:lnTo>
                <a:lnTo>
                  <a:pt x="55" y="68"/>
                </a:lnTo>
                <a:lnTo>
                  <a:pt x="54" y="66"/>
                </a:lnTo>
                <a:lnTo>
                  <a:pt x="54" y="66"/>
                </a:lnTo>
                <a:lnTo>
                  <a:pt x="51" y="63"/>
                </a:lnTo>
                <a:lnTo>
                  <a:pt x="51" y="63"/>
                </a:lnTo>
                <a:lnTo>
                  <a:pt x="51" y="60"/>
                </a:lnTo>
                <a:lnTo>
                  <a:pt x="51" y="57"/>
                </a:lnTo>
                <a:lnTo>
                  <a:pt x="51" y="57"/>
                </a:lnTo>
                <a:lnTo>
                  <a:pt x="51" y="56"/>
                </a:lnTo>
                <a:lnTo>
                  <a:pt x="51" y="56"/>
                </a:lnTo>
                <a:lnTo>
                  <a:pt x="49" y="56"/>
                </a:lnTo>
                <a:lnTo>
                  <a:pt x="49" y="56"/>
                </a:lnTo>
                <a:lnTo>
                  <a:pt x="48" y="54"/>
                </a:lnTo>
                <a:lnTo>
                  <a:pt x="48" y="54"/>
                </a:lnTo>
                <a:lnTo>
                  <a:pt x="46" y="51"/>
                </a:lnTo>
                <a:lnTo>
                  <a:pt x="46" y="51"/>
                </a:lnTo>
                <a:lnTo>
                  <a:pt x="45" y="49"/>
                </a:lnTo>
                <a:lnTo>
                  <a:pt x="45" y="49"/>
                </a:lnTo>
                <a:lnTo>
                  <a:pt x="45" y="49"/>
                </a:lnTo>
                <a:lnTo>
                  <a:pt x="43" y="48"/>
                </a:lnTo>
                <a:lnTo>
                  <a:pt x="43" y="48"/>
                </a:lnTo>
                <a:lnTo>
                  <a:pt x="41" y="52"/>
                </a:lnTo>
                <a:lnTo>
                  <a:pt x="41" y="57"/>
                </a:lnTo>
                <a:lnTo>
                  <a:pt x="41" y="57"/>
                </a:lnTo>
                <a:lnTo>
                  <a:pt x="41" y="63"/>
                </a:lnTo>
                <a:lnTo>
                  <a:pt x="43" y="68"/>
                </a:lnTo>
                <a:lnTo>
                  <a:pt x="46" y="73"/>
                </a:lnTo>
                <a:lnTo>
                  <a:pt x="49" y="76"/>
                </a:lnTo>
                <a:lnTo>
                  <a:pt x="49" y="76"/>
                </a:lnTo>
                <a:lnTo>
                  <a:pt x="57" y="82"/>
                </a:lnTo>
                <a:lnTo>
                  <a:pt x="57" y="82"/>
                </a:lnTo>
                <a:lnTo>
                  <a:pt x="57" y="82"/>
                </a:lnTo>
                <a:close/>
                <a:moveTo>
                  <a:pt x="65" y="31"/>
                </a:moveTo>
                <a:lnTo>
                  <a:pt x="65" y="31"/>
                </a:lnTo>
                <a:lnTo>
                  <a:pt x="65" y="34"/>
                </a:lnTo>
                <a:lnTo>
                  <a:pt x="65" y="34"/>
                </a:lnTo>
                <a:lnTo>
                  <a:pt x="65" y="35"/>
                </a:lnTo>
                <a:lnTo>
                  <a:pt x="63" y="37"/>
                </a:lnTo>
                <a:lnTo>
                  <a:pt x="63" y="37"/>
                </a:lnTo>
                <a:lnTo>
                  <a:pt x="60" y="39"/>
                </a:lnTo>
                <a:lnTo>
                  <a:pt x="60" y="39"/>
                </a:lnTo>
                <a:lnTo>
                  <a:pt x="57" y="42"/>
                </a:lnTo>
                <a:lnTo>
                  <a:pt x="55" y="45"/>
                </a:lnTo>
                <a:lnTo>
                  <a:pt x="55" y="45"/>
                </a:lnTo>
                <a:lnTo>
                  <a:pt x="54" y="46"/>
                </a:lnTo>
                <a:lnTo>
                  <a:pt x="52" y="48"/>
                </a:lnTo>
                <a:lnTo>
                  <a:pt x="52" y="48"/>
                </a:lnTo>
                <a:lnTo>
                  <a:pt x="52" y="46"/>
                </a:lnTo>
                <a:lnTo>
                  <a:pt x="51" y="45"/>
                </a:lnTo>
                <a:lnTo>
                  <a:pt x="49" y="45"/>
                </a:lnTo>
                <a:lnTo>
                  <a:pt x="49" y="45"/>
                </a:lnTo>
                <a:lnTo>
                  <a:pt x="49" y="45"/>
                </a:lnTo>
                <a:lnTo>
                  <a:pt x="48" y="46"/>
                </a:lnTo>
                <a:lnTo>
                  <a:pt x="46" y="49"/>
                </a:lnTo>
                <a:lnTo>
                  <a:pt x="46" y="49"/>
                </a:lnTo>
                <a:lnTo>
                  <a:pt x="48" y="49"/>
                </a:lnTo>
                <a:lnTo>
                  <a:pt x="48" y="49"/>
                </a:lnTo>
                <a:lnTo>
                  <a:pt x="51" y="49"/>
                </a:lnTo>
                <a:lnTo>
                  <a:pt x="51" y="49"/>
                </a:lnTo>
                <a:lnTo>
                  <a:pt x="51" y="49"/>
                </a:lnTo>
                <a:lnTo>
                  <a:pt x="51" y="51"/>
                </a:lnTo>
                <a:lnTo>
                  <a:pt x="51" y="51"/>
                </a:lnTo>
                <a:lnTo>
                  <a:pt x="51" y="54"/>
                </a:lnTo>
                <a:lnTo>
                  <a:pt x="51" y="54"/>
                </a:lnTo>
                <a:lnTo>
                  <a:pt x="52" y="56"/>
                </a:lnTo>
                <a:lnTo>
                  <a:pt x="52" y="56"/>
                </a:lnTo>
                <a:lnTo>
                  <a:pt x="54" y="54"/>
                </a:lnTo>
                <a:lnTo>
                  <a:pt x="55" y="54"/>
                </a:lnTo>
                <a:lnTo>
                  <a:pt x="55" y="54"/>
                </a:lnTo>
                <a:lnTo>
                  <a:pt x="63" y="57"/>
                </a:lnTo>
                <a:lnTo>
                  <a:pt x="63" y="57"/>
                </a:lnTo>
                <a:lnTo>
                  <a:pt x="68" y="60"/>
                </a:lnTo>
                <a:lnTo>
                  <a:pt x="68" y="60"/>
                </a:lnTo>
                <a:lnTo>
                  <a:pt x="69" y="62"/>
                </a:lnTo>
                <a:lnTo>
                  <a:pt x="71" y="63"/>
                </a:lnTo>
                <a:lnTo>
                  <a:pt x="71" y="63"/>
                </a:lnTo>
                <a:lnTo>
                  <a:pt x="69" y="66"/>
                </a:lnTo>
                <a:lnTo>
                  <a:pt x="69" y="66"/>
                </a:lnTo>
                <a:lnTo>
                  <a:pt x="66" y="71"/>
                </a:lnTo>
                <a:lnTo>
                  <a:pt x="63" y="76"/>
                </a:lnTo>
                <a:lnTo>
                  <a:pt x="63" y="76"/>
                </a:lnTo>
                <a:lnTo>
                  <a:pt x="60" y="79"/>
                </a:lnTo>
                <a:lnTo>
                  <a:pt x="60" y="79"/>
                </a:lnTo>
                <a:lnTo>
                  <a:pt x="58" y="82"/>
                </a:lnTo>
                <a:lnTo>
                  <a:pt x="58" y="82"/>
                </a:lnTo>
                <a:lnTo>
                  <a:pt x="68" y="83"/>
                </a:lnTo>
                <a:lnTo>
                  <a:pt x="68" y="83"/>
                </a:lnTo>
                <a:lnTo>
                  <a:pt x="74" y="83"/>
                </a:lnTo>
                <a:lnTo>
                  <a:pt x="79" y="82"/>
                </a:lnTo>
                <a:lnTo>
                  <a:pt x="83" y="79"/>
                </a:lnTo>
                <a:lnTo>
                  <a:pt x="86" y="76"/>
                </a:lnTo>
                <a:lnTo>
                  <a:pt x="86" y="76"/>
                </a:lnTo>
                <a:lnTo>
                  <a:pt x="89" y="73"/>
                </a:lnTo>
                <a:lnTo>
                  <a:pt x="93" y="68"/>
                </a:lnTo>
                <a:lnTo>
                  <a:pt x="94" y="63"/>
                </a:lnTo>
                <a:lnTo>
                  <a:pt x="94" y="57"/>
                </a:lnTo>
                <a:lnTo>
                  <a:pt x="94" y="57"/>
                </a:lnTo>
                <a:lnTo>
                  <a:pt x="94" y="56"/>
                </a:lnTo>
                <a:lnTo>
                  <a:pt x="94" y="56"/>
                </a:lnTo>
                <a:lnTo>
                  <a:pt x="93" y="62"/>
                </a:lnTo>
                <a:lnTo>
                  <a:pt x="91" y="66"/>
                </a:lnTo>
                <a:lnTo>
                  <a:pt x="91" y="66"/>
                </a:lnTo>
                <a:lnTo>
                  <a:pt x="89" y="71"/>
                </a:lnTo>
                <a:lnTo>
                  <a:pt x="88" y="73"/>
                </a:lnTo>
                <a:lnTo>
                  <a:pt x="86" y="74"/>
                </a:lnTo>
                <a:lnTo>
                  <a:pt x="86" y="74"/>
                </a:lnTo>
                <a:lnTo>
                  <a:pt x="85" y="71"/>
                </a:lnTo>
                <a:lnTo>
                  <a:pt x="85" y="68"/>
                </a:lnTo>
                <a:lnTo>
                  <a:pt x="85" y="60"/>
                </a:lnTo>
                <a:lnTo>
                  <a:pt x="85" y="60"/>
                </a:lnTo>
                <a:lnTo>
                  <a:pt x="83" y="59"/>
                </a:lnTo>
                <a:lnTo>
                  <a:pt x="83" y="57"/>
                </a:lnTo>
                <a:lnTo>
                  <a:pt x="83" y="57"/>
                </a:lnTo>
                <a:lnTo>
                  <a:pt x="80" y="57"/>
                </a:lnTo>
                <a:lnTo>
                  <a:pt x="76" y="57"/>
                </a:lnTo>
                <a:lnTo>
                  <a:pt x="76" y="57"/>
                </a:lnTo>
                <a:lnTo>
                  <a:pt x="74" y="52"/>
                </a:lnTo>
                <a:lnTo>
                  <a:pt x="74" y="52"/>
                </a:lnTo>
                <a:lnTo>
                  <a:pt x="74" y="51"/>
                </a:lnTo>
                <a:lnTo>
                  <a:pt x="74" y="51"/>
                </a:lnTo>
                <a:lnTo>
                  <a:pt x="74" y="49"/>
                </a:lnTo>
                <a:lnTo>
                  <a:pt x="74" y="48"/>
                </a:lnTo>
                <a:lnTo>
                  <a:pt x="74" y="48"/>
                </a:lnTo>
                <a:lnTo>
                  <a:pt x="76" y="46"/>
                </a:lnTo>
                <a:lnTo>
                  <a:pt x="76" y="46"/>
                </a:lnTo>
                <a:lnTo>
                  <a:pt x="77" y="45"/>
                </a:lnTo>
                <a:lnTo>
                  <a:pt x="77" y="45"/>
                </a:lnTo>
                <a:lnTo>
                  <a:pt x="79" y="43"/>
                </a:lnTo>
                <a:lnTo>
                  <a:pt x="79" y="43"/>
                </a:lnTo>
                <a:lnTo>
                  <a:pt x="82" y="43"/>
                </a:lnTo>
                <a:lnTo>
                  <a:pt x="82" y="43"/>
                </a:lnTo>
                <a:lnTo>
                  <a:pt x="83" y="45"/>
                </a:lnTo>
                <a:lnTo>
                  <a:pt x="83" y="45"/>
                </a:lnTo>
                <a:lnTo>
                  <a:pt x="91" y="45"/>
                </a:lnTo>
                <a:lnTo>
                  <a:pt x="91" y="45"/>
                </a:lnTo>
                <a:lnTo>
                  <a:pt x="89" y="43"/>
                </a:lnTo>
                <a:lnTo>
                  <a:pt x="89" y="43"/>
                </a:lnTo>
                <a:lnTo>
                  <a:pt x="88" y="43"/>
                </a:lnTo>
                <a:lnTo>
                  <a:pt x="88" y="43"/>
                </a:lnTo>
                <a:lnTo>
                  <a:pt x="86" y="43"/>
                </a:lnTo>
                <a:lnTo>
                  <a:pt x="86" y="43"/>
                </a:lnTo>
                <a:lnTo>
                  <a:pt x="83" y="43"/>
                </a:lnTo>
                <a:lnTo>
                  <a:pt x="83" y="43"/>
                </a:lnTo>
                <a:lnTo>
                  <a:pt x="80" y="40"/>
                </a:lnTo>
                <a:lnTo>
                  <a:pt x="80" y="40"/>
                </a:lnTo>
                <a:lnTo>
                  <a:pt x="80" y="40"/>
                </a:lnTo>
                <a:lnTo>
                  <a:pt x="79" y="42"/>
                </a:lnTo>
                <a:lnTo>
                  <a:pt x="79" y="42"/>
                </a:lnTo>
                <a:lnTo>
                  <a:pt x="77" y="43"/>
                </a:lnTo>
                <a:lnTo>
                  <a:pt x="77" y="43"/>
                </a:lnTo>
                <a:lnTo>
                  <a:pt x="77" y="43"/>
                </a:lnTo>
                <a:lnTo>
                  <a:pt x="76" y="42"/>
                </a:lnTo>
                <a:lnTo>
                  <a:pt x="76" y="40"/>
                </a:lnTo>
                <a:lnTo>
                  <a:pt x="76" y="40"/>
                </a:lnTo>
                <a:lnTo>
                  <a:pt x="76" y="40"/>
                </a:lnTo>
                <a:lnTo>
                  <a:pt x="76" y="40"/>
                </a:lnTo>
                <a:lnTo>
                  <a:pt x="76" y="40"/>
                </a:lnTo>
                <a:lnTo>
                  <a:pt x="77" y="39"/>
                </a:lnTo>
                <a:lnTo>
                  <a:pt x="77" y="39"/>
                </a:lnTo>
                <a:lnTo>
                  <a:pt x="79" y="37"/>
                </a:lnTo>
                <a:lnTo>
                  <a:pt x="79" y="37"/>
                </a:lnTo>
                <a:lnTo>
                  <a:pt x="80" y="34"/>
                </a:lnTo>
                <a:lnTo>
                  <a:pt x="80" y="34"/>
                </a:lnTo>
                <a:lnTo>
                  <a:pt x="74" y="32"/>
                </a:lnTo>
                <a:lnTo>
                  <a:pt x="68" y="31"/>
                </a:lnTo>
                <a:lnTo>
                  <a:pt x="68" y="31"/>
                </a:lnTo>
                <a:lnTo>
                  <a:pt x="65" y="31"/>
                </a:lnTo>
                <a:lnTo>
                  <a:pt x="65" y="31"/>
                </a:lnTo>
                <a:lnTo>
                  <a:pt x="65" y="31"/>
                </a:lnTo>
                <a:close/>
                <a:moveTo>
                  <a:pt x="68" y="25"/>
                </a:moveTo>
                <a:lnTo>
                  <a:pt x="68" y="25"/>
                </a:lnTo>
                <a:lnTo>
                  <a:pt x="62" y="25"/>
                </a:lnTo>
                <a:lnTo>
                  <a:pt x="55" y="28"/>
                </a:lnTo>
                <a:lnTo>
                  <a:pt x="49" y="31"/>
                </a:lnTo>
                <a:lnTo>
                  <a:pt x="45" y="34"/>
                </a:lnTo>
                <a:lnTo>
                  <a:pt x="45" y="34"/>
                </a:lnTo>
                <a:lnTo>
                  <a:pt x="41" y="39"/>
                </a:lnTo>
                <a:lnTo>
                  <a:pt x="38" y="45"/>
                </a:lnTo>
                <a:lnTo>
                  <a:pt x="35" y="51"/>
                </a:lnTo>
                <a:lnTo>
                  <a:pt x="35" y="57"/>
                </a:lnTo>
                <a:lnTo>
                  <a:pt x="35" y="57"/>
                </a:lnTo>
                <a:lnTo>
                  <a:pt x="35" y="63"/>
                </a:lnTo>
                <a:lnTo>
                  <a:pt x="38" y="70"/>
                </a:lnTo>
                <a:lnTo>
                  <a:pt x="41" y="76"/>
                </a:lnTo>
                <a:lnTo>
                  <a:pt x="45" y="80"/>
                </a:lnTo>
                <a:lnTo>
                  <a:pt x="45" y="80"/>
                </a:lnTo>
                <a:lnTo>
                  <a:pt x="49" y="85"/>
                </a:lnTo>
                <a:lnTo>
                  <a:pt x="55" y="88"/>
                </a:lnTo>
                <a:lnTo>
                  <a:pt x="62" y="90"/>
                </a:lnTo>
                <a:lnTo>
                  <a:pt x="68" y="90"/>
                </a:lnTo>
                <a:lnTo>
                  <a:pt x="68" y="90"/>
                </a:lnTo>
                <a:lnTo>
                  <a:pt x="74" y="90"/>
                </a:lnTo>
                <a:lnTo>
                  <a:pt x="80" y="88"/>
                </a:lnTo>
                <a:lnTo>
                  <a:pt x="86" y="85"/>
                </a:lnTo>
                <a:lnTo>
                  <a:pt x="91" y="80"/>
                </a:lnTo>
                <a:lnTo>
                  <a:pt x="91" y="80"/>
                </a:lnTo>
                <a:lnTo>
                  <a:pt x="96" y="76"/>
                </a:lnTo>
                <a:lnTo>
                  <a:pt x="99" y="70"/>
                </a:lnTo>
                <a:lnTo>
                  <a:pt x="100" y="63"/>
                </a:lnTo>
                <a:lnTo>
                  <a:pt x="100" y="57"/>
                </a:lnTo>
                <a:lnTo>
                  <a:pt x="100" y="57"/>
                </a:lnTo>
                <a:lnTo>
                  <a:pt x="100" y="51"/>
                </a:lnTo>
                <a:lnTo>
                  <a:pt x="99" y="45"/>
                </a:lnTo>
                <a:lnTo>
                  <a:pt x="96" y="39"/>
                </a:lnTo>
                <a:lnTo>
                  <a:pt x="91" y="34"/>
                </a:lnTo>
                <a:lnTo>
                  <a:pt x="91" y="34"/>
                </a:lnTo>
                <a:lnTo>
                  <a:pt x="86" y="31"/>
                </a:lnTo>
                <a:lnTo>
                  <a:pt x="80" y="28"/>
                </a:lnTo>
                <a:lnTo>
                  <a:pt x="74" y="25"/>
                </a:lnTo>
                <a:lnTo>
                  <a:pt x="68" y="25"/>
                </a:lnTo>
                <a:lnTo>
                  <a:pt x="68" y="25"/>
                </a:lnTo>
                <a:lnTo>
                  <a:pt x="68" y="25"/>
                </a:lnTo>
                <a:close/>
                <a:moveTo>
                  <a:pt x="4" y="0"/>
                </a:moveTo>
                <a:lnTo>
                  <a:pt x="80" y="0"/>
                </a:lnTo>
                <a:lnTo>
                  <a:pt x="80" y="0"/>
                </a:lnTo>
                <a:lnTo>
                  <a:pt x="83" y="1"/>
                </a:lnTo>
                <a:lnTo>
                  <a:pt x="85" y="6"/>
                </a:lnTo>
                <a:lnTo>
                  <a:pt x="85" y="22"/>
                </a:lnTo>
                <a:lnTo>
                  <a:pt x="85" y="22"/>
                </a:lnTo>
                <a:lnTo>
                  <a:pt x="74" y="18"/>
                </a:lnTo>
                <a:lnTo>
                  <a:pt x="74" y="11"/>
                </a:lnTo>
                <a:lnTo>
                  <a:pt x="12" y="11"/>
                </a:lnTo>
                <a:lnTo>
                  <a:pt x="12" y="105"/>
                </a:lnTo>
                <a:lnTo>
                  <a:pt x="74" y="105"/>
                </a:lnTo>
                <a:lnTo>
                  <a:pt x="74" y="97"/>
                </a:lnTo>
                <a:lnTo>
                  <a:pt x="74" y="97"/>
                </a:lnTo>
                <a:lnTo>
                  <a:pt x="85" y="94"/>
                </a:lnTo>
                <a:lnTo>
                  <a:pt x="85" y="121"/>
                </a:lnTo>
                <a:lnTo>
                  <a:pt x="85" y="121"/>
                </a:lnTo>
                <a:lnTo>
                  <a:pt x="83" y="124"/>
                </a:lnTo>
                <a:lnTo>
                  <a:pt x="80" y="125"/>
                </a:lnTo>
                <a:lnTo>
                  <a:pt x="4" y="125"/>
                </a:lnTo>
                <a:lnTo>
                  <a:pt x="4" y="125"/>
                </a:lnTo>
                <a:lnTo>
                  <a:pt x="1" y="124"/>
                </a:lnTo>
                <a:lnTo>
                  <a:pt x="0" y="121"/>
                </a:lnTo>
                <a:lnTo>
                  <a:pt x="0" y="6"/>
                </a:lnTo>
                <a:lnTo>
                  <a:pt x="0" y="6"/>
                </a:lnTo>
                <a:lnTo>
                  <a:pt x="1" y="1"/>
                </a:lnTo>
                <a:lnTo>
                  <a:pt x="4" y="0"/>
                </a:lnTo>
                <a:lnTo>
                  <a:pt x="4" y="0"/>
                </a:lnTo>
                <a:close/>
              </a:path>
            </a:pathLst>
          </a:custGeom>
          <a:solidFill>
            <a:schemeClr val="bg1"/>
          </a:solidFill>
          <a:ln>
            <a:noFill/>
          </a:ln>
          <a:extLst/>
        </p:spPr>
        <p:txBody>
          <a:bodyPr vert="horz" wrap="square" lIns="91428" tIns="45715" rIns="91428" bIns="45715" numCol="1" anchor="t" anchorCtr="0" compatLnSpc="1">
            <a:prstTxWarp prst="textNoShape">
              <a:avLst/>
            </a:prstTxWarp>
          </a:bodyPr>
          <a:lstStyle/>
          <a:p>
            <a:endParaRPr lang="es-ES" dirty="0">
              <a:solidFill>
                <a:srgbClr val="002776"/>
              </a:solidFill>
            </a:endParaRPr>
          </a:p>
        </p:txBody>
      </p:sp>
      <p:sp>
        <p:nvSpPr>
          <p:cNvPr id="74" name="Rectangle 73"/>
          <p:cNvSpPr>
            <a:spLocks noChangeArrowheads="1"/>
          </p:cNvSpPr>
          <p:nvPr>
            <p:custDataLst>
              <p:tags r:id="rId12"/>
            </p:custDataLst>
          </p:nvPr>
        </p:nvSpPr>
        <p:spPr bwMode="auto">
          <a:xfrm>
            <a:off x="2974893" y="6680318"/>
            <a:ext cx="189900" cy="68824"/>
          </a:xfrm>
          <a:prstGeom prst="rect">
            <a:avLst/>
          </a:prstGeom>
          <a:solidFill>
            <a:srgbClr val="92D400"/>
          </a:solidFill>
          <a:ln w="12700" algn="ctr">
            <a:noFill/>
            <a:miter lim="800000"/>
            <a:headEnd/>
            <a:tailEnd/>
          </a:ln>
          <a:effectLst/>
        </p:spPr>
        <p:txBody>
          <a:bodyPr lIns="458383" tIns="45840" rIns="91678" bIns="45840" anchor="ctr"/>
          <a:lstStyle/>
          <a:p>
            <a:pPr defTabSz="931658" eaLnBrk="0" fontAlgn="b" hangingPunct="0">
              <a:lnSpc>
                <a:spcPct val="85000"/>
              </a:lnSpc>
              <a:spcBef>
                <a:spcPct val="0"/>
              </a:spcBef>
              <a:spcAft>
                <a:spcPct val="0"/>
              </a:spcAft>
            </a:pPr>
            <a:endParaRPr lang="es-ES" sz="900" dirty="0">
              <a:solidFill>
                <a:prstClr val="black"/>
              </a:solidFill>
              <a:cs typeface="Arial" pitchFamily="34" charset="0"/>
            </a:endParaRPr>
          </a:p>
        </p:txBody>
      </p:sp>
      <p:sp>
        <p:nvSpPr>
          <p:cNvPr id="75" name="Rectangle 57"/>
          <p:cNvSpPr>
            <a:spLocks noChangeArrowheads="1"/>
          </p:cNvSpPr>
          <p:nvPr>
            <p:custDataLst>
              <p:tags r:id="rId13"/>
            </p:custDataLst>
          </p:nvPr>
        </p:nvSpPr>
        <p:spPr bwMode="auto">
          <a:xfrm>
            <a:off x="4433591" y="6680318"/>
            <a:ext cx="189900" cy="68824"/>
          </a:xfrm>
          <a:prstGeom prst="rect">
            <a:avLst/>
          </a:prstGeom>
          <a:solidFill>
            <a:srgbClr val="7F7F7F"/>
          </a:solidFill>
          <a:ln w="12700" algn="ctr">
            <a:noFill/>
            <a:miter lim="800000"/>
            <a:headEnd/>
            <a:tailEnd/>
          </a:ln>
          <a:effectLst/>
        </p:spPr>
        <p:txBody>
          <a:bodyPr lIns="458383" tIns="45840" rIns="91678" bIns="45840" anchor="ctr"/>
          <a:lstStyle/>
          <a:p>
            <a:pPr defTabSz="931658" eaLnBrk="0" fontAlgn="b" hangingPunct="0">
              <a:lnSpc>
                <a:spcPct val="85000"/>
              </a:lnSpc>
              <a:spcBef>
                <a:spcPct val="0"/>
              </a:spcBef>
              <a:spcAft>
                <a:spcPct val="0"/>
              </a:spcAft>
            </a:pPr>
            <a:endParaRPr lang="es-ES" sz="900" dirty="0">
              <a:solidFill>
                <a:prstClr val="black"/>
              </a:solidFill>
              <a:cs typeface="Arial" pitchFamily="34" charset="0"/>
            </a:endParaRPr>
          </a:p>
        </p:txBody>
      </p:sp>
      <p:sp>
        <p:nvSpPr>
          <p:cNvPr id="76" name="Rectangle 57"/>
          <p:cNvSpPr>
            <a:spLocks noChangeArrowheads="1"/>
          </p:cNvSpPr>
          <p:nvPr>
            <p:custDataLst>
              <p:tags r:id="rId14"/>
            </p:custDataLst>
          </p:nvPr>
        </p:nvSpPr>
        <p:spPr bwMode="auto">
          <a:xfrm>
            <a:off x="7417595" y="6680318"/>
            <a:ext cx="189900" cy="68824"/>
          </a:xfrm>
          <a:prstGeom prst="rect">
            <a:avLst/>
          </a:prstGeom>
          <a:solidFill>
            <a:schemeClr val="accent3"/>
          </a:solidFill>
          <a:ln w="12700" algn="ctr">
            <a:noFill/>
            <a:miter lim="800000"/>
            <a:headEnd/>
            <a:tailEnd/>
          </a:ln>
          <a:effectLst/>
        </p:spPr>
        <p:txBody>
          <a:bodyPr lIns="458383" tIns="45840" rIns="91678" bIns="45840" anchor="ctr"/>
          <a:lstStyle/>
          <a:p>
            <a:pPr defTabSz="931658" eaLnBrk="0" fontAlgn="b" hangingPunct="0">
              <a:lnSpc>
                <a:spcPct val="85000"/>
              </a:lnSpc>
              <a:spcBef>
                <a:spcPct val="0"/>
              </a:spcBef>
              <a:spcAft>
                <a:spcPct val="0"/>
              </a:spcAft>
            </a:pPr>
            <a:endParaRPr lang="es-ES" sz="900" dirty="0">
              <a:solidFill>
                <a:prstClr val="black"/>
              </a:solidFill>
              <a:cs typeface="Arial" pitchFamily="34" charset="0"/>
            </a:endParaRPr>
          </a:p>
        </p:txBody>
      </p:sp>
      <p:sp>
        <p:nvSpPr>
          <p:cNvPr id="77" name="TextBox 76"/>
          <p:cNvSpPr txBox="1"/>
          <p:nvPr>
            <p:custDataLst>
              <p:tags r:id="rId15"/>
            </p:custDataLst>
          </p:nvPr>
        </p:nvSpPr>
        <p:spPr>
          <a:xfrm>
            <a:off x="3124867" y="6616087"/>
            <a:ext cx="1702232" cy="197292"/>
          </a:xfrm>
          <a:prstGeom prst="rect">
            <a:avLst/>
          </a:prstGeom>
          <a:noFill/>
          <a:effectLst/>
        </p:spPr>
        <p:txBody>
          <a:bodyPr wrap="square" lIns="58215" tIns="29107" rIns="58215" bIns="29107" rtlCol="0">
            <a:spAutoFit/>
          </a:bodyPr>
          <a:lstStyle/>
          <a:p>
            <a:pPr defTabSz="931658" fontAlgn="base">
              <a:spcBef>
                <a:spcPct val="0"/>
              </a:spcBef>
              <a:spcAft>
                <a:spcPct val="0"/>
              </a:spcAft>
            </a:pPr>
            <a:r>
              <a:rPr lang="es-ES" sz="900" dirty="0">
                <a:solidFill>
                  <a:srgbClr val="002060"/>
                </a:solidFill>
                <a:cs typeface="Arial" pitchFamily="34" charset="0"/>
              </a:rPr>
              <a:t>Pilar CONECTIVIDAD</a:t>
            </a:r>
          </a:p>
        </p:txBody>
      </p:sp>
      <p:sp>
        <p:nvSpPr>
          <p:cNvPr id="82" name="TextBox 81"/>
          <p:cNvSpPr txBox="1"/>
          <p:nvPr>
            <p:custDataLst>
              <p:tags r:id="rId16"/>
            </p:custDataLst>
          </p:nvPr>
        </p:nvSpPr>
        <p:spPr>
          <a:xfrm>
            <a:off x="4624597" y="6616089"/>
            <a:ext cx="2789263" cy="197282"/>
          </a:xfrm>
          <a:prstGeom prst="rect">
            <a:avLst/>
          </a:prstGeom>
          <a:noFill/>
          <a:effectLst/>
        </p:spPr>
        <p:txBody>
          <a:bodyPr wrap="square" lIns="58215" tIns="29107" rIns="58215" bIns="29107" rtlCol="0">
            <a:spAutoFit/>
          </a:bodyPr>
          <a:lstStyle/>
          <a:p>
            <a:pPr defTabSz="931658" fontAlgn="base">
              <a:spcBef>
                <a:spcPct val="0"/>
              </a:spcBef>
              <a:spcAft>
                <a:spcPct val="0"/>
              </a:spcAft>
            </a:pPr>
            <a:r>
              <a:rPr lang="es-ES" sz="900" dirty="0">
                <a:solidFill>
                  <a:srgbClr val="002060"/>
                </a:solidFill>
                <a:cs typeface="Arial" pitchFamily="34" charset="0"/>
              </a:rPr>
              <a:t>Pilar DESARROLLO PRODUCTO ALTO IMPACTO</a:t>
            </a:r>
          </a:p>
        </p:txBody>
      </p:sp>
      <p:sp>
        <p:nvSpPr>
          <p:cNvPr id="95" name="TextBox 94"/>
          <p:cNvSpPr txBox="1"/>
          <p:nvPr>
            <p:custDataLst>
              <p:tags r:id="rId17"/>
            </p:custDataLst>
          </p:nvPr>
        </p:nvSpPr>
        <p:spPr>
          <a:xfrm>
            <a:off x="7617421" y="6616089"/>
            <a:ext cx="1080000" cy="197282"/>
          </a:xfrm>
          <a:prstGeom prst="rect">
            <a:avLst/>
          </a:prstGeom>
          <a:noFill/>
          <a:effectLst/>
        </p:spPr>
        <p:txBody>
          <a:bodyPr wrap="square" lIns="58215" tIns="29107" rIns="58215" bIns="29107" rtlCol="0">
            <a:spAutoFit/>
          </a:bodyPr>
          <a:lstStyle/>
          <a:p>
            <a:pPr defTabSz="931658" fontAlgn="base">
              <a:spcBef>
                <a:spcPct val="0"/>
              </a:spcBef>
              <a:spcAft>
                <a:spcPct val="0"/>
              </a:spcAft>
            </a:pPr>
            <a:r>
              <a:rPr lang="es-ES" sz="900" dirty="0">
                <a:solidFill>
                  <a:srgbClr val="002060"/>
                </a:solidFill>
                <a:cs typeface="Arial" pitchFamily="34" charset="0"/>
              </a:rPr>
              <a:t>Pilar MARKETING</a:t>
            </a:r>
          </a:p>
        </p:txBody>
      </p:sp>
      <p:sp>
        <p:nvSpPr>
          <p:cNvPr id="96" name="TextBox 95"/>
          <p:cNvSpPr txBox="1"/>
          <p:nvPr>
            <p:custDataLst>
              <p:tags r:id="rId18"/>
            </p:custDataLst>
          </p:nvPr>
        </p:nvSpPr>
        <p:spPr>
          <a:xfrm>
            <a:off x="658484" y="6616087"/>
            <a:ext cx="2304625" cy="197292"/>
          </a:xfrm>
          <a:prstGeom prst="rect">
            <a:avLst/>
          </a:prstGeom>
          <a:noFill/>
          <a:effectLst/>
        </p:spPr>
        <p:txBody>
          <a:bodyPr wrap="square" lIns="58215" tIns="29107" rIns="58215" bIns="29107" rtlCol="0">
            <a:spAutoFit/>
          </a:bodyPr>
          <a:lstStyle/>
          <a:p>
            <a:pPr defTabSz="931658" fontAlgn="base">
              <a:spcBef>
                <a:spcPct val="0"/>
              </a:spcBef>
              <a:spcAft>
                <a:spcPct val="0"/>
              </a:spcAft>
            </a:pPr>
            <a:r>
              <a:rPr lang="es-ES" sz="900" i="1" dirty="0">
                <a:solidFill>
                  <a:srgbClr val="002060"/>
                </a:solidFill>
                <a:cs typeface="Arial" pitchFamily="34" charset="0"/>
              </a:rPr>
              <a:t>* Proyecto compartido entre E1 y E2 </a:t>
            </a:r>
          </a:p>
        </p:txBody>
      </p:sp>
      <p:sp>
        <p:nvSpPr>
          <p:cNvPr id="97" name="TextBox 96"/>
          <p:cNvSpPr txBox="1"/>
          <p:nvPr>
            <p:custDataLst>
              <p:tags r:id="rId19"/>
            </p:custDataLst>
          </p:nvPr>
        </p:nvSpPr>
        <p:spPr>
          <a:xfrm>
            <a:off x="3641670" y="1541033"/>
            <a:ext cx="1224000" cy="1404000"/>
          </a:xfrm>
          <a:prstGeom prst="rect">
            <a:avLst/>
          </a:prstGeom>
          <a:solidFill>
            <a:schemeClr val="accent3">
              <a:lumMod val="20000"/>
              <a:lumOff val="80000"/>
            </a:schemeClr>
          </a:solidFill>
        </p:spPr>
        <p:txBody>
          <a:bodyPr wrap="square" lIns="58237" tIns="29117" rIns="0" bIns="29117" rtlCol="0">
            <a:noAutofit/>
          </a:bodyPr>
          <a:lstStyle/>
          <a:p>
            <a:pPr defTabSz="931658" fontAlgn="base">
              <a:spcBef>
                <a:spcPct val="0"/>
              </a:spcBef>
              <a:spcAft>
                <a:spcPts val="300"/>
              </a:spcAft>
            </a:pPr>
            <a:r>
              <a:rPr lang="es-ES" sz="900" b="1" dirty="0">
                <a:solidFill>
                  <a:srgbClr val="002060"/>
                </a:solidFill>
                <a:cs typeface="Arial" pitchFamily="34" charset="0"/>
              </a:rPr>
              <a:t>Objetivo 17b: </a:t>
            </a:r>
          </a:p>
          <a:p>
            <a:pPr defTabSz="931658" fontAlgn="base">
              <a:spcBef>
                <a:spcPct val="0"/>
              </a:spcBef>
              <a:spcAft>
                <a:spcPts val="300"/>
              </a:spcAft>
            </a:pPr>
            <a:r>
              <a:rPr lang="es-ES" sz="800" dirty="0">
                <a:solidFill>
                  <a:srgbClr val="002060"/>
                </a:solidFill>
                <a:cs typeface="Arial" pitchFamily="34" charset="0"/>
              </a:rPr>
              <a:t>Consolidar el posicionamiento de Quito en el mercado nacional</a:t>
            </a:r>
          </a:p>
          <a:p>
            <a:pPr defTabSz="931658" fontAlgn="base">
              <a:spcBef>
                <a:spcPct val="0"/>
              </a:spcBef>
              <a:spcAft>
                <a:spcPts val="300"/>
              </a:spcAft>
            </a:pPr>
            <a:endParaRPr lang="es-ES" sz="900" dirty="0">
              <a:solidFill>
                <a:srgbClr val="002060"/>
              </a:solidFill>
              <a:cs typeface="Arial" pitchFamily="34" charset="0"/>
            </a:endParaRPr>
          </a:p>
        </p:txBody>
      </p:sp>
      <p:sp>
        <p:nvSpPr>
          <p:cNvPr id="98" name="TextBox 97"/>
          <p:cNvSpPr txBox="1"/>
          <p:nvPr>
            <p:custDataLst>
              <p:tags r:id="rId20"/>
            </p:custDataLst>
          </p:nvPr>
        </p:nvSpPr>
        <p:spPr>
          <a:xfrm>
            <a:off x="4974238" y="1541033"/>
            <a:ext cx="1634946" cy="1404000"/>
          </a:xfrm>
          <a:prstGeom prst="rect">
            <a:avLst/>
          </a:prstGeom>
          <a:solidFill>
            <a:schemeClr val="accent3">
              <a:lumMod val="20000"/>
              <a:lumOff val="80000"/>
            </a:schemeClr>
          </a:solidFill>
        </p:spPr>
        <p:txBody>
          <a:bodyPr wrap="square" lIns="58237" tIns="29117" rIns="0" bIns="29117" rtlCol="0">
            <a:noAutofit/>
          </a:bodyPr>
          <a:lstStyle/>
          <a:p>
            <a:pPr defTabSz="931658" fontAlgn="base">
              <a:spcBef>
                <a:spcPct val="0"/>
              </a:spcBef>
              <a:spcAft>
                <a:spcPts val="300"/>
              </a:spcAft>
            </a:pPr>
            <a:r>
              <a:rPr lang="es-ES" sz="900" b="1" dirty="0">
                <a:solidFill>
                  <a:srgbClr val="002060"/>
                </a:solidFill>
                <a:cs typeface="Arial" pitchFamily="34" charset="0"/>
              </a:rPr>
              <a:t>Metas: </a:t>
            </a:r>
          </a:p>
          <a:p>
            <a:pPr marL="95238" indent="-95238" defTabSz="931658" fontAlgn="base">
              <a:spcBef>
                <a:spcPct val="0"/>
              </a:spcBef>
              <a:buFont typeface="Arial" panose="020B0604020202020204" pitchFamily="34" charset="0"/>
              <a:buChar char="−"/>
            </a:pPr>
            <a:r>
              <a:rPr lang="es-ES" sz="800" dirty="0">
                <a:solidFill>
                  <a:srgbClr val="002060"/>
                </a:solidFill>
                <a:cs typeface="Arial" pitchFamily="34" charset="0"/>
              </a:rPr>
              <a:t>Incrementar el número de noches de la estadía promedio en alojamientos turísticos de 1,25 noches a  2 en 2021</a:t>
            </a:r>
          </a:p>
          <a:p>
            <a:pPr marL="95238" indent="-95238" defTabSz="931658" fontAlgn="base">
              <a:spcBef>
                <a:spcPct val="0"/>
              </a:spcBef>
              <a:buFont typeface="Arial" panose="020B0604020202020204" pitchFamily="34" charset="0"/>
              <a:buChar char="−"/>
            </a:pPr>
            <a:r>
              <a:rPr lang="es-ES" sz="800" dirty="0">
                <a:solidFill>
                  <a:srgbClr val="002060"/>
                </a:solidFill>
                <a:cs typeface="Arial" pitchFamily="34" charset="0"/>
              </a:rPr>
              <a:t>Mejorar el gasto promedio total por </a:t>
            </a:r>
            <a:r>
              <a:rPr lang="es-ES" sz="800" dirty="0" err="1">
                <a:solidFill>
                  <a:srgbClr val="002060"/>
                </a:solidFill>
                <a:cs typeface="Arial" pitchFamily="34" charset="0"/>
              </a:rPr>
              <a:t>pax</a:t>
            </a:r>
            <a:r>
              <a:rPr lang="es-ES" sz="800" dirty="0">
                <a:solidFill>
                  <a:srgbClr val="002060"/>
                </a:solidFill>
                <a:cs typeface="Arial" pitchFamily="34" charset="0"/>
              </a:rPr>
              <a:t> en Quito hasta los 900 USD (TACC 2015-2021: 12,4%) </a:t>
            </a:r>
          </a:p>
        </p:txBody>
      </p:sp>
      <p:sp>
        <p:nvSpPr>
          <p:cNvPr id="99" name="TextBox 98"/>
          <p:cNvSpPr txBox="1"/>
          <p:nvPr>
            <p:custDataLst>
              <p:tags r:id="rId21"/>
            </p:custDataLst>
          </p:nvPr>
        </p:nvSpPr>
        <p:spPr>
          <a:xfrm>
            <a:off x="3641670" y="5700069"/>
            <a:ext cx="1224000" cy="795988"/>
          </a:xfrm>
          <a:prstGeom prst="rect">
            <a:avLst/>
          </a:prstGeom>
          <a:solidFill>
            <a:schemeClr val="accent3">
              <a:lumMod val="20000"/>
              <a:lumOff val="80000"/>
            </a:schemeClr>
          </a:solidFill>
        </p:spPr>
        <p:txBody>
          <a:bodyPr wrap="square" lIns="58237" tIns="29117" rIns="0" bIns="29117" rtlCol="0">
            <a:noAutofit/>
          </a:bodyPr>
          <a:lstStyle/>
          <a:p>
            <a:pPr defTabSz="931658" fontAlgn="base">
              <a:spcBef>
                <a:spcPct val="0"/>
              </a:spcBef>
              <a:spcAft>
                <a:spcPts val="300"/>
              </a:spcAft>
            </a:pPr>
            <a:r>
              <a:rPr lang="es-ES" sz="900" b="1" dirty="0">
                <a:solidFill>
                  <a:srgbClr val="002060"/>
                </a:solidFill>
                <a:cs typeface="Arial" pitchFamily="34" charset="0"/>
              </a:rPr>
              <a:t>Objetivo 20: </a:t>
            </a:r>
          </a:p>
          <a:p>
            <a:pPr defTabSz="931658" fontAlgn="base">
              <a:spcBef>
                <a:spcPct val="0"/>
              </a:spcBef>
              <a:spcAft>
                <a:spcPts val="300"/>
              </a:spcAft>
            </a:pPr>
            <a:r>
              <a:rPr lang="es-ES" sz="800" dirty="0">
                <a:solidFill>
                  <a:srgbClr val="002060"/>
                </a:solidFill>
                <a:cs typeface="Arial" pitchFamily="34" charset="0"/>
              </a:rPr>
              <a:t>Maximizar la eficiencia y el grado de aprovechamiento de los recursos de promoción</a:t>
            </a:r>
          </a:p>
        </p:txBody>
      </p:sp>
      <p:sp>
        <p:nvSpPr>
          <p:cNvPr id="100" name="TextBox 99"/>
          <p:cNvSpPr txBox="1"/>
          <p:nvPr>
            <p:custDataLst>
              <p:tags r:id="rId22"/>
            </p:custDataLst>
          </p:nvPr>
        </p:nvSpPr>
        <p:spPr>
          <a:xfrm>
            <a:off x="3641670" y="3107378"/>
            <a:ext cx="1224000" cy="864000"/>
          </a:xfrm>
          <a:prstGeom prst="rect">
            <a:avLst/>
          </a:prstGeom>
          <a:solidFill>
            <a:schemeClr val="accent3">
              <a:lumMod val="20000"/>
              <a:lumOff val="80000"/>
            </a:schemeClr>
          </a:solidFill>
        </p:spPr>
        <p:txBody>
          <a:bodyPr wrap="square" lIns="58237" tIns="29117" rIns="0" bIns="29117" rtlCol="0">
            <a:noAutofit/>
          </a:bodyPr>
          <a:lstStyle/>
          <a:p>
            <a:pPr defTabSz="931658" fontAlgn="base">
              <a:spcBef>
                <a:spcPct val="0"/>
              </a:spcBef>
              <a:spcAft>
                <a:spcPts val="300"/>
              </a:spcAft>
            </a:pPr>
            <a:r>
              <a:rPr lang="es-ES" sz="900" b="1" dirty="0">
                <a:solidFill>
                  <a:srgbClr val="002060"/>
                </a:solidFill>
                <a:cs typeface="Arial" pitchFamily="34" charset="0"/>
              </a:rPr>
              <a:t>Objetivo 18:</a:t>
            </a:r>
          </a:p>
          <a:p>
            <a:pPr defTabSz="931658" fontAlgn="base">
              <a:spcBef>
                <a:spcPct val="0"/>
              </a:spcBef>
              <a:spcAft>
                <a:spcPts val="300"/>
              </a:spcAft>
            </a:pPr>
            <a:r>
              <a:rPr lang="es-ES" sz="800" dirty="0">
                <a:solidFill>
                  <a:srgbClr val="002060"/>
                </a:solidFill>
                <a:cs typeface="Arial" pitchFamily="34" charset="0"/>
              </a:rPr>
              <a:t>Disponer de información ajustada y a tiempo real para la toma de decisiones en relación a los mercados</a:t>
            </a:r>
          </a:p>
          <a:p>
            <a:pPr defTabSz="931658" fontAlgn="base">
              <a:spcBef>
                <a:spcPct val="0"/>
              </a:spcBef>
              <a:spcAft>
                <a:spcPts val="300"/>
              </a:spcAft>
            </a:pPr>
            <a:endParaRPr lang="es-ES" sz="900" dirty="0">
              <a:solidFill>
                <a:srgbClr val="002060"/>
              </a:solidFill>
              <a:cs typeface="Arial" pitchFamily="34" charset="0"/>
            </a:endParaRPr>
          </a:p>
        </p:txBody>
      </p:sp>
      <p:sp>
        <p:nvSpPr>
          <p:cNvPr id="103" name="TextBox 102"/>
          <p:cNvSpPr txBox="1"/>
          <p:nvPr>
            <p:custDataLst>
              <p:tags r:id="rId23"/>
            </p:custDataLst>
          </p:nvPr>
        </p:nvSpPr>
        <p:spPr>
          <a:xfrm>
            <a:off x="4974238" y="5700069"/>
            <a:ext cx="1634946" cy="795988"/>
          </a:xfrm>
          <a:prstGeom prst="rect">
            <a:avLst/>
          </a:prstGeom>
          <a:solidFill>
            <a:schemeClr val="accent3">
              <a:lumMod val="20000"/>
              <a:lumOff val="80000"/>
            </a:schemeClr>
          </a:solidFill>
        </p:spPr>
        <p:txBody>
          <a:bodyPr wrap="square" lIns="58237" tIns="29117" rIns="0" bIns="29117" rtlCol="0">
            <a:noAutofit/>
          </a:bodyPr>
          <a:lstStyle/>
          <a:p>
            <a:pPr defTabSz="931658" fontAlgn="base">
              <a:spcBef>
                <a:spcPct val="0"/>
              </a:spcBef>
              <a:spcAft>
                <a:spcPts val="300"/>
              </a:spcAft>
            </a:pPr>
            <a:r>
              <a:rPr lang="es-ES" sz="900" b="1" dirty="0">
                <a:solidFill>
                  <a:srgbClr val="002060"/>
                </a:solidFill>
                <a:cs typeface="Arial" pitchFamily="34" charset="0"/>
              </a:rPr>
              <a:t>Metas: </a:t>
            </a:r>
          </a:p>
          <a:p>
            <a:pPr marL="95238" indent="-95238" defTabSz="931658" fontAlgn="base">
              <a:spcBef>
                <a:spcPct val="0"/>
              </a:spcBef>
              <a:spcAft>
                <a:spcPts val="300"/>
              </a:spcAft>
              <a:buFont typeface="Arial" panose="020B0604020202020204" pitchFamily="34" charset="0"/>
              <a:buChar char="−"/>
            </a:pPr>
            <a:r>
              <a:rPr lang="es-ES" sz="800" dirty="0">
                <a:solidFill>
                  <a:srgbClr val="002060"/>
                </a:solidFill>
                <a:cs typeface="Arial" pitchFamily="34" charset="0"/>
              </a:rPr>
              <a:t>Mejorar el ROI de las actividades de marketing en un 10% interanual, desde la base 2016 hasta 2021</a:t>
            </a:r>
            <a:endParaRPr lang="es-ES" sz="800" dirty="0">
              <a:solidFill>
                <a:srgbClr val="002776"/>
              </a:solidFill>
              <a:latin typeface="Arial  "/>
            </a:endParaRPr>
          </a:p>
        </p:txBody>
      </p:sp>
      <p:sp>
        <p:nvSpPr>
          <p:cNvPr id="104" name="TextBox 103"/>
          <p:cNvSpPr txBox="1"/>
          <p:nvPr>
            <p:custDataLst>
              <p:tags r:id="rId24"/>
            </p:custDataLst>
          </p:nvPr>
        </p:nvSpPr>
        <p:spPr>
          <a:xfrm>
            <a:off x="4974238" y="3107378"/>
            <a:ext cx="1634946" cy="864000"/>
          </a:xfrm>
          <a:prstGeom prst="rect">
            <a:avLst/>
          </a:prstGeom>
          <a:solidFill>
            <a:schemeClr val="accent3">
              <a:lumMod val="20000"/>
              <a:lumOff val="80000"/>
            </a:schemeClr>
          </a:solidFill>
        </p:spPr>
        <p:txBody>
          <a:bodyPr wrap="square" lIns="58237" tIns="29117" rIns="0" bIns="29117" rtlCol="0">
            <a:noAutofit/>
          </a:bodyPr>
          <a:lstStyle/>
          <a:p>
            <a:pPr defTabSz="931658" fontAlgn="base">
              <a:spcBef>
                <a:spcPct val="0"/>
              </a:spcBef>
              <a:spcAft>
                <a:spcPts val="300"/>
              </a:spcAft>
            </a:pPr>
            <a:r>
              <a:rPr lang="es-ES" sz="900" b="1" dirty="0">
                <a:solidFill>
                  <a:srgbClr val="002060"/>
                </a:solidFill>
                <a:cs typeface="Arial" pitchFamily="34" charset="0"/>
              </a:rPr>
              <a:t>Metas: </a:t>
            </a:r>
          </a:p>
          <a:p>
            <a:pPr marL="95238" indent="-95238" defTabSz="931658" fontAlgn="base">
              <a:spcBef>
                <a:spcPct val="0"/>
              </a:spcBef>
              <a:spcAft>
                <a:spcPts val="300"/>
              </a:spcAft>
              <a:buFont typeface="Arial" panose="020B0604020202020204" pitchFamily="34" charset="0"/>
              <a:buChar char="−"/>
            </a:pPr>
            <a:r>
              <a:rPr lang="es-ES" sz="800" dirty="0">
                <a:solidFill>
                  <a:srgbClr val="002060"/>
                </a:solidFill>
                <a:cs typeface="Arial" pitchFamily="34" charset="0"/>
              </a:rPr>
              <a:t>Sistema de inteligencia de mercados implementado en 2017</a:t>
            </a:r>
          </a:p>
        </p:txBody>
      </p:sp>
      <p:sp>
        <p:nvSpPr>
          <p:cNvPr id="127" name="TextBox 126"/>
          <p:cNvSpPr txBox="1"/>
          <p:nvPr>
            <p:custDataLst>
              <p:tags r:id="rId25"/>
            </p:custDataLst>
          </p:nvPr>
        </p:nvSpPr>
        <p:spPr>
          <a:xfrm>
            <a:off x="3641670" y="4133723"/>
            <a:ext cx="1224000" cy="1404000"/>
          </a:xfrm>
          <a:prstGeom prst="rect">
            <a:avLst/>
          </a:prstGeom>
          <a:solidFill>
            <a:schemeClr val="accent3">
              <a:lumMod val="20000"/>
              <a:lumOff val="80000"/>
            </a:schemeClr>
          </a:solidFill>
        </p:spPr>
        <p:txBody>
          <a:bodyPr wrap="square" lIns="58237" tIns="29117" rIns="0" bIns="29117" rtlCol="0">
            <a:noAutofit/>
          </a:bodyPr>
          <a:lstStyle/>
          <a:p>
            <a:pPr defTabSz="931658" fontAlgn="base">
              <a:spcBef>
                <a:spcPct val="0"/>
              </a:spcBef>
              <a:spcAft>
                <a:spcPts val="300"/>
              </a:spcAft>
            </a:pPr>
            <a:r>
              <a:rPr lang="es-ES" sz="900" b="1" dirty="0">
                <a:solidFill>
                  <a:srgbClr val="002060"/>
                </a:solidFill>
                <a:cs typeface="Arial" pitchFamily="34" charset="0"/>
              </a:rPr>
              <a:t>Objetivo 19: </a:t>
            </a:r>
          </a:p>
          <a:p>
            <a:pPr defTabSz="931658" fontAlgn="base">
              <a:spcBef>
                <a:spcPct val="0"/>
              </a:spcBef>
              <a:spcAft>
                <a:spcPts val="300"/>
              </a:spcAft>
            </a:pPr>
            <a:r>
              <a:rPr lang="es-ES" sz="800" dirty="0">
                <a:solidFill>
                  <a:srgbClr val="002060"/>
                </a:solidFill>
                <a:cs typeface="Arial" pitchFamily="34" charset="0"/>
              </a:rPr>
              <a:t>Focalizar esfuerzos a través de acciones de marketing/promoción dirigidas a los mercados y segmentos prioritarios</a:t>
            </a:r>
          </a:p>
        </p:txBody>
      </p:sp>
      <p:sp>
        <p:nvSpPr>
          <p:cNvPr id="128" name="TextBox 127"/>
          <p:cNvSpPr txBox="1"/>
          <p:nvPr>
            <p:custDataLst>
              <p:tags r:id="rId26"/>
            </p:custDataLst>
          </p:nvPr>
        </p:nvSpPr>
        <p:spPr>
          <a:xfrm>
            <a:off x="4974238" y="4133723"/>
            <a:ext cx="1634946" cy="1404000"/>
          </a:xfrm>
          <a:prstGeom prst="rect">
            <a:avLst/>
          </a:prstGeom>
          <a:solidFill>
            <a:schemeClr val="accent3">
              <a:lumMod val="20000"/>
              <a:lumOff val="80000"/>
            </a:schemeClr>
          </a:solidFill>
        </p:spPr>
        <p:txBody>
          <a:bodyPr wrap="square" lIns="58237" tIns="29117" rIns="0" bIns="29117" rtlCol="0">
            <a:noAutofit/>
          </a:bodyPr>
          <a:lstStyle/>
          <a:p>
            <a:pPr defTabSz="931658" fontAlgn="base">
              <a:spcBef>
                <a:spcPct val="0"/>
              </a:spcBef>
              <a:spcAft>
                <a:spcPts val="300"/>
              </a:spcAft>
            </a:pPr>
            <a:r>
              <a:rPr lang="es-ES" sz="900" b="1" dirty="0">
                <a:solidFill>
                  <a:srgbClr val="002060"/>
                </a:solidFill>
                <a:cs typeface="Arial" pitchFamily="34" charset="0"/>
              </a:rPr>
              <a:t>Metas: </a:t>
            </a:r>
          </a:p>
          <a:p>
            <a:pPr marL="95238" indent="-95238" defTabSz="931658" fontAlgn="base">
              <a:spcBef>
                <a:spcPct val="0"/>
              </a:spcBef>
              <a:buFont typeface="Arial" panose="020B0604020202020204" pitchFamily="34" charset="0"/>
              <a:buChar char="−"/>
            </a:pPr>
            <a:r>
              <a:rPr lang="es-ES" sz="800" dirty="0">
                <a:solidFill>
                  <a:srgbClr val="002060"/>
                </a:solidFill>
                <a:cs typeface="Arial" pitchFamily="34" charset="0"/>
              </a:rPr>
              <a:t>Incrementar el número de noches de la estadía promedio en alojamientos turísticos de 1,25 noches a  2 en 2021</a:t>
            </a:r>
          </a:p>
          <a:p>
            <a:pPr marL="95238" indent="-95238" defTabSz="931658" fontAlgn="base">
              <a:spcBef>
                <a:spcPct val="0"/>
              </a:spcBef>
              <a:buFont typeface="Arial" panose="020B0604020202020204" pitchFamily="34" charset="0"/>
              <a:buChar char="−"/>
            </a:pPr>
            <a:r>
              <a:rPr lang="es-ES" sz="800" dirty="0">
                <a:solidFill>
                  <a:srgbClr val="002060"/>
                </a:solidFill>
                <a:cs typeface="Arial" pitchFamily="34" charset="0"/>
              </a:rPr>
              <a:t>Mejorar el gasto promedio total por </a:t>
            </a:r>
            <a:r>
              <a:rPr lang="es-ES" sz="800" dirty="0" err="1">
                <a:solidFill>
                  <a:srgbClr val="002060"/>
                </a:solidFill>
                <a:cs typeface="Arial" pitchFamily="34" charset="0"/>
              </a:rPr>
              <a:t>pax</a:t>
            </a:r>
            <a:r>
              <a:rPr lang="es-ES" sz="800" dirty="0">
                <a:solidFill>
                  <a:srgbClr val="002060"/>
                </a:solidFill>
                <a:cs typeface="Arial" pitchFamily="34" charset="0"/>
              </a:rPr>
              <a:t> en Quito hasta los 900 USD (TACC 2015-2021: 12,4%) </a:t>
            </a:r>
          </a:p>
        </p:txBody>
      </p:sp>
    </p:spTree>
    <p:extLst>
      <p:ext uri="{BB962C8B-B14F-4D97-AF65-F5344CB8AC3E}">
        <p14:creationId xmlns:p14="http://schemas.microsoft.com/office/powerpoint/2010/main" val="25880653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Rectangle 1"/>
          <p:cNvSpPr/>
          <p:nvPr/>
        </p:nvSpPr>
        <p:spPr>
          <a:xfrm>
            <a:off x="0" y="0"/>
            <a:ext cx="990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Text Placeholder 1"/>
          <p:cNvSpPr txBox="1">
            <a:spLocks/>
          </p:cNvSpPr>
          <p:nvPr/>
        </p:nvSpPr>
        <p:spPr bwMode="invGray">
          <a:xfrm>
            <a:off x="488504" y="3068960"/>
            <a:ext cx="9057456" cy="1344168"/>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marL="342900" indent="-342900" algn="l" rtl="0" eaLnBrk="1" fontAlgn="base" hangingPunct="1">
              <a:lnSpc>
                <a:spcPct val="106000"/>
              </a:lnSpc>
              <a:spcBef>
                <a:spcPts val="200"/>
              </a:spcBef>
              <a:spcAft>
                <a:spcPct val="0"/>
              </a:spcAft>
              <a:buClr>
                <a:schemeClr val="tx1"/>
              </a:buClr>
              <a:buSzPct val="80000"/>
              <a:buFont typeface="Wingdings" pitchFamily="2" charset="2"/>
              <a:defRPr sz="2400">
                <a:solidFill>
                  <a:schemeClr val="tx1"/>
                </a:solidFill>
                <a:latin typeface="+mn-lt"/>
                <a:ea typeface="+mn-ea"/>
                <a:cs typeface="+mn-cs"/>
              </a:defRPr>
            </a:lvl1pPr>
            <a:lvl2pPr marL="227013" indent="-225425" algn="l" rtl="0" eaLnBrk="1" fontAlgn="base" hangingPunct="1">
              <a:lnSpc>
                <a:spcPct val="106000"/>
              </a:lnSpc>
              <a:spcBef>
                <a:spcPct val="40000"/>
              </a:spcBef>
              <a:spcAft>
                <a:spcPct val="0"/>
              </a:spcAft>
              <a:buClr>
                <a:schemeClr val="tx1"/>
              </a:buClr>
              <a:buFont typeface="Wingdings 2" pitchFamily="18" charset="2"/>
              <a:buChar char="¡"/>
              <a:defRPr>
                <a:solidFill>
                  <a:schemeClr val="tx1"/>
                </a:solidFill>
                <a:latin typeface="+mn-lt"/>
              </a:defRPr>
            </a:lvl2pPr>
            <a:lvl3pPr marL="457200" indent="-228600" algn="l" rtl="0" eaLnBrk="1" fontAlgn="base" hangingPunct="1">
              <a:lnSpc>
                <a:spcPct val="106000"/>
              </a:lnSpc>
              <a:spcBef>
                <a:spcPct val="20000"/>
              </a:spcBef>
              <a:spcAft>
                <a:spcPct val="0"/>
              </a:spcAft>
              <a:buClr>
                <a:schemeClr val="tx1"/>
              </a:buClr>
              <a:buFont typeface="Arial" pitchFamily="34" charset="0"/>
              <a:buChar char="–"/>
              <a:defRPr sz="1600">
                <a:solidFill>
                  <a:schemeClr val="tx1"/>
                </a:solidFill>
                <a:latin typeface="+mn-lt"/>
              </a:defRPr>
            </a:lvl3pPr>
            <a:lvl4pPr marL="681038" indent="-222250" algn="l" rtl="0" eaLnBrk="1" fontAlgn="base" hangingPunct="1">
              <a:lnSpc>
                <a:spcPct val="106000"/>
              </a:lnSpc>
              <a:spcBef>
                <a:spcPct val="20000"/>
              </a:spcBef>
              <a:spcAft>
                <a:spcPct val="0"/>
              </a:spcAft>
              <a:buClr>
                <a:schemeClr val="tx1"/>
              </a:buClr>
              <a:buChar char="•"/>
              <a:defRPr sz="1600">
                <a:solidFill>
                  <a:schemeClr val="tx1"/>
                </a:solidFill>
                <a:latin typeface="+mn-lt"/>
              </a:defRPr>
            </a:lvl4pPr>
            <a:lvl5pPr marL="1722438" indent="-236538" algn="l" rtl="0" eaLnBrk="1" fontAlgn="base" hangingPunct="1">
              <a:spcBef>
                <a:spcPct val="20000"/>
              </a:spcBef>
              <a:spcAft>
                <a:spcPct val="0"/>
              </a:spcAft>
              <a:buClr>
                <a:schemeClr val="tx1"/>
              </a:buClr>
              <a:buChar char="–"/>
              <a:defRPr sz="1200">
                <a:solidFill>
                  <a:schemeClr val="tx1"/>
                </a:solidFill>
                <a:latin typeface="+mn-lt"/>
              </a:defRPr>
            </a:lvl5pPr>
            <a:lvl6pPr marL="2179638" indent="-236538" algn="l" rtl="0" eaLnBrk="1" fontAlgn="base" hangingPunct="1">
              <a:spcBef>
                <a:spcPct val="20000"/>
              </a:spcBef>
              <a:spcAft>
                <a:spcPct val="0"/>
              </a:spcAft>
              <a:buClr>
                <a:schemeClr val="tx1"/>
              </a:buClr>
              <a:buChar char="–"/>
              <a:defRPr sz="1200">
                <a:solidFill>
                  <a:schemeClr val="tx1"/>
                </a:solidFill>
                <a:latin typeface="+mn-lt"/>
              </a:defRPr>
            </a:lvl6pPr>
            <a:lvl7pPr marL="2636838" indent="-236538" algn="l" rtl="0" eaLnBrk="1" fontAlgn="base" hangingPunct="1">
              <a:spcBef>
                <a:spcPct val="20000"/>
              </a:spcBef>
              <a:spcAft>
                <a:spcPct val="0"/>
              </a:spcAft>
              <a:buClr>
                <a:schemeClr val="tx1"/>
              </a:buClr>
              <a:buChar char="–"/>
              <a:defRPr sz="1200">
                <a:solidFill>
                  <a:schemeClr val="tx1"/>
                </a:solidFill>
                <a:latin typeface="+mn-lt"/>
              </a:defRPr>
            </a:lvl7pPr>
            <a:lvl8pPr marL="3094038" indent="-236538" algn="l" rtl="0" eaLnBrk="1" fontAlgn="base" hangingPunct="1">
              <a:spcBef>
                <a:spcPct val="20000"/>
              </a:spcBef>
              <a:spcAft>
                <a:spcPct val="0"/>
              </a:spcAft>
              <a:buClr>
                <a:schemeClr val="tx1"/>
              </a:buClr>
              <a:buChar char="–"/>
              <a:defRPr sz="1200">
                <a:solidFill>
                  <a:schemeClr val="tx1"/>
                </a:solidFill>
                <a:latin typeface="+mn-lt"/>
              </a:defRPr>
            </a:lvl8pPr>
            <a:lvl9pPr marL="3551238" indent="-236538" algn="l" rtl="0" eaLnBrk="1" fontAlgn="base" hangingPunct="1">
              <a:spcBef>
                <a:spcPct val="20000"/>
              </a:spcBef>
              <a:spcAft>
                <a:spcPct val="0"/>
              </a:spcAft>
              <a:buClr>
                <a:schemeClr val="tx1"/>
              </a:buClr>
              <a:buChar char="–"/>
              <a:defRPr sz="1200">
                <a:solidFill>
                  <a:schemeClr val="tx1"/>
                </a:solidFill>
                <a:latin typeface="+mn-lt"/>
              </a:defRPr>
            </a:lvl9pPr>
          </a:lstStyle>
          <a:p>
            <a:pPr marL="0" indent="0" defTabSz="913695">
              <a:spcAft>
                <a:spcPts val="269"/>
              </a:spcAft>
              <a:buClr>
                <a:srgbClr val="000000"/>
              </a:buClr>
              <a:buFont typeface="Arial" charset="0"/>
            </a:pPr>
            <a:r>
              <a:rPr lang="es-ES" sz="2800" dirty="0">
                <a:solidFill>
                  <a:schemeClr val="bg1"/>
                </a:solidFill>
              </a:rPr>
              <a:t>5.2. </a:t>
            </a:r>
            <a:r>
              <a:rPr lang="es-ES_tradnl" sz="2800" dirty="0">
                <a:solidFill>
                  <a:schemeClr val="bg1"/>
                </a:solidFill>
              </a:rPr>
              <a:t>Base Programática del </a:t>
            </a:r>
            <a:r>
              <a:rPr lang="es-EC" sz="2800" dirty="0">
                <a:solidFill>
                  <a:schemeClr val="bg1"/>
                </a:solidFill>
              </a:rPr>
              <a:t>Plan </a:t>
            </a:r>
            <a:r>
              <a:rPr lang="es-ES_tradnl" sz="2800" dirty="0">
                <a:solidFill>
                  <a:schemeClr val="bg1"/>
                </a:solidFill>
              </a:rPr>
              <a:t>Estratégico</a:t>
            </a:r>
            <a:r>
              <a:rPr lang="es-ES" sz="2800" dirty="0">
                <a:solidFill>
                  <a:schemeClr val="bg1"/>
                </a:solidFill>
              </a:rPr>
              <a:t> de desarrollo de Turismo Sostenible de Quito al 2021 a nivel internacional  - Estrategias y Programas </a:t>
            </a:r>
            <a:endParaRPr lang="es-CL" sz="2800" dirty="0">
              <a:solidFill>
                <a:schemeClr val="bg1"/>
              </a:solidFill>
            </a:endParaRPr>
          </a:p>
          <a:p>
            <a:pPr marL="1035050" indent="-1035050" defTabSz="913965">
              <a:buClr>
                <a:srgbClr val="000000"/>
              </a:buClr>
            </a:pPr>
            <a:endParaRPr lang="es-ES" sz="2800" i="1" dirty="0">
              <a:solidFill>
                <a:srgbClr val="FFFFFF"/>
              </a:solidFill>
            </a:endParaRPr>
          </a:p>
        </p:txBody>
      </p:sp>
    </p:spTree>
    <p:extLst>
      <p:ext uri="{BB962C8B-B14F-4D97-AF65-F5344CB8AC3E}">
        <p14:creationId xmlns:p14="http://schemas.microsoft.com/office/powerpoint/2010/main" val="13740251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887387" y="396985"/>
            <a:ext cx="8257403" cy="564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fontAlgn="base">
              <a:spcBef>
                <a:spcPct val="0"/>
              </a:spcBef>
              <a:spcAft>
                <a:spcPct val="0"/>
              </a:spcAft>
            </a:pPr>
            <a:r>
              <a:rPr lang="es-ES" sz="2150" b="1" dirty="0">
                <a:solidFill>
                  <a:srgbClr val="002060"/>
                </a:solidFill>
              </a:rPr>
              <a:t>Plan Estratégico y Base Programática</a:t>
            </a:r>
          </a:p>
          <a:p>
            <a:pPr fontAlgn="base">
              <a:spcBef>
                <a:spcPct val="0"/>
              </a:spcBef>
              <a:spcAft>
                <a:spcPct val="0"/>
              </a:spcAft>
            </a:pPr>
            <a:r>
              <a:rPr lang="es-ES" sz="1792" b="1" dirty="0">
                <a:solidFill>
                  <a:srgbClr val="00B0F0"/>
                </a:solidFill>
              </a:rPr>
              <a:t>Estrategias y programas (i/ii)</a:t>
            </a:r>
            <a:endParaRPr lang="es-ES" sz="1254" i="1" dirty="0">
              <a:solidFill>
                <a:srgbClr val="00B0F0"/>
              </a:solidFill>
            </a:endParaRPr>
          </a:p>
        </p:txBody>
      </p:sp>
      <p:sp>
        <p:nvSpPr>
          <p:cNvPr id="2" name="Slide Number Placeholder 1"/>
          <p:cNvSpPr>
            <a:spLocks noGrp="1"/>
          </p:cNvSpPr>
          <p:nvPr>
            <p:ph type="sldNum" sz="quarter" idx="10"/>
          </p:nvPr>
        </p:nvSpPr>
        <p:spPr/>
        <p:txBody>
          <a:bodyPr/>
          <a:lstStyle/>
          <a:p>
            <a:fld id="{20A7A354-C5FB-4D1E-BE75-5A939ED93F75}" type="slidenum">
              <a:rPr lang="es-ES" smtClean="0">
                <a:solidFill>
                  <a:srgbClr val="002776"/>
                </a:solidFill>
              </a:rPr>
              <a:pPr/>
              <a:t>27</a:t>
            </a:fld>
            <a:endParaRPr lang="es-ES" dirty="0">
              <a:solidFill>
                <a:srgbClr val="002776"/>
              </a:solidFill>
            </a:endParaRPr>
          </a:p>
        </p:txBody>
      </p:sp>
      <p:sp>
        <p:nvSpPr>
          <p:cNvPr id="56" name="Rectangle 10"/>
          <p:cNvSpPr>
            <a:spLocks noChangeArrowheads="1"/>
          </p:cNvSpPr>
          <p:nvPr>
            <p:custDataLst>
              <p:tags r:id="rId1"/>
            </p:custDataLst>
          </p:nvPr>
        </p:nvSpPr>
        <p:spPr bwMode="auto">
          <a:xfrm>
            <a:off x="643676" y="1329554"/>
            <a:ext cx="8559728" cy="594897"/>
          </a:xfrm>
          <a:prstGeom prst="rect">
            <a:avLst/>
          </a:prstGeom>
          <a:solidFill>
            <a:schemeClr val="bg2"/>
          </a:solidFill>
          <a:ln w="3175">
            <a:solidFill>
              <a:schemeClr val="bg1">
                <a:lumMod val="65000"/>
              </a:schemeClr>
            </a:solidFill>
            <a:prstDash val="dash"/>
            <a:miter lim="800000"/>
            <a:headEnd/>
            <a:tailEnd/>
          </a:ln>
          <a:extLst/>
        </p:spPr>
        <p:txBody>
          <a:bodyPr wrap="none" lIns="52178" tIns="26089" rIns="52178" bIns="26089" anchor="ctr"/>
          <a:lstStyle/>
          <a:p>
            <a:pPr defTabSz="521811" eaLnBrk="0" hangingPunct="0">
              <a:defRPr/>
            </a:pPr>
            <a:endParaRPr lang="es-ES" sz="806" kern="0" dirty="0">
              <a:solidFill>
                <a:srgbClr val="000000"/>
              </a:solidFill>
              <a:ea typeface="ＭＳ Ｐゴシック" charset="0"/>
              <a:cs typeface="Arial" pitchFamily="34" charset="0"/>
            </a:endParaRPr>
          </a:p>
        </p:txBody>
      </p:sp>
      <p:sp>
        <p:nvSpPr>
          <p:cNvPr id="13" name="Rectangle 10"/>
          <p:cNvSpPr>
            <a:spLocks noChangeArrowheads="1"/>
          </p:cNvSpPr>
          <p:nvPr>
            <p:custDataLst>
              <p:tags r:id="rId2"/>
            </p:custDataLst>
          </p:nvPr>
        </p:nvSpPr>
        <p:spPr bwMode="auto">
          <a:xfrm>
            <a:off x="643676" y="2081378"/>
            <a:ext cx="8559728" cy="4353826"/>
          </a:xfrm>
          <a:prstGeom prst="rect">
            <a:avLst/>
          </a:prstGeom>
          <a:solidFill>
            <a:schemeClr val="bg2"/>
          </a:solidFill>
          <a:ln w="3175">
            <a:solidFill>
              <a:schemeClr val="bg1">
                <a:lumMod val="65000"/>
              </a:schemeClr>
            </a:solidFill>
            <a:prstDash val="dash"/>
            <a:miter lim="800000"/>
            <a:headEnd/>
            <a:tailEnd/>
          </a:ln>
          <a:extLst/>
        </p:spPr>
        <p:txBody>
          <a:bodyPr wrap="none" lIns="52178" tIns="26089" rIns="52178" bIns="26089" anchor="ctr"/>
          <a:lstStyle/>
          <a:p>
            <a:pPr defTabSz="521811" eaLnBrk="0" hangingPunct="0">
              <a:defRPr/>
            </a:pPr>
            <a:endParaRPr lang="es-ES" sz="716" kern="0" dirty="0">
              <a:solidFill>
                <a:srgbClr val="002060"/>
              </a:solidFill>
              <a:ea typeface="ＭＳ Ｐゴシック" charset="0"/>
              <a:cs typeface="Arial" pitchFamily="34" charset="0"/>
            </a:endParaRPr>
          </a:p>
        </p:txBody>
      </p:sp>
      <p:sp>
        <p:nvSpPr>
          <p:cNvPr id="14" name="TextBox 13"/>
          <p:cNvSpPr txBox="1"/>
          <p:nvPr>
            <p:custDataLst>
              <p:tags r:id="rId3"/>
            </p:custDataLst>
          </p:nvPr>
        </p:nvSpPr>
        <p:spPr>
          <a:xfrm rot="16200000">
            <a:off x="131467" y="2681172"/>
            <a:ext cx="1262019" cy="176696"/>
          </a:xfrm>
          <a:prstGeom prst="rect">
            <a:avLst/>
          </a:prstGeom>
          <a:noFill/>
        </p:spPr>
        <p:txBody>
          <a:bodyPr wrap="square" lIns="52178" tIns="26089" rIns="52178" bIns="26089" rtlCol="0">
            <a:spAutoFit/>
          </a:bodyPr>
          <a:lstStyle/>
          <a:p>
            <a:pPr algn="ctr" defTabSz="834766"/>
            <a:r>
              <a:rPr lang="es-ES" sz="806" b="1" dirty="0">
                <a:solidFill>
                  <a:srgbClr val="92D400"/>
                </a:solidFill>
                <a:cs typeface="Arial" pitchFamily="34" charset="0"/>
              </a:rPr>
              <a:t>CONECTIVIDAD</a:t>
            </a:r>
          </a:p>
        </p:txBody>
      </p:sp>
      <p:sp>
        <p:nvSpPr>
          <p:cNvPr id="20" name="TextBox 19"/>
          <p:cNvSpPr txBox="1"/>
          <p:nvPr>
            <p:custDataLst>
              <p:tags r:id="rId4"/>
            </p:custDataLst>
          </p:nvPr>
        </p:nvSpPr>
        <p:spPr>
          <a:xfrm>
            <a:off x="3796419" y="1989012"/>
            <a:ext cx="2254243" cy="176696"/>
          </a:xfrm>
          <a:prstGeom prst="rect">
            <a:avLst/>
          </a:prstGeom>
          <a:solidFill>
            <a:schemeClr val="bg1"/>
          </a:solidFill>
          <a:ln w="3175">
            <a:noFill/>
            <a:prstDash val="dash"/>
          </a:ln>
        </p:spPr>
        <p:txBody>
          <a:bodyPr wrap="square" lIns="52178" tIns="26089" rIns="52178" bIns="26089" rtlCol="0" anchor="ctr">
            <a:spAutoFit/>
          </a:bodyPr>
          <a:lstStyle/>
          <a:p>
            <a:pPr algn="ctr" defTabSz="834766"/>
            <a:r>
              <a:rPr lang="es-ES" sz="806" b="1" dirty="0">
                <a:solidFill>
                  <a:srgbClr val="002060"/>
                </a:solidFill>
                <a:cs typeface="Arial" pitchFamily="34" charset="0"/>
              </a:rPr>
              <a:t>Estrategias y proyectos por pilares clave</a:t>
            </a:r>
          </a:p>
        </p:txBody>
      </p:sp>
      <p:sp>
        <p:nvSpPr>
          <p:cNvPr id="18" name="Rectangle 17"/>
          <p:cNvSpPr/>
          <p:nvPr>
            <p:custDataLst>
              <p:tags r:id="rId5"/>
            </p:custDataLst>
          </p:nvPr>
        </p:nvSpPr>
        <p:spPr>
          <a:xfrm>
            <a:off x="984896" y="2193663"/>
            <a:ext cx="2805915" cy="258015"/>
          </a:xfrm>
          <a:prstGeom prst="rect">
            <a:avLst/>
          </a:prstGeom>
          <a:solidFill>
            <a:schemeClr val="accent2"/>
          </a:solidFill>
          <a:ln w="3175">
            <a:noFill/>
          </a:ln>
        </p:spPr>
        <p:style>
          <a:lnRef idx="2">
            <a:schemeClr val="accent2"/>
          </a:lnRef>
          <a:fillRef idx="1">
            <a:schemeClr val="lt1"/>
          </a:fillRef>
          <a:effectRef idx="0">
            <a:schemeClr val="accent2"/>
          </a:effectRef>
          <a:fontRef idx="minor">
            <a:schemeClr val="dk1"/>
          </a:fontRef>
        </p:style>
        <p:txBody>
          <a:bodyPr lIns="20553" tIns="20553" rIns="20553" bIns="20553" rtlCol="0" anchor="ctr">
            <a:noAutofit/>
          </a:bodyPr>
          <a:lstStyle/>
          <a:p>
            <a:pPr marL="20543" lvl="1" indent="-103326" algn="ctr" defTabSz="834766">
              <a:spcAft>
                <a:spcPts val="171"/>
              </a:spcAft>
            </a:pPr>
            <a:r>
              <a:rPr lang="es-ES" sz="806" b="1" dirty="0">
                <a:solidFill>
                  <a:srgbClr val="FFFFFF"/>
                </a:solidFill>
                <a:cs typeface="Arial" panose="020B0604020202020204" pitchFamily="34" charset="0"/>
              </a:rPr>
              <a:t>E1: Expansión del mercado actual de aerolíneas </a:t>
            </a:r>
          </a:p>
        </p:txBody>
      </p:sp>
      <p:sp>
        <p:nvSpPr>
          <p:cNvPr id="31" name="Text Box 4"/>
          <p:cNvSpPr txBox="1">
            <a:spLocks noChangeArrowheads="1"/>
          </p:cNvSpPr>
          <p:nvPr/>
        </p:nvSpPr>
        <p:spPr bwMode="auto">
          <a:xfrm>
            <a:off x="984895" y="2508904"/>
            <a:ext cx="1405395" cy="891625"/>
          </a:xfrm>
          <a:prstGeom prst="rect">
            <a:avLst/>
          </a:prstGeom>
          <a:solidFill>
            <a:schemeClr val="accent2">
              <a:lumMod val="40000"/>
              <a:lumOff val="60000"/>
            </a:schemeClr>
          </a:solidFill>
          <a:ln w="3175">
            <a:noFill/>
            <a:headEnd/>
            <a:tailEnd/>
          </a:ln>
        </p:spPr>
        <p:style>
          <a:lnRef idx="2">
            <a:schemeClr val="accent1"/>
          </a:lnRef>
          <a:fillRef idx="1">
            <a:schemeClr val="lt1"/>
          </a:fillRef>
          <a:effectRef idx="0">
            <a:schemeClr val="accent1"/>
          </a:effectRef>
          <a:fontRef idx="minor">
            <a:schemeClr val="dk1"/>
          </a:fontRef>
        </p:style>
        <p:txBody>
          <a:bodyPr lIns="20553" tIns="20553" rIns="20553" bIns="20553" anchor="ctr"/>
          <a:lstStyle>
            <a:defPPr>
              <a:defRPr lang="en-US"/>
            </a:defPPr>
            <a:lvl1pPr marL="0" marR="0" lvl="0" indent="0" algn="ctr" defTabSz="914400" eaLnBrk="0" fontAlgn="auto" latinLnBrk="0" hangingPunct="0">
              <a:lnSpc>
                <a:spcPct val="90000"/>
              </a:lnSpc>
              <a:spcBef>
                <a:spcPts val="0"/>
              </a:spcBef>
              <a:spcAft>
                <a:spcPts val="0"/>
              </a:spcAft>
              <a:buClrTx/>
              <a:buSzTx/>
              <a:buFontTx/>
              <a:buNone/>
              <a:tabLst/>
              <a:defRPr kumimoji="0" sz="1100" b="0" i="0" u="none" strike="noStrike" kern="0" cap="none" spc="0" normalizeH="0" baseline="0">
                <a:ln>
                  <a:noFill/>
                </a:ln>
                <a:solidFill>
                  <a:srgbClr val="FFFFFF"/>
                </a:solidFill>
                <a:effectLst/>
                <a:uLnTx/>
                <a:uFillTx/>
                <a:latin typeface="Arial" charset="0"/>
                <a:ea typeface="ＭＳ Ｐゴシック" charset="0"/>
                <a:cs typeface="Arial"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l"/>
            <a:r>
              <a:rPr lang="es-ES" altLang="es-CL" sz="794" i="1" dirty="0">
                <a:solidFill>
                  <a:srgbClr val="002060"/>
                </a:solidFill>
              </a:rPr>
              <a:t>1.1: Programa para la promoción y atracción de nuevas aerolíneas</a:t>
            </a:r>
          </a:p>
        </p:txBody>
      </p:sp>
      <p:sp>
        <p:nvSpPr>
          <p:cNvPr id="32" name="Text Box 4"/>
          <p:cNvSpPr txBox="1">
            <a:spLocks noChangeArrowheads="1"/>
          </p:cNvSpPr>
          <p:nvPr/>
        </p:nvSpPr>
        <p:spPr bwMode="auto">
          <a:xfrm>
            <a:off x="2465331" y="2504172"/>
            <a:ext cx="1308549" cy="891625"/>
          </a:xfrm>
          <a:prstGeom prst="rect">
            <a:avLst/>
          </a:prstGeom>
          <a:solidFill>
            <a:schemeClr val="accent2">
              <a:lumMod val="40000"/>
              <a:lumOff val="60000"/>
            </a:schemeClr>
          </a:solidFill>
          <a:ln w="3175">
            <a:noFill/>
            <a:headEnd/>
            <a:tailEnd/>
          </a:ln>
        </p:spPr>
        <p:style>
          <a:lnRef idx="2">
            <a:schemeClr val="accent1"/>
          </a:lnRef>
          <a:fillRef idx="1">
            <a:schemeClr val="lt1"/>
          </a:fillRef>
          <a:effectRef idx="0">
            <a:schemeClr val="accent1"/>
          </a:effectRef>
          <a:fontRef idx="minor">
            <a:schemeClr val="dk1"/>
          </a:fontRef>
        </p:style>
        <p:txBody>
          <a:bodyPr lIns="20553" tIns="20553" rIns="20553" bIns="20553" anchor="ctr"/>
          <a:lstStyle>
            <a:defPPr>
              <a:defRPr lang="en-US"/>
            </a:defPPr>
            <a:lvl1pPr marL="0" marR="0" lvl="0" indent="0" algn="ctr" defTabSz="914400" eaLnBrk="0" fontAlgn="auto" latinLnBrk="0" hangingPunct="0">
              <a:lnSpc>
                <a:spcPct val="90000"/>
              </a:lnSpc>
              <a:spcBef>
                <a:spcPts val="0"/>
              </a:spcBef>
              <a:spcAft>
                <a:spcPts val="0"/>
              </a:spcAft>
              <a:buClrTx/>
              <a:buSzTx/>
              <a:buFontTx/>
              <a:buNone/>
              <a:tabLst/>
              <a:defRPr kumimoji="0" sz="1100" b="0" i="0" u="none" strike="noStrike" kern="0" cap="none" spc="0" normalizeH="0" baseline="0">
                <a:ln>
                  <a:noFill/>
                </a:ln>
                <a:solidFill>
                  <a:srgbClr val="FFFFFF"/>
                </a:solidFill>
                <a:effectLst/>
                <a:uLnTx/>
                <a:uFillTx/>
                <a:latin typeface="Arial" charset="0"/>
                <a:ea typeface="ＭＳ Ｐゴシック" charset="0"/>
                <a:cs typeface="Arial"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l"/>
            <a:r>
              <a:rPr lang="es-ES" altLang="es-CL" sz="794" i="1" dirty="0">
                <a:solidFill>
                  <a:srgbClr val="002060"/>
                </a:solidFill>
              </a:rPr>
              <a:t>1.2: Acuerdo de colaboración con Avianca</a:t>
            </a:r>
          </a:p>
        </p:txBody>
      </p:sp>
      <p:sp>
        <p:nvSpPr>
          <p:cNvPr id="19" name="Rectangle 18"/>
          <p:cNvSpPr/>
          <p:nvPr>
            <p:custDataLst>
              <p:tags r:id="rId6"/>
            </p:custDataLst>
          </p:nvPr>
        </p:nvSpPr>
        <p:spPr>
          <a:xfrm>
            <a:off x="3865852" y="2193663"/>
            <a:ext cx="2651215" cy="258015"/>
          </a:xfrm>
          <a:prstGeom prst="rect">
            <a:avLst/>
          </a:prstGeom>
          <a:solidFill>
            <a:schemeClr val="accent2"/>
          </a:solidFill>
          <a:ln w="28575">
            <a:noFill/>
          </a:ln>
        </p:spPr>
        <p:style>
          <a:lnRef idx="2">
            <a:schemeClr val="accent2"/>
          </a:lnRef>
          <a:fillRef idx="1">
            <a:schemeClr val="lt1"/>
          </a:fillRef>
          <a:effectRef idx="0">
            <a:schemeClr val="accent2"/>
          </a:effectRef>
          <a:fontRef idx="minor">
            <a:schemeClr val="dk1"/>
          </a:fontRef>
        </p:style>
        <p:txBody>
          <a:bodyPr lIns="20553" tIns="20553" rIns="20553" bIns="20553" rtlCol="0" anchor="ctr">
            <a:noAutofit/>
          </a:bodyPr>
          <a:lstStyle/>
          <a:p>
            <a:pPr marL="20543" lvl="1" indent="-103326" algn="ctr" defTabSz="834766">
              <a:spcAft>
                <a:spcPts val="171"/>
              </a:spcAft>
            </a:pPr>
            <a:r>
              <a:rPr lang="es-ES" sz="806" b="1" dirty="0">
                <a:solidFill>
                  <a:srgbClr val="FFFFFF"/>
                </a:solidFill>
                <a:cs typeface="Arial" panose="020B0604020202020204" pitchFamily="34" charset="0"/>
              </a:rPr>
              <a:t>E2: Expansión del mercado actual de destinos</a:t>
            </a:r>
          </a:p>
        </p:txBody>
      </p:sp>
      <p:sp>
        <p:nvSpPr>
          <p:cNvPr id="34" name="Text Box 4"/>
          <p:cNvSpPr txBox="1">
            <a:spLocks noChangeArrowheads="1"/>
          </p:cNvSpPr>
          <p:nvPr/>
        </p:nvSpPr>
        <p:spPr bwMode="auto">
          <a:xfrm>
            <a:off x="3865852" y="2512692"/>
            <a:ext cx="1357788" cy="891625"/>
          </a:xfrm>
          <a:prstGeom prst="rect">
            <a:avLst/>
          </a:prstGeom>
          <a:solidFill>
            <a:schemeClr val="accent2">
              <a:lumMod val="40000"/>
              <a:lumOff val="60000"/>
            </a:schemeClr>
          </a:solidFill>
          <a:ln w="3175">
            <a:noFill/>
            <a:headEnd/>
            <a:tailEnd/>
          </a:ln>
        </p:spPr>
        <p:style>
          <a:lnRef idx="2">
            <a:schemeClr val="accent1"/>
          </a:lnRef>
          <a:fillRef idx="1">
            <a:schemeClr val="lt1"/>
          </a:fillRef>
          <a:effectRef idx="0">
            <a:schemeClr val="accent1"/>
          </a:effectRef>
          <a:fontRef idx="minor">
            <a:schemeClr val="dk1"/>
          </a:fontRef>
        </p:style>
        <p:txBody>
          <a:bodyPr lIns="20553" tIns="20553" rIns="20553" bIns="20553" anchor="ctr"/>
          <a:lstStyle>
            <a:defPPr>
              <a:defRPr lang="en-US"/>
            </a:defPPr>
            <a:lvl1pPr marL="0" marR="0" lvl="0" indent="0" algn="ctr" defTabSz="914400" eaLnBrk="0" fontAlgn="auto" latinLnBrk="0" hangingPunct="0">
              <a:lnSpc>
                <a:spcPct val="90000"/>
              </a:lnSpc>
              <a:spcBef>
                <a:spcPts val="0"/>
              </a:spcBef>
              <a:spcAft>
                <a:spcPts val="0"/>
              </a:spcAft>
              <a:buClrTx/>
              <a:buSzTx/>
              <a:buFontTx/>
              <a:buNone/>
              <a:tabLst/>
              <a:defRPr kumimoji="0" sz="1100" b="0" i="0" u="none" strike="noStrike" kern="0" cap="none" spc="0" normalizeH="0" baseline="0">
                <a:ln>
                  <a:noFill/>
                </a:ln>
                <a:solidFill>
                  <a:srgbClr val="FFFFFF"/>
                </a:solidFill>
                <a:effectLst/>
                <a:uLnTx/>
                <a:uFillTx/>
                <a:latin typeface="Arial" charset="0"/>
                <a:ea typeface="ＭＳ Ｐゴシック" charset="0"/>
                <a:cs typeface="Arial"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l"/>
            <a:r>
              <a:rPr lang="es-ES" altLang="es-CL" sz="794" i="1" dirty="0">
                <a:solidFill>
                  <a:srgbClr val="002060"/>
                </a:solidFill>
              </a:rPr>
              <a:t>2.1: Estudio de mercados/destinos</a:t>
            </a:r>
          </a:p>
        </p:txBody>
      </p:sp>
      <p:sp>
        <p:nvSpPr>
          <p:cNvPr id="35" name="Text Box 4"/>
          <p:cNvSpPr txBox="1">
            <a:spLocks noChangeArrowheads="1"/>
          </p:cNvSpPr>
          <p:nvPr/>
        </p:nvSpPr>
        <p:spPr bwMode="auto">
          <a:xfrm>
            <a:off x="5271248" y="2512692"/>
            <a:ext cx="1245818" cy="891625"/>
          </a:xfrm>
          <a:prstGeom prst="rect">
            <a:avLst/>
          </a:prstGeom>
          <a:solidFill>
            <a:schemeClr val="accent2">
              <a:lumMod val="40000"/>
              <a:lumOff val="60000"/>
            </a:schemeClr>
          </a:solidFill>
          <a:ln w="3175">
            <a:noFill/>
            <a:headEnd/>
            <a:tailEnd/>
          </a:ln>
        </p:spPr>
        <p:style>
          <a:lnRef idx="2">
            <a:schemeClr val="accent1"/>
          </a:lnRef>
          <a:fillRef idx="1">
            <a:schemeClr val="lt1"/>
          </a:fillRef>
          <a:effectRef idx="0">
            <a:schemeClr val="accent1"/>
          </a:effectRef>
          <a:fontRef idx="minor">
            <a:schemeClr val="dk1"/>
          </a:fontRef>
        </p:style>
        <p:txBody>
          <a:bodyPr lIns="20553" tIns="20553" rIns="20553" bIns="20553" anchor="ctr"/>
          <a:lstStyle>
            <a:defPPr>
              <a:defRPr lang="en-US"/>
            </a:defPPr>
            <a:lvl1pPr marL="0" marR="0" lvl="0" indent="0" algn="ctr" defTabSz="914400" eaLnBrk="0" fontAlgn="auto" latinLnBrk="0" hangingPunct="0">
              <a:lnSpc>
                <a:spcPct val="90000"/>
              </a:lnSpc>
              <a:spcBef>
                <a:spcPts val="0"/>
              </a:spcBef>
              <a:spcAft>
                <a:spcPts val="0"/>
              </a:spcAft>
              <a:buClrTx/>
              <a:buSzTx/>
              <a:buFontTx/>
              <a:buNone/>
              <a:tabLst/>
              <a:defRPr kumimoji="0" sz="1100" b="0" i="0" u="none" strike="noStrike" kern="0" cap="none" spc="0" normalizeH="0" baseline="0">
                <a:ln>
                  <a:noFill/>
                </a:ln>
                <a:solidFill>
                  <a:srgbClr val="FFFFFF"/>
                </a:solidFill>
                <a:effectLst/>
                <a:uLnTx/>
                <a:uFillTx/>
                <a:latin typeface="Arial" charset="0"/>
                <a:ea typeface="ＭＳ Ｐゴシック" charset="0"/>
                <a:cs typeface="Arial"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l"/>
            <a:r>
              <a:rPr lang="es-ES" altLang="es-CL" sz="794" i="1" dirty="0">
                <a:solidFill>
                  <a:srgbClr val="002060"/>
                </a:solidFill>
              </a:rPr>
              <a:t>2.2: Programa de identificación de operadores y promoción de rutas/frecuencias</a:t>
            </a:r>
          </a:p>
        </p:txBody>
      </p:sp>
      <p:sp>
        <p:nvSpPr>
          <p:cNvPr id="21" name="Rectangle 20"/>
          <p:cNvSpPr/>
          <p:nvPr>
            <p:custDataLst>
              <p:tags r:id="rId7"/>
            </p:custDataLst>
          </p:nvPr>
        </p:nvSpPr>
        <p:spPr>
          <a:xfrm>
            <a:off x="6592107" y="2193663"/>
            <a:ext cx="2532455" cy="258015"/>
          </a:xfrm>
          <a:prstGeom prst="rect">
            <a:avLst/>
          </a:prstGeom>
          <a:solidFill>
            <a:schemeClr val="accent2"/>
          </a:solidFill>
          <a:ln w="3175">
            <a:noFill/>
          </a:ln>
        </p:spPr>
        <p:style>
          <a:lnRef idx="2">
            <a:schemeClr val="accent2"/>
          </a:lnRef>
          <a:fillRef idx="1">
            <a:schemeClr val="lt1"/>
          </a:fillRef>
          <a:effectRef idx="0">
            <a:schemeClr val="accent2"/>
          </a:effectRef>
          <a:fontRef idx="minor">
            <a:schemeClr val="dk1"/>
          </a:fontRef>
        </p:style>
        <p:txBody>
          <a:bodyPr lIns="20553" tIns="20553" rIns="20553" bIns="20553" rtlCol="0" anchor="ctr">
            <a:noAutofit/>
          </a:bodyPr>
          <a:lstStyle/>
          <a:p>
            <a:pPr marL="20543" lvl="1" indent="-103326" algn="ctr" defTabSz="834766">
              <a:spcAft>
                <a:spcPts val="171"/>
              </a:spcAft>
            </a:pPr>
            <a:r>
              <a:rPr lang="es-ES" sz="806" b="1" dirty="0">
                <a:solidFill>
                  <a:srgbClr val="FFFFFF"/>
                </a:solidFill>
                <a:cs typeface="Arial" panose="020B0604020202020204" pitchFamily="34" charset="0"/>
              </a:rPr>
              <a:t>E3: Mejora de costes operativos en UIO</a:t>
            </a:r>
          </a:p>
        </p:txBody>
      </p:sp>
      <p:sp>
        <p:nvSpPr>
          <p:cNvPr id="36" name="Text Box 4"/>
          <p:cNvSpPr txBox="1">
            <a:spLocks noChangeArrowheads="1"/>
          </p:cNvSpPr>
          <p:nvPr/>
        </p:nvSpPr>
        <p:spPr bwMode="auto">
          <a:xfrm>
            <a:off x="6592107" y="2512692"/>
            <a:ext cx="1315635" cy="891625"/>
          </a:xfrm>
          <a:prstGeom prst="rect">
            <a:avLst/>
          </a:prstGeom>
          <a:solidFill>
            <a:schemeClr val="accent2">
              <a:lumMod val="40000"/>
              <a:lumOff val="60000"/>
            </a:schemeClr>
          </a:solidFill>
          <a:ln w="3175">
            <a:noFill/>
            <a:headEnd/>
            <a:tailEnd/>
          </a:ln>
        </p:spPr>
        <p:style>
          <a:lnRef idx="2">
            <a:schemeClr val="accent1"/>
          </a:lnRef>
          <a:fillRef idx="1">
            <a:schemeClr val="lt1"/>
          </a:fillRef>
          <a:effectRef idx="0">
            <a:schemeClr val="accent1"/>
          </a:effectRef>
          <a:fontRef idx="minor">
            <a:schemeClr val="dk1"/>
          </a:fontRef>
        </p:style>
        <p:txBody>
          <a:bodyPr lIns="20553" tIns="20553" rIns="20553" bIns="20553" anchor="ctr"/>
          <a:lstStyle>
            <a:defPPr>
              <a:defRPr lang="en-US"/>
            </a:defPPr>
            <a:lvl1pPr marL="0" marR="0" lvl="0" indent="0" algn="ctr" defTabSz="914400" eaLnBrk="0" fontAlgn="auto" latinLnBrk="0" hangingPunct="0">
              <a:lnSpc>
                <a:spcPct val="90000"/>
              </a:lnSpc>
              <a:spcBef>
                <a:spcPts val="0"/>
              </a:spcBef>
              <a:spcAft>
                <a:spcPts val="0"/>
              </a:spcAft>
              <a:buClrTx/>
              <a:buSzTx/>
              <a:buFontTx/>
              <a:buNone/>
              <a:tabLst/>
              <a:defRPr kumimoji="0" sz="1100" b="0" i="0" u="none" strike="noStrike" kern="0" cap="none" spc="0" normalizeH="0" baseline="0">
                <a:ln>
                  <a:noFill/>
                </a:ln>
                <a:solidFill>
                  <a:srgbClr val="FFFFFF"/>
                </a:solidFill>
                <a:effectLst/>
                <a:uLnTx/>
                <a:uFillTx/>
                <a:latin typeface="Arial" charset="0"/>
                <a:ea typeface="ＭＳ Ｐゴシック" charset="0"/>
                <a:cs typeface="Arial"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l"/>
            <a:r>
              <a:rPr lang="es-ES" altLang="es-CL" sz="794" i="1" dirty="0">
                <a:solidFill>
                  <a:srgbClr val="002060"/>
                </a:solidFill>
              </a:rPr>
              <a:t>3.1: Estudio e identificación de mecanismos para la reducción de costos operativos </a:t>
            </a:r>
          </a:p>
        </p:txBody>
      </p:sp>
      <p:sp>
        <p:nvSpPr>
          <p:cNvPr id="37" name="Text Box 4"/>
          <p:cNvSpPr txBox="1">
            <a:spLocks noChangeArrowheads="1"/>
          </p:cNvSpPr>
          <p:nvPr/>
        </p:nvSpPr>
        <p:spPr bwMode="auto">
          <a:xfrm>
            <a:off x="7955352" y="2512692"/>
            <a:ext cx="1169209" cy="891625"/>
          </a:xfrm>
          <a:prstGeom prst="rect">
            <a:avLst/>
          </a:prstGeom>
          <a:solidFill>
            <a:schemeClr val="accent2">
              <a:lumMod val="40000"/>
              <a:lumOff val="60000"/>
            </a:schemeClr>
          </a:solidFill>
          <a:ln w="3175">
            <a:noFill/>
            <a:headEnd/>
            <a:tailEnd/>
          </a:ln>
        </p:spPr>
        <p:style>
          <a:lnRef idx="2">
            <a:schemeClr val="accent1"/>
          </a:lnRef>
          <a:fillRef idx="1">
            <a:schemeClr val="lt1"/>
          </a:fillRef>
          <a:effectRef idx="0">
            <a:schemeClr val="accent1"/>
          </a:effectRef>
          <a:fontRef idx="minor">
            <a:schemeClr val="dk1"/>
          </a:fontRef>
        </p:style>
        <p:txBody>
          <a:bodyPr lIns="20553" tIns="20553" rIns="20553" bIns="20553" anchor="ctr"/>
          <a:lstStyle>
            <a:defPPr>
              <a:defRPr lang="en-US"/>
            </a:defPPr>
            <a:lvl1pPr marL="0" marR="0" lvl="0" indent="0" algn="ctr" defTabSz="914400" eaLnBrk="0" fontAlgn="auto" latinLnBrk="0" hangingPunct="0">
              <a:lnSpc>
                <a:spcPct val="90000"/>
              </a:lnSpc>
              <a:spcBef>
                <a:spcPts val="0"/>
              </a:spcBef>
              <a:spcAft>
                <a:spcPts val="0"/>
              </a:spcAft>
              <a:buClrTx/>
              <a:buSzTx/>
              <a:buFontTx/>
              <a:buNone/>
              <a:tabLst/>
              <a:defRPr kumimoji="0" sz="1100" b="0" i="0" u="none" strike="noStrike" kern="0" cap="none" spc="0" normalizeH="0" baseline="0">
                <a:ln>
                  <a:noFill/>
                </a:ln>
                <a:solidFill>
                  <a:srgbClr val="FFFFFF"/>
                </a:solidFill>
                <a:effectLst/>
                <a:uLnTx/>
                <a:uFillTx/>
                <a:latin typeface="Arial" charset="0"/>
                <a:ea typeface="ＭＳ Ｐゴシック" charset="0"/>
                <a:cs typeface="Arial"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l"/>
            <a:r>
              <a:rPr lang="es-ES" altLang="es-CL" sz="794" i="1" dirty="0">
                <a:solidFill>
                  <a:srgbClr val="002060"/>
                </a:solidFill>
              </a:rPr>
              <a:t>3.2: Programa de colaboración con UIO para la reducción de costos operativos del aeropuerto</a:t>
            </a:r>
          </a:p>
        </p:txBody>
      </p:sp>
      <p:sp>
        <p:nvSpPr>
          <p:cNvPr id="38" name="TextBox 37"/>
          <p:cNvSpPr txBox="1"/>
          <p:nvPr>
            <p:custDataLst>
              <p:tags r:id="rId8"/>
            </p:custDataLst>
          </p:nvPr>
        </p:nvSpPr>
        <p:spPr>
          <a:xfrm rot="16200000">
            <a:off x="138075" y="4006289"/>
            <a:ext cx="1383201" cy="300704"/>
          </a:xfrm>
          <a:prstGeom prst="rect">
            <a:avLst/>
          </a:prstGeom>
          <a:noFill/>
        </p:spPr>
        <p:txBody>
          <a:bodyPr wrap="square" lIns="52178" tIns="26089" rIns="52178" bIns="26089" rtlCol="0">
            <a:spAutoFit/>
          </a:bodyPr>
          <a:lstStyle/>
          <a:p>
            <a:pPr algn="ctr" defTabSz="834766"/>
            <a:r>
              <a:rPr lang="es-ES" sz="806" b="1" dirty="0">
                <a:solidFill>
                  <a:srgbClr val="FFFFFF">
                    <a:lumMod val="50000"/>
                  </a:srgbClr>
                </a:solidFill>
                <a:cs typeface="Arial" pitchFamily="34" charset="0"/>
              </a:rPr>
              <a:t>DESARROLLO PDCTO. ALTO IMAPCTO (MICE)</a:t>
            </a:r>
          </a:p>
        </p:txBody>
      </p:sp>
      <p:sp>
        <p:nvSpPr>
          <p:cNvPr id="40" name="Text Box 29"/>
          <p:cNvSpPr txBox="1">
            <a:spLocks noChangeArrowheads="1"/>
          </p:cNvSpPr>
          <p:nvPr>
            <p:custDataLst>
              <p:tags r:id="rId9"/>
            </p:custDataLst>
          </p:nvPr>
        </p:nvSpPr>
        <p:spPr bwMode="auto">
          <a:xfrm>
            <a:off x="7955353" y="3603251"/>
            <a:ext cx="1166448" cy="367795"/>
          </a:xfrm>
          <a:prstGeom prst="rect">
            <a:avLst/>
          </a:prstGeom>
          <a:solidFill>
            <a:srgbClr val="7F7F7F"/>
          </a:solidFill>
          <a:ln w="28575">
            <a:noFill/>
            <a:miter lim="800000"/>
            <a:headEnd/>
            <a:tailEnd/>
          </a:ln>
          <a:extLst/>
        </p:spPr>
        <p:txBody>
          <a:bodyPr lIns="20553" tIns="20553" rIns="20553" bIns="20553" anchor="ct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defTabSz="834766">
              <a:lnSpc>
                <a:spcPct val="90000"/>
              </a:lnSpc>
              <a:defRPr/>
            </a:pPr>
            <a:r>
              <a:rPr lang="es-ES" sz="882" kern="0" dirty="0">
                <a:solidFill>
                  <a:srgbClr val="FFFFFF"/>
                </a:solidFill>
                <a:cs typeface="Arial" charset="0"/>
              </a:rPr>
              <a:t>E4. Involucramiento comunitario</a:t>
            </a:r>
          </a:p>
        </p:txBody>
      </p:sp>
      <p:sp>
        <p:nvSpPr>
          <p:cNvPr id="41" name="Text Box 32"/>
          <p:cNvSpPr txBox="1">
            <a:spLocks noChangeArrowheads="1"/>
          </p:cNvSpPr>
          <p:nvPr>
            <p:custDataLst>
              <p:tags r:id="rId10"/>
            </p:custDataLst>
          </p:nvPr>
        </p:nvSpPr>
        <p:spPr bwMode="auto">
          <a:xfrm>
            <a:off x="984896" y="3603251"/>
            <a:ext cx="2805915" cy="367795"/>
          </a:xfrm>
          <a:prstGeom prst="rect">
            <a:avLst/>
          </a:prstGeom>
          <a:solidFill>
            <a:srgbClr val="7F7F7F"/>
          </a:solidFill>
          <a:ln w="9525">
            <a:noFill/>
            <a:miter lim="800000"/>
            <a:headEnd/>
            <a:tailEnd/>
          </a:ln>
          <a:extLst/>
        </p:spPr>
        <p:txBody>
          <a:bodyPr lIns="20553" tIns="20553" rIns="20553" bIns="20553" anchor="ct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defTabSz="521811">
              <a:lnSpc>
                <a:spcPct val="90000"/>
              </a:lnSpc>
              <a:defRPr/>
            </a:pPr>
            <a:r>
              <a:rPr lang="es-ES" sz="806" kern="0" dirty="0">
                <a:solidFill>
                  <a:srgbClr val="FFFFFF"/>
                </a:solidFill>
                <a:cs typeface="Arial" charset="0"/>
              </a:rPr>
              <a:t>E1. Liderazgo (organización efectiva y respetada)</a:t>
            </a:r>
          </a:p>
        </p:txBody>
      </p:sp>
      <p:sp>
        <p:nvSpPr>
          <p:cNvPr id="45" name="Text Box 37"/>
          <p:cNvSpPr txBox="1">
            <a:spLocks noChangeArrowheads="1"/>
          </p:cNvSpPr>
          <p:nvPr>
            <p:custDataLst>
              <p:tags r:id="rId11"/>
            </p:custDataLst>
          </p:nvPr>
        </p:nvSpPr>
        <p:spPr bwMode="auto">
          <a:xfrm>
            <a:off x="3874406" y="3603251"/>
            <a:ext cx="2642661" cy="367795"/>
          </a:xfrm>
          <a:prstGeom prst="rect">
            <a:avLst/>
          </a:prstGeom>
          <a:solidFill>
            <a:srgbClr val="7F7F7F"/>
          </a:solidFill>
          <a:ln w="9525">
            <a:noFill/>
            <a:miter lim="800000"/>
            <a:headEnd/>
            <a:tailEnd/>
          </a:ln>
          <a:extLst/>
        </p:spPr>
        <p:txBody>
          <a:bodyPr lIns="20553" tIns="20553" rIns="20553" bIns="20553" anchor="ctr"/>
          <a:lstStyle>
            <a:defPPr>
              <a:defRPr lang="es-CL"/>
            </a:defPPr>
            <a:lvl1pPr marR="0" lvl="0" indent="0" algn="ctr" eaLnBrk="0" fontAlgn="auto" hangingPunct="0">
              <a:lnSpc>
                <a:spcPct val="90000"/>
              </a:lnSpc>
              <a:spcBef>
                <a:spcPts val="0"/>
              </a:spcBef>
              <a:spcAft>
                <a:spcPts val="0"/>
              </a:spcAft>
              <a:buClrTx/>
              <a:buSzTx/>
              <a:buFontTx/>
              <a:buNone/>
              <a:tabLst/>
              <a:defRPr sz="900" kern="0">
                <a:solidFill>
                  <a:schemeClr val="bg1"/>
                </a:solidFill>
                <a:latin typeface="Arial" charset="0"/>
                <a:ea typeface="ＭＳ Ｐゴシック" charset="0"/>
                <a:cs typeface="Arial" charset="0"/>
              </a:defRPr>
            </a:lvl1pPr>
            <a:lvl2pPr marL="742950" indent="-285750" eaLnBrk="0" hangingPunct="0">
              <a:defRPr>
                <a:latin typeface="Arial" charset="0"/>
                <a:ea typeface="ＭＳ Ｐゴシック" charset="0"/>
              </a:defRPr>
            </a:lvl2pPr>
            <a:lvl3pPr marL="1143000" indent="-228600" eaLnBrk="0" hangingPunct="0">
              <a:defRPr>
                <a:latin typeface="Arial" charset="0"/>
                <a:ea typeface="ＭＳ Ｐゴシック" charset="0"/>
              </a:defRPr>
            </a:lvl3pPr>
            <a:lvl4pPr marL="1600200" indent="-228600" eaLnBrk="0" hangingPunct="0">
              <a:defRPr>
                <a:latin typeface="Arial" charset="0"/>
                <a:ea typeface="ＭＳ Ｐゴシック" charset="0"/>
              </a:defRPr>
            </a:lvl4pPr>
            <a:lvl5pPr marL="2057400" indent="-228600" eaLnBrk="0" hangingPunct="0">
              <a:defRPr>
                <a:latin typeface="Arial" charset="0"/>
                <a:ea typeface="ＭＳ Ｐゴシック" charset="0"/>
              </a:defRPr>
            </a:lvl5pPr>
            <a:lvl6pPr marL="2514600" indent="-228600" eaLnBrk="0" fontAlgn="base" hangingPunct="0">
              <a:spcBef>
                <a:spcPct val="0"/>
              </a:spcBef>
              <a:spcAft>
                <a:spcPct val="0"/>
              </a:spcAft>
              <a:defRPr>
                <a:latin typeface="Arial" charset="0"/>
                <a:ea typeface="ＭＳ Ｐゴシック" charset="0"/>
              </a:defRPr>
            </a:lvl6pPr>
            <a:lvl7pPr marL="2971800" indent="-228600" eaLnBrk="0" fontAlgn="base" hangingPunct="0">
              <a:spcBef>
                <a:spcPct val="0"/>
              </a:spcBef>
              <a:spcAft>
                <a:spcPct val="0"/>
              </a:spcAft>
              <a:defRPr>
                <a:latin typeface="Arial" charset="0"/>
                <a:ea typeface="ＭＳ Ｐゴシック" charset="0"/>
              </a:defRPr>
            </a:lvl7pPr>
            <a:lvl8pPr marL="3429000" indent="-228600" eaLnBrk="0" fontAlgn="base" hangingPunct="0">
              <a:spcBef>
                <a:spcPct val="0"/>
              </a:spcBef>
              <a:spcAft>
                <a:spcPct val="0"/>
              </a:spcAft>
              <a:defRPr>
                <a:latin typeface="Arial" charset="0"/>
                <a:ea typeface="ＭＳ Ｐゴシック" charset="0"/>
              </a:defRPr>
            </a:lvl8pPr>
            <a:lvl9pPr marL="3886200" indent="-228600" eaLnBrk="0" fontAlgn="base" hangingPunct="0">
              <a:spcBef>
                <a:spcPct val="0"/>
              </a:spcBef>
              <a:spcAft>
                <a:spcPct val="0"/>
              </a:spcAft>
              <a:defRPr>
                <a:latin typeface="Arial" charset="0"/>
                <a:ea typeface="ＭＳ Ｐゴシック" charset="0"/>
              </a:defRPr>
            </a:lvl9pPr>
          </a:lstStyle>
          <a:p>
            <a:pPr defTabSz="834766"/>
            <a:r>
              <a:rPr lang="es-ES" sz="806" dirty="0">
                <a:solidFill>
                  <a:srgbClr val="FFFFFF"/>
                </a:solidFill>
              </a:rPr>
              <a:t>E2. Generación de capacidades del Sistema de RICE Quito</a:t>
            </a:r>
          </a:p>
        </p:txBody>
      </p:sp>
      <p:sp>
        <p:nvSpPr>
          <p:cNvPr id="46" name="Text Box 37"/>
          <p:cNvSpPr txBox="1">
            <a:spLocks noChangeArrowheads="1"/>
          </p:cNvSpPr>
          <p:nvPr>
            <p:custDataLst>
              <p:tags r:id="rId12"/>
            </p:custDataLst>
          </p:nvPr>
        </p:nvSpPr>
        <p:spPr bwMode="auto">
          <a:xfrm>
            <a:off x="6592108" y="3603251"/>
            <a:ext cx="1315635" cy="367795"/>
          </a:xfrm>
          <a:prstGeom prst="rect">
            <a:avLst/>
          </a:prstGeom>
          <a:solidFill>
            <a:srgbClr val="7F7F7F"/>
          </a:solidFill>
          <a:ln w="9525">
            <a:noFill/>
            <a:miter lim="800000"/>
            <a:headEnd/>
            <a:tailEnd/>
          </a:ln>
          <a:extLst/>
        </p:spPr>
        <p:txBody>
          <a:bodyPr lIns="20553" tIns="20553" rIns="20553" bIns="20553" anchor="ct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defTabSz="834766">
              <a:lnSpc>
                <a:spcPct val="90000"/>
              </a:lnSpc>
              <a:defRPr/>
            </a:pPr>
            <a:r>
              <a:rPr lang="es-ES" sz="806" kern="0" dirty="0">
                <a:solidFill>
                  <a:srgbClr val="FFFFFF"/>
                </a:solidFill>
                <a:cs typeface="Arial" charset="0"/>
              </a:rPr>
              <a:t>E3. Marketing especializado RICE</a:t>
            </a:r>
          </a:p>
        </p:txBody>
      </p:sp>
      <p:sp>
        <p:nvSpPr>
          <p:cNvPr id="52" name="Text Box 4"/>
          <p:cNvSpPr txBox="1">
            <a:spLocks noChangeArrowheads="1"/>
          </p:cNvSpPr>
          <p:nvPr/>
        </p:nvSpPr>
        <p:spPr bwMode="auto">
          <a:xfrm>
            <a:off x="984895" y="4035558"/>
            <a:ext cx="1405395" cy="806297"/>
          </a:xfrm>
          <a:prstGeom prst="rect">
            <a:avLst/>
          </a:prstGeom>
          <a:solidFill>
            <a:schemeClr val="bg1">
              <a:lumMod val="95000"/>
            </a:schemeClr>
          </a:solidFill>
          <a:ln w="3175">
            <a:noFill/>
            <a:headEnd/>
            <a:tailEnd/>
          </a:ln>
        </p:spPr>
        <p:style>
          <a:lnRef idx="2">
            <a:schemeClr val="accent1"/>
          </a:lnRef>
          <a:fillRef idx="1">
            <a:schemeClr val="lt1"/>
          </a:fillRef>
          <a:effectRef idx="0">
            <a:schemeClr val="accent1"/>
          </a:effectRef>
          <a:fontRef idx="minor">
            <a:schemeClr val="dk1"/>
          </a:fontRef>
        </p:style>
        <p:txBody>
          <a:bodyPr lIns="0" tIns="20553" rIns="0" bIns="20553" anchor="ctr"/>
          <a:lstStyle>
            <a:defPPr>
              <a:defRPr lang="es-ES"/>
            </a:defPPr>
            <a:lvl1pPr marR="0" lvl="0" indent="0" defTabSz="914400" eaLnBrk="0" fontAlgn="auto" hangingPunct="0">
              <a:lnSpc>
                <a:spcPct val="90000"/>
              </a:lnSpc>
              <a:spcBef>
                <a:spcPts val="0"/>
              </a:spcBef>
              <a:spcAft>
                <a:spcPts val="0"/>
              </a:spcAft>
              <a:buClrTx/>
              <a:buSzTx/>
              <a:buFontTx/>
              <a:buNone/>
              <a:tabLst/>
              <a:defRPr kumimoji="0" sz="800" b="0" i="1" u="none" strike="noStrike" kern="0" cap="none" spc="0" normalizeH="0" baseline="0">
                <a:ln>
                  <a:noFill/>
                </a:ln>
                <a:solidFill>
                  <a:srgbClr val="002060"/>
                </a:solidFill>
                <a:effectLst/>
                <a:uLnTx/>
                <a:uFillTx/>
                <a:latin typeface="Arial" charset="0"/>
                <a:ea typeface="ＭＳ Ｐゴシック" charset="0"/>
                <a:cs typeface="Arial"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s-ES" altLang="es-CL" sz="794" dirty="0"/>
              <a:t>1.1: </a:t>
            </a:r>
            <a:r>
              <a:rPr lang="es-ES" sz="794" dirty="0"/>
              <a:t>Creación de la UEN (Unidad Estratégica de Negocios) para la Industria de Reuniones de Quito</a:t>
            </a:r>
          </a:p>
        </p:txBody>
      </p:sp>
      <p:sp>
        <p:nvSpPr>
          <p:cNvPr id="55" name="TextBox 54"/>
          <p:cNvSpPr txBox="1"/>
          <p:nvPr>
            <p:custDataLst>
              <p:tags r:id="rId13"/>
            </p:custDataLst>
          </p:nvPr>
        </p:nvSpPr>
        <p:spPr>
          <a:xfrm>
            <a:off x="4151288" y="1267622"/>
            <a:ext cx="1544505" cy="176696"/>
          </a:xfrm>
          <a:prstGeom prst="rect">
            <a:avLst/>
          </a:prstGeom>
          <a:solidFill>
            <a:schemeClr val="bg1"/>
          </a:solidFill>
          <a:ln w="3175">
            <a:noFill/>
            <a:prstDash val="dash"/>
          </a:ln>
        </p:spPr>
        <p:txBody>
          <a:bodyPr wrap="square" lIns="52178" tIns="26089" rIns="52178" bIns="26089" rtlCol="0" anchor="ctr">
            <a:spAutoFit/>
          </a:bodyPr>
          <a:lstStyle/>
          <a:p>
            <a:pPr algn="ctr" defTabSz="834766"/>
            <a:r>
              <a:rPr lang="es-ES" sz="806" b="1" dirty="0">
                <a:solidFill>
                  <a:srgbClr val="002060"/>
                </a:solidFill>
                <a:cs typeface="Arial" pitchFamily="34" charset="0"/>
              </a:rPr>
              <a:t>Objetivos estratégicos</a:t>
            </a:r>
          </a:p>
        </p:txBody>
      </p:sp>
      <p:sp>
        <p:nvSpPr>
          <p:cNvPr id="57" name="Text Box 4"/>
          <p:cNvSpPr txBox="1">
            <a:spLocks noChangeArrowheads="1"/>
          </p:cNvSpPr>
          <p:nvPr/>
        </p:nvSpPr>
        <p:spPr bwMode="auto">
          <a:xfrm>
            <a:off x="2483178" y="4035279"/>
            <a:ext cx="1286950" cy="806297"/>
          </a:xfrm>
          <a:prstGeom prst="rect">
            <a:avLst/>
          </a:prstGeom>
          <a:solidFill>
            <a:schemeClr val="bg1">
              <a:lumMod val="95000"/>
            </a:schemeClr>
          </a:solidFill>
          <a:ln w="3175">
            <a:noFill/>
            <a:headEnd/>
            <a:tailEnd/>
          </a:ln>
        </p:spPr>
        <p:style>
          <a:lnRef idx="2">
            <a:schemeClr val="accent1"/>
          </a:lnRef>
          <a:fillRef idx="1">
            <a:schemeClr val="lt1"/>
          </a:fillRef>
          <a:effectRef idx="0">
            <a:schemeClr val="accent1"/>
          </a:effectRef>
          <a:fontRef idx="minor">
            <a:schemeClr val="dk1"/>
          </a:fontRef>
        </p:style>
        <p:txBody>
          <a:bodyPr lIns="0" tIns="20553" rIns="0" bIns="20553" anchor="ctr"/>
          <a:lstStyle>
            <a:defPPr>
              <a:defRPr lang="es-ES"/>
            </a:defPPr>
            <a:lvl1pPr marR="0" lvl="0" indent="0" defTabSz="914400" eaLnBrk="0" fontAlgn="auto" hangingPunct="0">
              <a:lnSpc>
                <a:spcPct val="90000"/>
              </a:lnSpc>
              <a:spcBef>
                <a:spcPts val="0"/>
              </a:spcBef>
              <a:spcAft>
                <a:spcPts val="0"/>
              </a:spcAft>
              <a:buClrTx/>
              <a:buSzTx/>
              <a:buFontTx/>
              <a:buNone/>
              <a:tabLst/>
              <a:defRPr kumimoji="0" sz="800" b="0" i="1" u="none" strike="noStrike" kern="0" cap="none" spc="0" normalizeH="0" baseline="0">
                <a:ln>
                  <a:noFill/>
                </a:ln>
                <a:solidFill>
                  <a:srgbClr val="002060"/>
                </a:solidFill>
                <a:effectLst/>
                <a:uLnTx/>
                <a:uFillTx/>
                <a:latin typeface="Arial" charset="0"/>
                <a:ea typeface="ＭＳ Ｐゴシック" charset="0"/>
                <a:cs typeface="Arial"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s-ES" altLang="es-CL" sz="794" dirty="0"/>
              <a:t>1.2: C</a:t>
            </a:r>
            <a:r>
              <a:rPr lang="es-ES" sz="794" dirty="0"/>
              <a:t>onformación de equipo de inducción de los nuevos ejecutivos</a:t>
            </a:r>
          </a:p>
        </p:txBody>
      </p:sp>
      <p:sp>
        <p:nvSpPr>
          <p:cNvPr id="73" name="Text Box 4"/>
          <p:cNvSpPr txBox="1">
            <a:spLocks noChangeArrowheads="1"/>
          </p:cNvSpPr>
          <p:nvPr/>
        </p:nvSpPr>
        <p:spPr bwMode="auto">
          <a:xfrm>
            <a:off x="4795520" y="4047296"/>
            <a:ext cx="825763" cy="806297"/>
          </a:xfrm>
          <a:prstGeom prst="rect">
            <a:avLst/>
          </a:prstGeom>
          <a:solidFill>
            <a:schemeClr val="bg1">
              <a:lumMod val="95000"/>
            </a:schemeClr>
          </a:solidFill>
          <a:ln w="3175">
            <a:noFill/>
            <a:headEnd/>
            <a:tailEnd/>
          </a:ln>
        </p:spPr>
        <p:style>
          <a:lnRef idx="2">
            <a:schemeClr val="accent1"/>
          </a:lnRef>
          <a:fillRef idx="1">
            <a:schemeClr val="lt1"/>
          </a:fillRef>
          <a:effectRef idx="0">
            <a:schemeClr val="accent1"/>
          </a:effectRef>
          <a:fontRef idx="minor">
            <a:schemeClr val="dk1"/>
          </a:fontRef>
        </p:style>
        <p:txBody>
          <a:bodyPr lIns="0" tIns="20553" rIns="0" bIns="20553" anchor="ctr"/>
          <a:lstStyle>
            <a:defPPr>
              <a:defRPr lang="es-ES"/>
            </a:defPPr>
            <a:lvl1pPr marR="0" lvl="0" indent="0" defTabSz="914400" eaLnBrk="0" fontAlgn="auto" hangingPunct="0">
              <a:lnSpc>
                <a:spcPct val="90000"/>
              </a:lnSpc>
              <a:spcBef>
                <a:spcPts val="0"/>
              </a:spcBef>
              <a:spcAft>
                <a:spcPts val="0"/>
              </a:spcAft>
              <a:buClrTx/>
              <a:buSzTx/>
              <a:buFontTx/>
              <a:buNone/>
              <a:tabLst/>
              <a:defRPr kumimoji="0" sz="800" b="0" i="1" u="none" strike="noStrike" kern="0" cap="none" spc="0" normalizeH="0" baseline="0">
                <a:ln>
                  <a:noFill/>
                </a:ln>
                <a:solidFill>
                  <a:srgbClr val="002060"/>
                </a:solidFill>
                <a:effectLst/>
                <a:uLnTx/>
                <a:uFillTx/>
                <a:latin typeface="Arial" charset="0"/>
                <a:ea typeface="ＭＳ Ｐゴシック" charset="0"/>
                <a:cs typeface="Arial"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s-ES" altLang="es-CL" sz="794" dirty="0"/>
              <a:t>2.2: Certificación internacional de profesionales del sector</a:t>
            </a:r>
            <a:endParaRPr lang="es-ES" sz="794" strike="sngStrike" dirty="0"/>
          </a:p>
        </p:txBody>
      </p:sp>
      <p:sp>
        <p:nvSpPr>
          <p:cNvPr id="74" name="Text Box 4"/>
          <p:cNvSpPr txBox="1">
            <a:spLocks noChangeArrowheads="1"/>
          </p:cNvSpPr>
          <p:nvPr/>
        </p:nvSpPr>
        <p:spPr bwMode="auto">
          <a:xfrm>
            <a:off x="3890315" y="4051861"/>
            <a:ext cx="778304" cy="806297"/>
          </a:xfrm>
          <a:prstGeom prst="rect">
            <a:avLst/>
          </a:prstGeom>
          <a:solidFill>
            <a:schemeClr val="bg1">
              <a:lumMod val="95000"/>
            </a:schemeClr>
          </a:solidFill>
          <a:ln w="3175">
            <a:noFill/>
            <a:headEnd/>
            <a:tailEnd/>
          </a:ln>
        </p:spPr>
        <p:style>
          <a:lnRef idx="2">
            <a:schemeClr val="accent1"/>
          </a:lnRef>
          <a:fillRef idx="1">
            <a:schemeClr val="lt1"/>
          </a:fillRef>
          <a:effectRef idx="0">
            <a:schemeClr val="accent1"/>
          </a:effectRef>
          <a:fontRef idx="minor">
            <a:schemeClr val="dk1"/>
          </a:fontRef>
        </p:style>
        <p:txBody>
          <a:bodyPr lIns="0" tIns="20553" rIns="0" bIns="20553" anchor="ctr"/>
          <a:lstStyle>
            <a:defPPr>
              <a:defRPr lang="es-ES"/>
            </a:defPPr>
            <a:lvl1pPr marR="0" lvl="0" indent="0" defTabSz="914400" eaLnBrk="0" fontAlgn="auto" hangingPunct="0">
              <a:lnSpc>
                <a:spcPct val="90000"/>
              </a:lnSpc>
              <a:spcBef>
                <a:spcPts val="0"/>
              </a:spcBef>
              <a:spcAft>
                <a:spcPts val="0"/>
              </a:spcAft>
              <a:buClrTx/>
              <a:buSzTx/>
              <a:buFontTx/>
              <a:buNone/>
              <a:tabLst/>
              <a:defRPr kumimoji="0" sz="800" b="0" i="1" u="none" strike="noStrike" kern="0" cap="none" spc="0" normalizeH="0" baseline="0">
                <a:ln>
                  <a:noFill/>
                </a:ln>
                <a:solidFill>
                  <a:srgbClr val="002060"/>
                </a:solidFill>
                <a:effectLst/>
                <a:uLnTx/>
                <a:uFillTx/>
                <a:latin typeface="Arial" charset="0"/>
                <a:ea typeface="ＭＳ Ｐゴシック" charset="0"/>
                <a:cs typeface="Arial"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s-ES" altLang="es-CL" sz="794" dirty="0"/>
              <a:t>2.1: Fomento de creación de OPC y DMC</a:t>
            </a:r>
            <a:endParaRPr lang="es-ES" sz="794" strike="sngStrike" dirty="0"/>
          </a:p>
        </p:txBody>
      </p:sp>
      <p:sp>
        <p:nvSpPr>
          <p:cNvPr id="75" name="Text Box 4"/>
          <p:cNvSpPr txBox="1">
            <a:spLocks noChangeArrowheads="1"/>
          </p:cNvSpPr>
          <p:nvPr/>
        </p:nvSpPr>
        <p:spPr bwMode="auto">
          <a:xfrm>
            <a:off x="5694011" y="4036904"/>
            <a:ext cx="824570" cy="806297"/>
          </a:xfrm>
          <a:prstGeom prst="rect">
            <a:avLst/>
          </a:prstGeom>
          <a:solidFill>
            <a:schemeClr val="bg1">
              <a:lumMod val="95000"/>
            </a:schemeClr>
          </a:solidFill>
          <a:ln w="3175">
            <a:noFill/>
            <a:headEnd/>
            <a:tailEnd/>
          </a:ln>
        </p:spPr>
        <p:style>
          <a:lnRef idx="2">
            <a:schemeClr val="accent1"/>
          </a:lnRef>
          <a:fillRef idx="1">
            <a:schemeClr val="lt1"/>
          </a:fillRef>
          <a:effectRef idx="0">
            <a:schemeClr val="accent1"/>
          </a:effectRef>
          <a:fontRef idx="minor">
            <a:schemeClr val="dk1"/>
          </a:fontRef>
        </p:style>
        <p:txBody>
          <a:bodyPr lIns="0" tIns="20553" rIns="0" bIns="20553" anchor="ctr"/>
          <a:lstStyle>
            <a:defPPr>
              <a:defRPr lang="es-ES"/>
            </a:defPPr>
            <a:lvl1pPr marR="0" lvl="0" indent="0" defTabSz="914400" eaLnBrk="0" fontAlgn="auto" hangingPunct="0">
              <a:lnSpc>
                <a:spcPct val="90000"/>
              </a:lnSpc>
              <a:spcBef>
                <a:spcPts val="0"/>
              </a:spcBef>
              <a:spcAft>
                <a:spcPts val="0"/>
              </a:spcAft>
              <a:buClrTx/>
              <a:buSzTx/>
              <a:buFontTx/>
              <a:buNone/>
              <a:tabLst/>
              <a:defRPr kumimoji="0" sz="800" b="0" i="1" u="none" strike="noStrike" kern="0" cap="none" spc="0" normalizeH="0" baseline="0">
                <a:ln>
                  <a:noFill/>
                </a:ln>
                <a:solidFill>
                  <a:srgbClr val="002060"/>
                </a:solidFill>
                <a:effectLst/>
                <a:uLnTx/>
                <a:uFillTx/>
                <a:latin typeface="Arial" charset="0"/>
                <a:ea typeface="ＭＳ Ｐゴシック" charset="0"/>
                <a:cs typeface="Arial"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s-ES" altLang="es-CL" sz="794" dirty="0"/>
              <a:t>2.3: </a:t>
            </a:r>
            <a:r>
              <a:rPr lang="es-ES" sz="794" dirty="0"/>
              <a:t>Acompañar el proceso de licitación de la operación del CC para establecer relación comercial</a:t>
            </a:r>
          </a:p>
        </p:txBody>
      </p:sp>
      <p:sp>
        <p:nvSpPr>
          <p:cNvPr id="79" name="Text Box 4"/>
          <p:cNvSpPr txBox="1">
            <a:spLocks noChangeArrowheads="1"/>
          </p:cNvSpPr>
          <p:nvPr/>
        </p:nvSpPr>
        <p:spPr bwMode="auto">
          <a:xfrm>
            <a:off x="6591310" y="4035558"/>
            <a:ext cx="2530491" cy="806297"/>
          </a:xfrm>
          <a:prstGeom prst="rect">
            <a:avLst/>
          </a:prstGeom>
          <a:solidFill>
            <a:schemeClr val="bg1">
              <a:lumMod val="95000"/>
            </a:schemeClr>
          </a:solidFill>
          <a:ln w="3175">
            <a:noFill/>
            <a:headEnd/>
            <a:tailEnd/>
          </a:ln>
        </p:spPr>
        <p:style>
          <a:lnRef idx="2">
            <a:schemeClr val="accent1"/>
          </a:lnRef>
          <a:fillRef idx="1">
            <a:schemeClr val="lt1"/>
          </a:fillRef>
          <a:effectRef idx="0">
            <a:schemeClr val="accent1"/>
          </a:effectRef>
          <a:fontRef idx="minor">
            <a:schemeClr val="dk1"/>
          </a:fontRef>
        </p:style>
        <p:txBody>
          <a:bodyPr lIns="0" tIns="20553" rIns="0" bIns="20553" anchor="ctr"/>
          <a:lstStyle>
            <a:defPPr>
              <a:defRPr lang="es-ES"/>
            </a:defPPr>
            <a:lvl1pPr marR="0" lvl="0" indent="0" defTabSz="914400" eaLnBrk="0" fontAlgn="auto" hangingPunct="0">
              <a:lnSpc>
                <a:spcPct val="90000"/>
              </a:lnSpc>
              <a:spcBef>
                <a:spcPts val="0"/>
              </a:spcBef>
              <a:spcAft>
                <a:spcPts val="0"/>
              </a:spcAft>
              <a:buClrTx/>
              <a:buSzTx/>
              <a:buFontTx/>
              <a:buNone/>
              <a:tabLst/>
              <a:defRPr kumimoji="0" sz="800" b="0" i="1" u="none" strike="noStrike" kern="0" cap="none" spc="0" normalizeH="0" baseline="0">
                <a:ln>
                  <a:noFill/>
                </a:ln>
                <a:solidFill>
                  <a:srgbClr val="002060"/>
                </a:solidFill>
                <a:effectLst/>
                <a:uLnTx/>
                <a:uFillTx/>
                <a:latin typeface="Arial" charset="0"/>
                <a:ea typeface="ＭＳ Ｐゴシック" charset="0"/>
                <a:cs typeface="Arial"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s-ES" altLang="es-CL" sz="794" dirty="0"/>
              <a:t>3.1: Plan de Marketing Quito RICE de Quito</a:t>
            </a:r>
            <a:endParaRPr lang="es-ES" sz="794" dirty="0"/>
          </a:p>
        </p:txBody>
      </p:sp>
      <p:sp>
        <p:nvSpPr>
          <p:cNvPr id="77" name="TextBox 76"/>
          <p:cNvSpPr txBox="1"/>
          <p:nvPr>
            <p:custDataLst>
              <p:tags r:id="rId14"/>
            </p:custDataLst>
          </p:nvPr>
        </p:nvSpPr>
        <p:spPr>
          <a:xfrm rot="16200000">
            <a:off x="382214" y="5318612"/>
            <a:ext cx="802895" cy="176696"/>
          </a:xfrm>
          <a:prstGeom prst="rect">
            <a:avLst/>
          </a:prstGeom>
          <a:noFill/>
        </p:spPr>
        <p:txBody>
          <a:bodyPr wrap="square" lIns="52178" tIns="26089" rIns="52178" bIns="26089" rtlCol="0" anchor="ctr">
            <a:spAutoFit/>
          </a:bodyPr>
          <a:lstStyle/>
          <a:p>
            <a:pPr algn="ctr" defTabSz="834766"/>
            <a:r>
              <a:rPr lang="es-ES" sz="806" b="1" dirty="0">
                <a:solidFill>
                  <a:srgbClr val="00A1DE"/>
                </a:solidFill>
                <a:cs typeface="Arial" pitchFamily="34" charset="0"/>
              </a:rPr>
              <a:t>MARKETING</a:t>
            </a:r>
          </a:p>
        </p:txBody>
      </p:sp>
      <p:sp>
        <p:nvSpPr>
          <p:cNvPr id="85" name="Text Box 35"/>
          <p:cNvSpPr txBox="1">
            <a:spLocks noChangeArrowheads="1"/>
          </p:cNvSpPr>
          <p:nvPr>
            <p:custDataLst>
              <p:tags r:id="rId15"/>
            </p:custDataLst>
          </p:nvPr>
        </p:nvSpPr>
        <p:spPr bwMode="auto">
          <a:xfrm>
            <a:off x="984896" y="5066302"/>
            <a:ext cx="8139664" cy="258015"/>
          </a:xfrm>
          <a:prstGeom prst="rect">
            <a:avLst/>
          </a:prstGeom>
          <a:solidFill>
            <a:schemeClr val="accent3"/>
          </a:solidFill>
          <a:ln w="28575">
            <a:noFill/>
            <a:miter lim="800000"/>
            <a:headEnd/>
            <a:tailEnd/>
          </a:ln>
        </p:spPr>
        <p:txBody>
          <a:bodyPr lIns="20553" tIns="20553" rIns="20553" bIns="20553" anchor="ct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defTabSz="834766">
              <a:lnSpc>
                <a:spcPct val="80000"/>
              </a:lnSpc>
            </a:pPr>
            <a:r>
              <a:rPr lang="es-ES" sz="806" b="1" dirty="0">
                <a:solidFill>
                  <a:srgbClr val="FFFFFF"/>
                </a:solidFill>
                <a:cs typeface="Arial" charset="0"/>
              </a:rPr>
              <a:t>E1. Marketing como un proceso integrado, continuo y focalizado desde el producto hasta la venta y fidelización del cliente </a:t>
            </a:r>
          </a:p>
        </p:txBody>
      </p:sp>
      <p:grpSp>
        <p:nvGrpSpPr>
          <p:cNvPr id="84" name="Group 83"/>
          <p:cNvGrpSpPr/>
          <p:nvPr/>
        </p:nvGrpSpPr>
        <p:grpSpPr>
          <a:xfrm>
            <a:off x="2114518" y="6492680"/>
            <a:ext cx="5674169" cy="176680"/>
            <a:chOff x="2219817" y="6544076"/>
            <a:chExt cx="6333583" cy="197213"/>
          </a:xfrm>
        </p:grpSpPr>
        <p:sp>
          <p:nvSpPr>
            <p:cNvPr id="87" name="Rectangle 86"/>
            <p:cNvSpPr>
              <a:spLocks noChangeArrowheads="1"/>
            </p:cNvSpPr>
            <p:nvPr>
              <p:custDataLst>
                <p:tags r:id="rId22"/>
              </p:custDataLst>
            </p:nvPr>
          </p:nvSpPr>
          <p:spPr bwMode="auto">
            <a:xfrm>
              <a:off x="2219817" y="6608310"/>
              <a:ext cx="189900" cy="68824"/>
            </a:xfrm>
            <a:prstGeom prst="rect">
              <a:avLst/>
            </a:prstGeom>
            <a:solidFill>
              <a:srgbClr val="92D400"/>
            </a:solidFill>
            <a:ln w="12700" algn="ctr">
              <a:noFill/>
              <a:miter lim="800000"/>
              <a:headEnd/>
              <a:tailEnd/>
            </a:ln>
            <a:effectLst/>
          </p:spPr>
          <p:txBody>
            <a:bodyPr lIns="410718" tIns="41072" rIns="82144" bIns="41072" anchor="ctr"/>
            <a:lstStyle/>
            <a:p>
              <a:pPr defTabSz="834766" eaLnBrk="0" fontAlgn="b" hangingPunct="0">
                <a:lnSpc>
                  <a:spcPct val="85000"/>
                </a:lnSpc>
              </a:pPr>
              <a:endParaRPr lang="es-ES" sz="806" dirty="0">
                <a:solidFill>
                  <a:prstClr val="black"/>
                </a:solidFill>
                <a:cs typeface="Arial" pitchFamily="34" charset="0"/>
              </a:endParaRPr>
            </a:p>
          </p:txBody>
        </p:sp>
        <p:sp>
          <p:nvSpPr>
            <p:cNvPr id="88" name="Rectangle 57"/>
            <p:cNvSpPr>
              <a:spLocks noChangeArrowheads="1"/>
            </p:cNvSpPr>
            <p:nvPr>
              <p:custDataLst>
                <p:tags r:id="rId23"/>
              </p:custDataLst>
            </p:nvPr>
          </p:nvSpPr>
          <p:spPr bwMode="auto">
            <a:xfrm>
              <a:off x="4022913" y="6608310"/>
              <a:ext cx="189900" cy="68824"/>
            </a:xfrm>
            <a:prstGeom prst="rect">
              <a:avLst/>
            </a:prstGeom>
            <a:solidFill>
              <a:srgbClr val="7F7F7F"/>
            </a:solidFill>
            <a:ln w="12700" algn="ctr">
              <a:noFill/>
              <a:miter lim="800000"/>
              <a:headEnd/>
              <a:tailEnd/>
            </a:ln>
            <a:effectLst/>
          </p:spPr>
          <p:txBody>
            <a:bodyPr lIns="410718" tIns="41072" rIns="82144" bIns="41072" anchor="ctr"/>
            <a:lstStyle/>
            <a:p>
              <a:pPr defTabSz="834766" eaLnBrk="0" fontAlgn="b" hangingPunct="0">
                <a:lnSpc>
                  <a:spcPct val="85000"/>
                </a:lnSpc>
              </a:pPr>
              <a:endParaRPr lang="es-ES" sz="806" dirty="0">
                <a:solidFill>
                  <a:prstClr val="black"/>
                </a:solidFill>
                <a:cs typeface="Arial" pitchFamily="34" charset="0"/>
              </a:endParaRPr>
            </a:p>
          </p:txBody>
        </p:sp>
        <p:sp>
          <p:nvSpPr>
            <p:cNvPr id="89" name="Rectangle 57"/>
            <p:cNvSpPr>
              <a:spLocks noChangeArrowheads="1"/>
            </p:cNvSpPr>
            <p:nvPr>
              <p:custDataLst>
                <p:tags r:id="rId24"/>
              </p:custDataLst>
            </p:nvPr>
          </p:nvSpPr>
          <p:spPr bwMode="auto">
            <a:xfrm>
              <a:off x="7273579" y="6608310"/>
              <a:ext cx="189900" cy="68824"/>
            </a:xfrm>
            <a:prstGeom prst="rect">
              <a:avLst/>
            </a:prstGeom>
            <a:solidFill>
              <a:schemeClr val="accent3"/>
            </a:solidFill>
            <a:ln w="12700" algn="ctr">
              <a:noFill/>
              <a:miter lim="800000"/>
              <a:headEnd/>
              <a:tailEnd/>
            </a:ln>
            <a:effectLst/>
          </p:spPr>
          <p:txBody>
            <a:bodyPr lIns="410718" tIns="41072" rIns="82144" bIns="41072" anchor="ctr"/>
            <a:lstStyle/>
            <a:p>
              <a:pPr defTabSz="834766" eaLnBrk="0" fontAlgn="b" hangingPunct="0">
                <a:lnSpc>
                  <a:spcPct val="85000"/>
                </a:lnSpc>
              </a:pPr>
              <a:endParaRPr lang="es-ES" sz="806" dirty="0">
                <a:solidFill>
                  <a:prstClr val="black"/>
                </a:solidFill>
                <a:cs typeface="Arial" pitchFamily="34" charset="0"/>
              </a:endParaRPr>
            </a:p>
          </p:txBody>
        </p:sp>
        <p:sp>
          <p:nvSpPr>
            <p:cNvPr id="90" name="TextBox 89"/>
            <p:cNvSpPr txBox="1"/>
            <p:nvPr>
              <p:custDataLst>
                <p:tags r:id="rId25"/>
              </p:custDataLst>
            </p:nvPr>
          </p:nvSpPr>
          <p:spPr>
            <a:xfrm>
              <a:off x="2369786" y="6544076"/>
              <a:ext cx="1702232" cy="197213"/>
            </a:xfrm>
            <a:prstGeom prst="rect">
              <a:avLst/>
            </a:prstGeom>
            <a:noFill/>
            <a:effectLst/>
          </p:spPr>
          <p:txBody>
            <a:bodyPr wrap="square" lIns="52161" tIns="26081" rIns="52161" bIns="26081" rtlCol="0">
              <a:spAutoFit/>
            </a:bodyPr>
            <a:lstStyle/>
            <a:p>
              <a:pPr defTabSz="834766"/>
              <a:r>
                <a:rPr lang="es-ES" sz="806" dirty="0">
                  <a:solidFill>
                    <a:srgbClr val="002060"/>
                  </a:solidFill>
                  <a:cs typeface="Arial" pitchFamily="34" charset="0"/>
                </a:rPr>
                <a:t>Pilar CONECTIVIDAD</a:t>
              </a:r>
            </a:p>
          </p:txBody>
        </p:sp>
        <p:sp>
          <p:nvSpPr>
            <p:cNvPr id="91" name="TextBox 90"/>
            <p:cNvSpPr txBox="1"/>
            <p:nvPr>
              <p:custDataLst>
                <p:tags r:id="rId26"/>
              </p:custDataLst>
            </p:nvPr>
          </p:nvSpPr>
          <p:spPr>
            <a:xfrm>
              <a:off x="4213919" y="6544076"/>
              <a:ext cx="2789263" cy="197213"/>
            </a:xfrm>
            <a:prstGeom prst="rect">
              <a:avLst/>
            </a:prstGeom>
            <a:noFill/>
            <a:effectLst/>
          </p:spPr>
          <p:txBody>
            <a:bodyPr wrap="square" lIns="52161" tIns="26081" rIns="52161" bIns="26081" rtlCol="0">
              <a:spAutoFit/>
            </a:bodyPr>
            <a:lstStyle/>
            <a:p>
              <a:pPr defTabSz="834766"/>
              <a:r>
                <a:rPr lang="es-ES" sz="806" dirty="0">
                  <a:solidFill>
                    <a:srgbClr val="002060"/>
                  </a:solidFill>
                  <a:cs typeface="Arial" pitchFamily="34" charset="0"/>
                </a:rPr>
                <a:t>Pilar DESARROLLO PRODUCTO ALTO IMPACTO</a:t>
              </a:r>
            </a:p>
          </p:txBody>
        </p:sp>
        <p:sp>
          <p:nvSpPr>
            <p:cNvPr id="92" name="TextBox 91"/>
            <p:cNvSpPr txBox="1"/>
            <p:nvPr>
              <p:custDataLst>
                <p:tags r:id="rId27"/>
              </p:custDataLst>
            </p:nvPr>
          </p:nvSpPr>
          <p:spPr>
            <a:xfrm>
              <a:off x="7473400" y="6544076"/>
              <a:ext cx="1080000" cy="197213"/>
            </a:xfrm>
            <a:prstGeom prst="rect">
              <a:avLst/>
            </a:prstGeom>
            <a:noFill/>
            <a:effectLst/>
          </p:spPr>
          <p:txBody>
            <a:bodyPr wrap="square" lIns="52161" tIns="26081" rIns="52161" bIns="26081" rtlCol="0">
              <a:spAutoFit/>
            </a:bodyPr>
            <a:lstStyle/>
            <a:p>
              <a:pPr defTabSz="834766"/>
              <a:r>
                <a:rPr lang="es-ES" sz="806" dirty="0">
                  <a:solidFill>
                    <a:srgbClr val="002060"/>
                  </a:solidFill>
                  <a:cs typeface="Arial" pitchFamily="34" charset="0"/>
                </a:rPr>
                <a:t>Pilar MARKETING</a:t>
              </a:r>
            </a:p>
          </p:txBody>
        </p:sp>
      </p:grpSp>
      <p:sp>
        <p:nvSpPr>
          <p:cNvPr id="78" name="Text Box 4"/>
          <p:cNvSpPr txBox="1">
            <a:spLocks noChangeArrowheads="1"/>
          </p:cNvSpPr>
          <p:nvPr>
            <p:custDataLst>
              <p:tags r:id="rId16"/>
            </p:custDataLst>
          </p:nvPr>
        </p:nvSpPr>
        <p:spPr bwMode="auto">
          <a:xfrm>
            <a:off x="5016088" y="1460399"/>
            <a:ext cx="4108473" cy="393706"/>
          </a:xfrm>
          <a:prstGeom prst="rect">
            <a:avLst/>
          </a:prstGeom>
          <a:solidFill>
            <a:schemeClr val="accent1"/>
          </a:solidFill>
          <a:ln>
            <a:noFill/>
            <a:headEnd/>
            <a:tailEnd/>
          </a:ln>
        </p:spPr>
        <p:style>
          <a:lnRef idx="2">
            <a:schemeClr val="accent1">
              <a:shade val="50000"/>
            </a:schemeClr>
          </a:lnRef>
          <a:fillRef idx="1">
            <a:schemeClr val="accent1"/>
          </a:fillRef>
          <a:effectRef idx="0">
            <a:schemeClr val="accent1"/>
          </a:effectRef>
          <a:fontRef idx="minor">
            <a:schemeClr val="lt1"/>
          </a:fontRef>
        </p:style>
        <p:txBody>
          <a:bodyPr lIns="52178" tIns="26089" rIns="52178" bIns="26089" anchor="ctr"/>
          <a:lstStyle>
            <a:defPPr>
              <a:defRPr lang="en-US"/>
            </a:defPPr>
            <a:lvl1pPr marL="0" marR="0" lvl="0" indent="0" algn="ctr" defTabSz="914400" eaLnBrk="0" fontAlgn="auto" latinLnBrk="0" hangingPunct="0">
              <a:lnSpc>
                <a:spcPct val="90000"/>
              </a:lnSpc>
              <a:spcBef>
                <a:spcPts val="0"/>
              </a:spcBef>
              <a:spcAft>
                <a:spcPts val="0"/>
              </a:spcAft>
              <a:buClrTx/>
              <a:buSzTx/>
              <a:buFontTx/>
              <a:buNone/>
              <a:tabLst/>
              <a:defRPr kumimoji="0" sz="1100" b="0" i="0" u="none" strike="noStrike" kern="0" cap="none" spc="0" normalizeH="0" baseline="0">
                <a:ln>
                  <a:noFill/>
                </a:ln>
                <a:solidFill>
                  <a:srgbClr val="FFFFFF"/>
                </a:solidFill>
                <a:effectLst/>
                <a:uLnTx/>
                <a:uFillTx/>
                <a:latin typeface="Arial" charset="0"/>
                <a:ea typeface="ＭＳ Ｐゴシック" charset="0"/>
                <a:cs typeface="Arial"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s-ES" altLang="es-CL" sz="806" dirty="0"/>
              <a:t>Posicionar a Quito como destino turístico único mundial</a:t>
            </a:r>
          </a:p>
        </p:txBody>
      </p:sp>
      <p:sp>
        <p:nvSpPr>
          <p:cNvPr id="93" name="Text Box 17"/>
          <p:cNvSpPr txBox="1">
            <a:spLocks noChangeArrowheads="1"/>
          </p:cNvSpPr>
          <p:nvPr>
            <p:custDataLst>
              <p:tags r:id="rId17"/>
            </p:custDataLst>
          </p:nvPr>
        </p:nvSpPr>
        <p:spPr bwMode="auto">
          <a:xfrm>
            <a:off x="730368" y="1460399"/>
            <a:ext cx="4093610" cy="393706"/>
          </a:xfrm>
          <a:prstGeom prst="rect">
            <a:avLst/>
          </a:prstGeom>
          <a:solidFill>
            <a:schemeClr val="accent1"/>
          </a:solidFill>
          <a:ln>
            <a:noFill/>
            <a:headEnd/>
            <a:tailEnd/>
          </a:ln>
        </p:spPr>
        <p:style>
          <a:lnRef idx="2">
            <a:schemeClr val="accent1">
              <a:shade val="50000"/>
            </a:schemeClr>
          </a:lnRef>
          <a:fillRef idx="1">
            <a:schemeClr val="accent1"/>
          </a:fillRef>
          <a:effectRef idx="0">
            <a:schemeClr val="accent1"/>
          </a:effectRef>
          <a:fontRef idx="minor">
            <a:schemeClr val="lt1"/>
          </a:fontRef>
        </p:style>
        <p:txBody>
          <a:bodyPr lIns="52178" tIns="26089" rIns="52178" bIns="26089" anchor="ctr"/>
          <a:lstStyle>
            <a:defPPr>
              <a:defRPr lang="es-CL"/>
            </a:defPPr>
            <a:lvl1pPr marR="0" lvl="0" indent="0" algn="ctr" eaLnBrk="0" fontAlgn="auto" hangingPunct="0">
              <a:lnSpc>
                <a:spcPct val="90000"/>
              </a:lnSpc>
              <a:spcBef>
                <a:spcPts val="0"/>
              </a:spcBef>
              <a:spcAft>
                <a:spcPts val="0"/>
              </a:spcAft>
              <a:buClrTx/>
              <a:buSzTx/>
              <a:buFontTx/>
              <a:buNone/>
              <a:tabLst/>
              <a:defRPr kumimoji="0" sz="1000" b="0" i="0" u="none" strike="noStrike" kern="0" cap="none" spc="0" normalizeH="0" baseline="0">
                <a:ln>
                  <a:noFill/>
                </a:ln>
                <a:solidFill>
                  <a:srgbClr val="FFFFFF"/>
                </a:solidFill>
                <a:effectLst/>
                <a:uLnTx/>
                <a:uFillTx/>
                <a:latin typeface="Arial" charset="0"/>
                <a:ea typeface="ＭＳ Ｐゴシック" charset="0"/>
                <a:cs typeface="Arial"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834766"/>
            <a:r>
              <a:rPr lang="es-ES" altLang="es-CL" sz="806" dirty="0"/>
              <a:t>Aumentar el aporte del turismo al PIB de la Ciudad hasta el 8% en 5 años</a:t>
            </a:r>
          </a:p>
        </p:txBody>
      </p:sp>
      <p:sp>
        <p:nvSpPr>
          <p:cNvPr id="63" name="Text Box 4"/>
          <p:cNvSpPr txBox="1">
            <a:spLocks noChangeArrowheads="1"/>
          </p:cNvSpPr>
          <p:nvPr/>
        </p:nvSpPr>
        <p:spPr bwMode="auto">
          <a:xfrm>
            <a:off x="998199" y="5364933"/>
            <a:ext cx="2676907" cy="342428"/>
          </a:xfrm>
          <a:prstGeom prst="rect">
            <a:avLst/>
          </a:prstGeom>
          <a:solidFill>
            <a:schemeClr val="accent3">
              <a:lumMod val="20000"/>
              <a:lumOff val="80000"/>
            </a:schemeClr>
          </a:solidFill>
          <a:ln w="3175">
            <a:noFill/>
            <a:headEnd/>
            <a:tailEnd/>
          </a:ln>
        </p:spPr>
        <p:style>
          <a:lnRef idx="2">
            <a:schemeClr val="accent1"/>
          </a:lnRef>
          <a:fillRef idx="1">
            <a:schemeClr val="lt1"/>
          </a:fillRef>
          <a:effectRef idx="0">
            <a:schemeClr val="accent1"/>
          </a:effectRef>
          <a:fontRef idx="minor">
            <a:schemeClr val="dk1"/>
          </a:fontRef>
        </p:style>
        <p:txBody>
          <a:bodyPr lIns="20553" tIns="20553" rIns="20553" bIns="20553" anchor="ctr"/>
          <a:lstStyle>
            <a:defPPr>
              <a:defRPr lang="es-ES"/>
            </a:defPPr>
            <a:lvl1pPr marR="0" lvl="0" indent="0" defTabSz="914400" eaLnBrk="0" fontAlgn="auto" hangingPunct="0">
              <a:lnSpc>
                <a:spcPct val="90000"/>
              </a:lnSpc>
              <a:spcBef>
                <a:spcPts val="0"/>
              </a:spcBef>
              <a:spcAft>
                <a:spcPts val="0"/>
              </a:spcAft>
              <a:buClrTx/>
              <a:buSzTx/>
              <a:buFontTx/>
              <a:buNone/>
              <a:tabLst/>
              <a:defRPr kumimoji="0" sz="900" b="0" i="1" u="none" strike="noStrike" kern="0" cap="none" spc="0" normalizeH="0" baseline="0">
                <a:ln>
                  <a:noFill/>
                </a:ln>
                <a:solidFill>
                  <a:prstClr val="black"/>
                </a:solidFill>
                <a:effectLst/>
                <a:uLnTx/>
                <a:uFillTx/>
                <a:latin typeface="Arial" charset="0"/>
                <a:ea typeface="ＭＳ Ｐゴシック" charset="0"/>
                <a:cs typeface="Arial"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s-ES" altLang="es-CL" sz="794" dirty="0">
                <a:solidFill>
                  <a:srgbClr val="002060"/>
                </a:solidFill>
              </a:rPr>
              <a:t>1.1: Reorganización de organigrama de QT para el marketing turístico integral</a:t>
            </a:r>
          </a:p>
        </p:txBody>
      </p:sp>
      <p:sp>
        <p:nvSpPr>
          <p:cNvPr id="64" name="Text Box 4"/>
          <p:cNvSpPr txBox="1">
            <a:spLocks noChangeArrowheads="1"/>
          </p:cNvSpPr>
          <p:nvPr/>
        </p:nvSpPr>
        <p:spPr bwMode="auto">
          <a:xfrm>
            <a:off x="6421861" y="5364933"/>
            <a:ext cx="2676907" cy="342428"/>
          </a:xfrm>
          <a:prstGeom prst="rect">
            <a:avLst/>
          </a:prstGeom>
          <a:solidFill>
            <a:schemeClr val="accent3">
              <a:lumMod val="20000"/>
              <a:lumOff val="80000"/>
            </a:schemeClr>
          </a:solidFill>
          <a:ln w="3175">
            <a:noFill/>
            <a:headEnd/>
            <a:tailEnd/>
          </a:ln>
        </p:spPr>
        <p:style>
          <a:lnRef idx="2">
            <a:schemeClr val="accent1"/>
          </a:lnRef>
          <a:fillRef idx="1">
            <a:schemeClr val="lt1"/>
          </a:fillRef>
          <a:effectRef idx="0">
            <a:schemeClr val="accent1"/>
          </a:effectRef>
          <a:fontRef idx="minor">
            <a:schemeClr val="dk1"/>
          </a:fontRef>
        </p:style>
        <p:txBody>
          <a:bodyPr lIns="20553" tIns="20553" rIns="20553" bIns="20553" anchor="ctr"/>
          <a:lstStyle>
            <a:defPPr>
              <a:defRPr lang="es-ES"/>
            </a:defPPr>
            <a:lvl1pPr marR="0" lvl="0" indent="0" defTabSz="914400" eaLnBrk="0" fontAlgn="auto" hangingPunct="0">
              <a:lnSpc>
                <a:spcPct val="90000"/>
              </a:lnSpc>
              <a:spcBef>
                <a:spcPts val="0"/>
              </a:spcBef>
              <a:spcAft>
                <a:spcPts val="0"/>
              </a:spcAft>
              <a:buClrTx/>
              <a:buSzTx/>
              <a:buFontTx/>
              <a:buNone/>
              <a:tabLst/>
              <a:defRPr kumimoji="0" sz="900" b="0" i="1" u="none" strike="noStrike" kern="0" cap="none" spc="0" normalizeH="0" baseline="0">
                <a:ln>
                  <a:noFill/>
                </a:ln>
                <a:solidFill>
                  <a:prstClr val="black"/>
                </a:solidFill>
                <a:effectLst/>
                <a:uLnTx/>
                <a:uFillTx/>
                <a:latin typeface="Arial" charset="0"/>
                <a:ea typeface="ＭＳ Ｐゴシック" charset="0"/>
                <a:cs typeface="Arial"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s-ES" altLang="es-CL" sz="794" dirty="0">
                <a:solidFill>
                  <a:srgbClr val="002060"/>
                </a:solidFill>
              </a:rPr>
              <a:t>1.3: Plan Integral de Marketing Turístico de Quito</a:t>
            </a:r>
          </a:p>
        </p:txBody>
      </p:sp>
      <p:sp>
        <p:nvSpPr>
          <p:cNvPr id="68" name="Text Box 4"/>
          <p:cNvSpPr txBox="1">
            <a:spLocks noChangeArrowheads="1"/>
          </p:cNvSpPr>
          <p:nvPr/>
        </p:nvSpPr>
        <p:spPr bwMode="auto">
          <a:xfrm>
            <a:off x="3807997" y="5364933"/>
            <a:ext cx="2482445" cy="342428"/>
          </a:xfrm>
          <a:prstGeom prst="rect">
            <a:avLst/>
          </a:prstGeom>
          <a:solidFill>
            <a:schemeClr val="accent3">
              <a:lumMod val="20000"/>
              <a:lumOff val="80000"/>
            </a:schemeClr>
          </a:solidFill>
          <a:ln w="3175">
            <a:noFill/>
            <a:headEnd/>
            <a:tailEnd/>
          </a:ln>
        </p:spPr>
        <p:style>
          <a:lnRef idx="2">
            <a:schemeClr val="accent1"/>
          </a:lnRef>
          <a:fillRef idx="1">
            <a:schemeClr val="lt1"/>
          </a:fillRef>
          <a:effectRef idx="0">
            <a:schemeClr val="accent1"/>
          </a:effectRef>
          <a:fontRef idx="minor">
            <a:schemeClr val="dk1"/>
          </a:fontRef>
        </p:style>
        <p:txBody>
          <a:bodyPr lIns="20553" tIns="20553" rIns="20553" bIns="20553" anchor="ctr"/>
          <a:lstStyle>
            <a:defPPr>
              <a:defRPr lang="en-US"/>
            </a:defPPr>
            <a:lvl1pPr marL="0" marR="0" lvl="0" indent="0" algn="ctr" defTabSz="914400" eaLnBrk="0" fontAlgn="auto" latinLnBrk="0" hangingPunct="0">
              <a:lnSpc>
                <a:spcPct val="90000"/>
              </a:lnSpc>
              <a:spcBef>
                <a:spcPts val="0"/>
              </a:spcBef>
              <a:spcAft>
                <a:spcPts val="0"/>
              </a:spcAft>
              <a:buClrTx/>
              <a:buSzTx/>
              <a:buFontTx/>
              <a:buNone/>
              <a:tabLst/>
              <a:defRPr kumimoji="0" sz="1100" b="0" i="0" u="none" strike="noStrike" kern="0" cap="none" spc="0" normalizeH="0" baseline="0">
                <a:ln>
                  <a:noFill/>
                </a:ln>
                <a:solidFill>
                  <a:srgbClr val="FFFFFF"/>
                </a:solidFill>
                <a:effectLst/>
                <a:uLnTx/>
                <a:uFillTx/>
                <a:latin typeface="Arial" charset="0"/>
                <a:ea typeface="ＭＳ Ｐゴシック" charset="0"/>
                <a:cs typeface="Arial"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l"/>
            <a:r>
              <a:rPr lang="es-ES" altLang="es-CL" sz="794" i="1" dirty="0">
                <a:solidFill>
                  <a:srgbClr val="002060"/>
                </a:solidFill>
              </a:rPr>
              <a:t>1.2: Definición marcas turísticas para la Quito</a:t>
            </a:r>
          </a:p>
        </p:txBody>
      </p:sp>
      <p:sp>
        <p:nvSpPr>
          <p:cNvPr id="43" name="TextBox 42"/>
          <p:cNvSpPr txBox="1"/>
          <p:nvPr>
            <p:custDataLst>
              <p:tags r:id="rId18"/>
            </p:custDataLst>
          </p:nvPr>
        </p:nvSpPr>
        <p:spPr>
          <a:xfrm>
            <a:off x="2360707" y="6045518"/>
            <a:ext cx="816478" cy="335810"/>
          </a:xfrm>
          <a:prstGeom prst="rect">
            <a:avLst/>
          </a:prstGeom>
          <a:noFill/>
        </p:spPr>
        <p:txBody>
          <a:bodyPr wrap="square" lIns="58237" tIns="29117" rIns="58237" bIns="29117" rtlCol="0">
            <a:spAutoFit/>
          </a:bodyPr>
          <a:lstStyle/>
          <a:p>
            <a:pPr algn="ctr" defTabSz="931658" fontAlgn="base">
              <a:spcBef>
                <a:spcPct val="0"/>
              </a:spcBef>
              <a:spcAft>
                <a:spcPct val="0"/>
              </a:spcAft>
            </a:pPr>
            <a:r>
              <a:rPr lang="es-ES" sz="900" b="1" dirty="0">
                <a:solidFill>
                  <a:srgbClr val="00A1DE"/>
                </a:solidFill>
                <a:cs typeface="Arial" pitchFamily="34" charset="0"/>
              </a:rPr>
              <a:t>Marketing online</a:t>
            </a:r>
          </a:p>
        </p:txBody>
      </p:sp>
      <p:sp>
        <p:nvSpPr>
          <p:cNvPr id="44" name="TextBox 43"/>
          <p:cNvSpPr txBox="1"/>
          <p:nvPr>
            <p:custDataLst>
              <p:tags r:id="rId19"/>
            </p:custDataLst>
          </p:nvPr>
        </p:nvSpPr>
        <p:spPr>
          <a:xfrm>
            <a:off x="3502712" y="6045518"/>
            <a:ext cx="1314906" cy="335802"/>
          </a:xfrm>
          <a:prstGeom prst="rect">
            <a:avLst/>
          </a:prstGeom>
          <a:noFill/>
        </p:spPr>
        <p:txBody>
          <a:bodyPr wrap="square" lIns="58237" tIns="29117" rIns="58237" bIns="29117" rtlCol="0">
            <a:spAutoFit/>
          </a:bodyPr>
          <a:lstStyle/>
          <a:p>
            <a:pPr algn="ctr" defTabSz="931658" fontAlgn="base">
              <a:spcBef>
                <a:spcPct val="0"/>
              </a:spcBef>
              <a:spcAft>
                <a:spcPct val="0"/>
              </a:spcAft>
            </a:pPr>
            <a:r>
              <a:rPr lang="es-ES" sz="900" b="1" dirty="0">
                <a:solidFill>
                  <a:srgbClr val="00A1DE"/>
                </a:solidFill>
                <a:cs typeface="Arial" pitchFamily="34" charset="0"/>
              </a:rPr>
              <a:t>Producto, desarrollo e inversiones</a:t>
            </a:r>
          </a:p>
        </p:txBody>
      </p:sp>
      <p:sp>
        <p:nvSpPr>
          <p:cNvPr id="47" name="TextBox 46"/>
          <p:cNvSpPr txBox="1"/>
          <p:nvPr>
            <p:custDataLst>
              <p:tags r:id="rId20"/>
            </p:custDataLst>
          </p:nvPr>
        </p:nvSpPr>
        <p:spPr>
          <a:xfrm>
            <a:off x="5143145" y="6045518"/>
            <a:ext cx="1427450" cy="335802"/>
          </a:xfrm>
          <a:prstGeom prst="rect">
            <a:avLst/>
          </a:prstGeom>
          <a:noFill/>
        </p:spPr>
        <p:txBody>
          <a:bodyPr wrap="square" lIns="58237" tIns="29117" rIns="58237" bIns="29117" rtlCol="0">
            <a:spAutoFit/>
          </a:bodyPr>
          <a:lstStyle/>
          <a:p>
            <a:pPr algn="ctr" defTabSz="931658" fontAlgn="base">
              <a:spcBef>
                <a:spcPct val="0"/>
              </a:spcBef>
              <a:spcAft>
                <a:spcPct val="0"/>
              </a:spcAft>
            </a:pPr>
            <a:r>
              <a:rPr lang="es-ES" sz="900" b="1" dirty="0">
                <a:solidFill>
                  <a:srgbClr val="00A1DE"/>
                </a:solidFill>
                <a:cs typeface="Arial" pitchFamily="34" charset="0"/>
              </a:rPr>
              <a:t>Mercadeo y promoción </a:t>
            </a:r>
            <a:r>
              <a:rPr lang="es-ES" sz="900" dirty="0">
                <a:solidFill>
                  <a:srgbClr val="00A1DE"/>
                </a:solidFill>
                <a:cs typeface="Arial" pitchFamily="34" charset="0"/>
              </a:rPr>
              <a:t>(internacional)</a:t>
            </a:r>
          </a:p>
        </p:txBody>
      </p:sp>
      <p:sp>
        <p:nvSpPr>
          <p:cNvPr id="48" name="TextBox 47"/>
          <p:cNvSpPr txBox="1"/>
          <p:nvPr>
            <p:custDataLst>
              <p:tags r:id="rId21"/>
            </p:custDataLst>
          </p:nvPr>
        </p:nvSpPr>
        <p:spPr>
          <a:xfrm>
            <a:off x="6896127" y="6045518"/>
            <a:ext cx="1369241" cy="335802"/>
          </a:xfrm>
          <a:prstGeom prst="rect">
            <a:avLst/>
          </a:prstGeom>
          <a:noFill/>
        </p:spPr>
        <p:txBody>
          <a:bodyPr wrap="square" lIns="58237" tIns="29117" rIns="58237" bIns="29117" rtlCol="0">
            <a:spAutoFit/>
          </a:bodyPr>
          <a:lstStyle>
            <a:defPPr>
              <a:defRPr lang="es-ES"/>
            </a:defPPr>
            <a:lvl1pPr algn="ctr" defTabSz="931789" fontAlgn="base">
              <a:spcBef>
                <a:spcPct val="0"/>
              </a:spcBef>
              <a:spcAft>
                <a:spcPct val="0"/>
              </a:spcAft>
              <a:defRPr sz="900" b="1">
                <a:solidFill>
                  <a:srgbClr val="00A1DE"/>
                </a:solidFill>
                <a:cs typeface="Arial" pitchFamily="34" charset="0"/>
              </a:defRPr>
            </a:lvl1pPr>
          </a:lstStyle>
          <a:p>
            <a:r>
              <a:rPr lang="es-ES" dirty="0"/>
              <a:t>Mercadeo y promoción (</a:t>
            </a:r>
            <a:r>
              <a:rPr lang="es-ES" b="0" dirty="0"/>
              <a:t>nacional</a:t>
            </a:r>
            <a:r>
              <a:rPr lang="es-ES" dirty="0"/>
              <a:t>)</a:t>
            </a:r>
          </a:p>
        </p:txBody>
      </p:sp>
      <p:cxnSp>
        <p:nvCxnSpPr>
          <p:cNvPr id="49" name="Elbow Connector 48"/>
          <p:cNvCxnSpPr>
            <a:endCxn id="43" idx="0"/>
          </p:cNvCxnSpPr>
          <p:nvPr/>
        </p:nvCxnSpPr>
        <p:spPr>
          <a:xfrm rot="16200000" flipH="1">
            <a:off x="1645988" y="4922560"/>
            <a:ext cx="280154" cy="1965761"/>
          </a:xfrm>
          <a:prstGeom prst="bentConnector3">
            <a:avLst/>
          </a:prstGeom>
          <a:ln>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0" name="Elbow Connector 49"/>
          <p:cNvCxnSpPr>
            <a:endCxn id="44" idx="0"/>
          </p:cNvCxnSpPr>
          <p:nvPr/>
        </p:nvCxnSpPr>
        <p:spPr>
          <a:xfrm rot="16200000" flipH="1">
            <a:off x="2341598" y="4226951"/>
            <a:ext cx="280154" cy="3356980"/>
          </a:xfrm>
          <a:prstGeom prst="bentConnector3">
            <a:avLst>
              <a:gd name="adj1" fmla="val 50000"/>
            </a:avLst>
          </a:prstGeom>
          <a:ln>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50"/>
          <p:cNvCxnSpPr>
            <a:endCxn id="47" idx="0"/>
          </p:cNvCxnSpPr>
          <p:nvPr/>
        </p:nvCxnSpPr>
        <p:spPr>
          <a:xfrm rot="16200000" flipH="1">
            <a:off x="3189950" y="3378598"/>
            <a:ext cx="280154" cy="5053685"/>
          </a:xfrm>
          <a:prstGeom prst="bentConnector3">
            <a:avLst>
              <a:gd name="adj1" fmla="val 50000"/>
            </a:avLst>
          </a:prstGeom>
          <a:ln>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3" name="Elbow Connector 52"/>
          <p:cNvCxnSpPr>
            <a:endCxn id="48" idx="0"/>
          </p:cNvCxnSpPr>
          <p:nvPr/>
        </p:nvCxnSpPr>
        <p:spPr>
          <a:xfrm rot="16200000" flipH="1">
            <a:off x="4051889" y="2516659"/>
            <a:ext cx="280154" cy="6777563"/>
          </a:xfrm>
          <a:prstGeom prst="bentConnector3">
            <a:avLst>
              <a:gd name="adj1" fmla="val 50000"/>
            </a:avLst>
          </a:prstGeom>
          <a:ln>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10156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887387" y="396985"/>
            <a:ext cx="8257403" cy="564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fontAlgn="base">
              <a:spcBef>
                <a:spcPct val="0"/>
              </a:spcBef>
              <a:spcAft>
                <a:spcPct val="0"/>
              </a:spcAft>
            </a:pPr>
            <a:r>
              <a:rPr lang="es-ES" sz="2150" b="1" dirty="0">
                <a:solidFill>
                  <a:srgbClr val="002060"/>
                </a:solidFill>
              </a:rPr>
              <a:t>Plan Estratégico y Base Programática</a:t>
            </a:r>
          </a:p>
          <a:p>
            <a:pPr fontAlgn="base">
              <a:spcBef>
                <a:spcPct val="0"/>
              </a:spcBef>
              <a:spcAft>
                <a:spcPct val="0"/>
              </a:spcAft>
            </a:pPr>
            <a:r>
              <a:rPr lang="es-ES" sz="1792" b="1" dirty="0">
                <a:solidFill>
                  <a:srgbClr val="00B0F0"/>
                </a:solidFill>
              </a:rPr>
              <a:t>Estrategias y programas (ii/ii)</a:t>
            </a:r>
            <a:endParaRPr lang="es-ES" sz="1254" i="1" dirty="0">
              <a:solidFill>
                <a:srgbClr val="00B0F0"/>
              </a:solidFill>
            </a:endParaRPr>
          </a:p>
        </p:txBody>
      </p:sp>
      <p:sp>
        <p:nvSpPr>
          <p:cNvPr id="2" name="Slide Number Placeholder 1"/>
          <p:cNvSpPr>
            <a:spLocks noGrp="1"/>
          </p:cNvSpPr>
          <p:nvPr>
            <p:ph type="sldNum" sz="quarter" idx="10"/>
          </p:nvPr>
        </p:nvSpPr>
        <p:spPr/>
        <p:txBody>
          <a:bodyPr/>
          <a:lstStyle/>
          <a:p>
            <a:fld id="{20A7A354-C5FB-4D1E-BE75-5A939ED93F75}" type="slidenum">
              <a:rPr lang="es-ES" smtClean="0">
                <a:solidFill>
                  <a:srgbClr val="002776"/>
                </a:solidFill>
              </a:rPr>
              <a:pPr/>
              <a:t>28</a:t>
            </a:fld>
            <a:endParaRPr lang="es-ES" dirty="0">
              <a:solidFill>
                <a:srgbClr val="002776"/>
              </a:solidFill>
            </a:endParaRPr>
          </a:p>
        </p:txBody>
      </p:sp>
      <p:sp>
        <p:nvSpPr>
          <p:cNvPr id="56" name="Rectangle 10"/>
          <p:cNvSpPr>
            <a:spLocks noChangeArrowheads="1"/>
          </p:cNvSpPr>
          <p:nvPr>
            <p:custDataLst>
              <p:tags r:id="rId1"/>
            </p:custDataLst>
          </p:nvPr>
        </p:nvSpPr>
        <p:spPr bwMode="auto">
          <a:xfrm>
            <a:off x="643676" y="1329554"/>
            <a:ext cx="8559728" cy="594897"/>
          </a:xfrm>
          <a:prstGeom prst="rect">
            <a:avLst/>
          </a:prstGeom>
          <a:solidFill>
            <a:schemeClr val="bg2"/>
          </a:solidFill>
          <a:ln w="3175">
            <a:solidFill>
              <a:schemeClr val="bg1">
                <a:lumMod val="65000"/>
              </a:schemeClr>
            </a:solidFill>
            <a:prstDash val="dash"/>
            <a:miter lim="800000"/>
            <a:headEnd/>
            <a:tailEnd/>
          </a:ln>
          <a:extLst/>
        </p:spPr>
        <p:txBody>
          <a:bodyPr wrap="none" lIns="52178" tIns="26089" rIns="52178" bIns="26089" anchor="ctr"/>
          <a:lstStyle/>
          <a:p>
            <a:pPr defTabSz="521811" eaLnBrk="0" hangingPunct="0">
              <a:defRPr/>
            </a:pPr>
            <a:endParaRPr lang="es-ES" sz="806" kern="0" dirty="0">
              <a:solidFill>
                <a:srgbClr val="000000"/>
              </a:solidFill>
              <a:ea typeface="ＭＳ Ｐゴシック" charset="0"/>
              <a:cs typeface="Arial" pitchFamily="34" charset="0"/>
            </a:endParaRPr>
          </a:p>
        </p:txBody>
      </p:sp>
      <p:sp>
        <p:nvSpPr>
          <p:cNvPr id="13" name="Rectangle 10"/>
          <p:cNvSpPr>
            <a:spLocks noChangeArrowheads="1"/>
          </p:cNvSpPr>
          <p:nvPr>
            <p:custDataLst>
              <p:tags r:id="rId2"/>
            </p:custDataLst>
          </p:nvPr>
        </p:nvSpPr>
        <p:spPr bwMode="auto">
          <a:xfrm>
            <a:off x="643676" y="2077132"/>
            <a:ext cx="8559728" cy="4095991"/>
          </a:xfrm>
          <a:prstGeom prst="rect">
            <a:avLst/>
          </a:prstGeom>
          <a:solidFill>
            <a:schemeClr val="bg2"/>
          </a:solidFill>
          <a:ln w="3175">
            <a:solidFill>
              <a:schemeClr val="bg1">
                <a:lumMod val="65000"/>
              </a:schemeClr>
            </a:solidFill>
            <a:prstDash val="dash"/>
            <a:miter lim="800000"/>
            <a:headEnd/>
            <a:tailEnd/>
          </a:ln>
          <a:extLst/>
        </p:spPr>
        <p:txBody>
          <a:bodyPr wrap="none" lIns="52178" tIns="26089" rIns="52178" bIns="26089" anchor="ctr"/>
          <a:lstStyle/>
          <a:p>
            <a:pPr defTabSz="521811" eaLnBrk="0" hangingPunct="0">
              <a:defRPr/>
            </a:pPr>
            <a:endParaRPr lang="es-ES" sz="716" kern="0" dirty="0">
              <a:solidFill>
                <a:srgbClr val="002060"/>
              </a:solidFill>
              <a:ea typeface="ＭＳ Ｐゴシック" charset="0"/>
              <a:cs typeface="Arial" pitchFamily="34" charset="0"/>
            </a:endParaRPr>
          </a:p>
        </p:txBody>
      </p:sp>
      <p:sp>
        <p:nvSpPr>
          <p:cNvPr id="14" name="TextBox 13"/>
          <p:cNvSpPr txBox="1"/>
          <p:nvPr>
            <p:custDataLst>
              <p:tags r:id="rId3"/>
            </p:custDataLst>
          </p:nvPr>
        </p:nvSpPr>
        <p:spPr>
          <a:xfrm rot="16200000">
            <a:off x="233426" y="3493762"/>
            <a:ext cx="1178006" cy="300704"/>
          </a:xfrm>
          <a:prstGeom prst="rect">
            <a:avLst/>
          </a:prstGeom>
          <a:noFill/>
        </p:spPr>
        <p:txBody>
          <a:bodyPr wrap="square" lIns="52178" tIns="26089" rIns="52178" bIns="26089" rtlCol="0">
            <a:spAutoFit/>
          </a:bodyPr>
          <a:lstStyle/>
          <a:p>
            <a:pPr algn="ctr" defTabSz="834766"/>
            <a:r>
              <a:rPr lang="es-ES" sz="806" b="1" dirty="0">
                <a:solidFill>
                  <a:srgbClr val="00A1DE"/>
                </a:solidFill>
                <a:cs typeface="Arial" pitchFamily="34" charset="0"/>
              </a:rPr>
              <a:t>Producto, desarrollo e inversiones</a:t>
            </a:r>
          </a:p>
        </p:txBody>
      </p:sp>
      <p:sp>
        <p:nvSpPr>
          <p:cNvPr id="20" name="TextBox 19"/>
          <p:cNvSpPr txBox="1"/>
          <p:nvPr>
            <p:custDataLst>
              <p:tags r:id="rId4"/>
            </p:custDataLst>
          </p:nvPr>
        </p:nvSpPr>
        <p:spPr>
          <a:xfrm>
            <a:off x="3796419" y="1989012"/>
            <a:ext cx="2254243" cy="176696"/>
          </a:xfrm>
          <a:prstGeom prst="rect">
            <a:avLst/>
          </a:prstGeom>
          <a:solidFill>
            <a:schemeClr val="bg1"/>
          </a:solidFill>
          <a:ln w="3175">
            <a:noFill/>
            <a:prstDash val="dash"/>
          </a:ln>
        </p:spPr>
        <p:txBody>
          <a:bodyPr wrap="square" lIns="52178" tIns="26089" rIns="52178" bIns="26089" rtlCol="0" anchor="ctr">
            <a:spAutoFit/>
          </a:bodyPr>
          <a:lstStyle/>
          <a:p>
            <a:pPr algn="ctr" defTabSz="834766"/>
            <a:r>
              <a:rPr lang="es-ES" sz="806" b="1" dirty="0">
                <a:solidFill>
                  <a:srgbClr val="002060"/>
                </a:solidFill>
                <a:cs typeface="Arial" pitchFamily="34" charset="0"/>
              </a:rPr>
              <a:t>Estrategias y proyectos por pilares clave</a:t>
            </a:r>
          </a:p>
        </p:txBody>
      </p:sp>
      <p:sp>
        <p:nvSpPr>
          <p:cNvPr id="31" name="Text Box 4"/>
          <p:cNvSpPr txBox="1">
            <a:spLocks noChangeArrowheads="1"/>
          </p:cNvSpPr>
          <p:nvPr/>
        </p:nvSpPr>
        <p:spPr bwMode="auto">
          <a:xfrm>
            <a:off x="984896" y="3707274"/>
            <a:ext cx="927004" cy="495776"/>
          </a:xfrm>
          <a:prstGeom prst="rect">
            <a:avLst/>
          </a:prstGeom>
          <a:solidFill>
            <a:schemeClr val="accent3">
              <a:lumMod val="20000"/>
              <a:lumOff val="80000"/>
            </a:schemeClr>
          </a:solidFill>
          <a:ln w="3175">
            <a:noFill/>
            <a:headEnd/>
            <a:tailEnd/>
          </a:ln>
        </p:spPr>
        <p:style>
          <a:lnRef idx="2">
            <a:schemeClr val="accent1"/>
          </a:lnRef>
          <a:fillRef idx="1">
            <a:schemeClr val="lt1"/>
          </a:fillRef>
          <a:effectRef idx="0">
            <a:schemeClr val="accent1"/>
          </a:effectRef>
          <a:fontRef idx="minor">
            <a:schemeClr val="dk1"/>
          </a:fontRef>
        </p:style>
        <p:txBody>
          <a:bodyPr lIns="20553" tIns="20553" rIns="20553" bIns="20553" anchor="t"/>
          <a:lstStyle>
            <a:defPPr>
              <a:defRPr lang="en-US"/>
            </a:defPPr>
            <a:lvl1pPr marL="0" marR="0" lvl="0" indent="0" algn="ctr" defTabSz="914400" eaLnBrk="0" fontAlgn="auto" latinLnBrk="0" hangingPunct="0">
              <a:lnSpc>
                <a:spcPct val="90000"/>
              </a:lnSpc>
              <a:spcBef>
                <a:spcPts val="0"/>
              </a:spcBef>
              <a:spcAft>
                <a:spcPts val="0"/>
              </a:spcAft>
              <a:buClrTx/>
              <a:buSzTx/>
              <a:buFontTx/>
              <a:buNone/>
              <a:tabLst/>
              <a:defRPr kumimoji="0" sz="1100" b="0" i="0" u="none" strike="noStrike" kern="0" cap="none" spc="0" normalizeH="0" baseline="0">
                <a:ln>
                  <a:noFill/>
                </a:ln>
                <a:solidFill>
                  <a:srgbClr val="FFFFFF"/>
                </a:solidFill>
                <a:effectLst/>
                <a:uLnTx/>
                <a:uFillTx/>
                <a:latin typeface="Arial" charset="0"/>
                <a:ea typeface="ＭＳ Ｐゴシック" charset="0"/>
                <a:cs typeface="Arial"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l"/>
            <a:r>
              <a:rPr lang="es-ES" altLang="es-CL" sz="672" i="1" dirty="0">
                <a:solidFill>
                  <a:srgbClr val="002060"/>
                </a:solidFill>
              </a:rPr>
              <a:t>1.1: Estructuración de portafolio de proyectos de inversión turística de nivel internacional</a:t>
            </a:r>
          </a:p>
        </p:txBody>
      </p:sp>
      <p:sp>
        <p:nvSpPr>
          <p:cNvPr id="55" name="TextBox 54"/>
          <p:cNvSpPr txBox="1"/>
          <p:nvPr>
            <p:custDataLst>
              <p:tags r:id="rId5"/>
            </p:custDataLst>
          </p:nvPr>
        </p:nvSpPr>
        <p:spPr>
          <a:xfrm>
            <a:off x="4151288" y="1267622"/>
            <a:ext cx="1544505" cy="176696"/>
          </a:xfrm>
          <a:prstGeom prst="rect">
            <a:avLst/>
          </a:prstGeom>
          <a:solidFill>
            <a:schemeClr val="bg1"/>
          </a:solidFill>
          <a:ln w="3175">
            <a:noFill/>
            <a:prstDash val="dash"/>
          </a:ln>
        </p:spPr>
        <p:txBody>
          <a:bodyPr wrap="square" lIns="52178" tIns="26089" rIns="52178" bIns="26089" rtlCol="0" anchor="ctr">
            <a:spAutoFit/>
          </a:bodyPr>
          <a:lstStyle/>
          <a:p>
            <a:pPr algn="ctr" defTabSz="834766"/>
            <a:r>
              <a:rPr lang="es-ES" sz="806" b="1" dirty="0">
                <a:solidFill>
                  <a:srgbClr val="002060"/>
                </a:solidFill>
                <a:cs typeface="Arial" pitchFamily="34" charset="0"/>
              </a:rPr>
              <a:t>Objetivos estratégicos</a:t>
            </a:r>
          </a:p>
        </p:txBody>
      </p:sp>
      <p:sp>
        <p:nvSpPr>
          <p:cNvPr id="88" name="Rectangle 87"/>
          <p:cNvSpPr/>
          <p:nvPr>
            <p:custDataLst>
              <p:tags r:id="rId6"/>
            </p:custDataLst>
          </p:nvPr>
        </p:nvSpPr>
        <p:spPr>
          <a:xfrm>
            <a:off x="1047161" y="4393362"/>
            <a:ext cx="1562380" cy="375442"/>
          </a:xfrm>
          <a:prstGeom prst="rect">
            <a:avLst/>
          </a:prstGeom>
          <a:solidFill>
            <a:schemeClr val="accent3"/>
          </a:solidFill>
          <a:ln w="3175">
            <a:noFill/>
          </a:ln>
        </p:spPr>
        <p:style>
          <a:lnRef idx="2">
            <a:schemeClr val="accent2"/>
          </a:lnRef>
          <a:fillRef idx="1">
            <a:schemeClr val="lt1"/>
          </a:fillRef>
          <a:effectRef idx="0">
            <a:schemeClr val="accent2"/>
          </a:effectRef>
          <a:fontRef idx="minor">
            <a:schemeClr val="dk1"/>
          </a:fontRef>
        </p:style>
        <p:txBody>
          <a:bodyPr lIns="20553" tIns="20553" rIns="20553" bIns="20553" rtlCol="0" anchor="ctr">
            <a:noAutofit/>
          </a:bodyPr>
          <a:lstStyle/>
          <a:p>
            <a:pPr marL="20543" lvl="1" indent="-103326" algn="ctr" defTabSz="834766">
              <a:spcAft>
                <a:spcPts val="171"/>
              </a:spcAft>
            </a:pPr>
            <a:r>
              <a:rPr lang="es-ES" sz="806" b="1" dirty="0">
                <a:solidFill>
                  <a:srgbClr val="FFFFFF"/>
                </a:solidFill>
                <a:cs typeface="Arial" panose="020B0604020202020204" pitchFamily="34" charset="0"/>
              </a:rPr>
              <a:t>E1: Especialización de marketing por grandes públicos</a:t>
            </a:r>
          </a:p>
        </p:txBody>
      </p:sp>
      <p:sp>
        <p:nvSpPr>
          <p:cNvPr id="89" name="Text Box 4"/>
          <p:cNvSpPr txBox="1">
            <a:spLocks noChangeArrowheads="1"/>
          </p:cNvSpPr>
          <p:nvPr/>
        </p:nvSpPr>
        <p:spPr bwMode="auto">
          <a:xfrm>
            <a:off x="1047161" y="4848242"/>
            <a:ext cx="4399471" cy="264219"/>
          </a:xfrm>
          <a:prstGeom prst="rect">
            <a:avLst/>
          </a:prstGeom>
          <a:solidFill>
            <a:schemeClr val="accent3">
              <a:lumMod val="20000"/>
              <a:lumOff val="80000"/>
            </a:schemeClr>
          </a:solidFill>
          <a:ln w="3175">
            <a:noFill/>
            <a:headEnd/>
            <a:tailEnd/>
          </a:ln>
        </p:spPr>
        <p:style>
          <a:lnRef idx="2">
            <a:schemeClr val="accent1"/>
          </a:lnRef>
          <a:fillRef idx="1">
            <a:schemeClr val="lt1"/>
          </a:fillRef>
          <a:effectRef idx="0">
            <a:schemeClr val="accent1"/>
          </a:effectRef>
          <a:fontRef idx="minor">
            <a:schemeClr val="dk1"/>
          </a:fontRef>
        </p:style>
        <p:txBody>
          <a:bodyPr lIns="20553" tIns="20553" rIns="20553" bIns="20553" anchor="t"/>
          <a:lstStyle>
            <a:defPPr>
              <a:defRPr lang="en-US"/>
            </a:defPPr>
            <a:lvl1pPr marL="0" marR="0" lvl="0" indent="0" algn="ctr" defTabSz="914400" eaLnBrk="0" fontAlgn="auto" latinLnBrk="0" hangingPunct="0">
              <a:lnSpc>
                <a:spcPct val="90000"/>
              </a:lnSpc>
              <a:spcBef>
                <a:spcPts val="0"/>
              </a:spcBef>
              <a:spcAft>
                <a:spcPts val="0"/>
              </a:spcAft>
              <a:buClrTx/>
              <a:buSzTx/>
              <a:buFontTx/>
              <a:buNone/>
              <a:tabLst/>
              <a:defRPr kumimoji="0" sz="1100" b="0" i="0" u="none" strike="noStrike" kern="0" cap="none" spc="0" normalizeH="0" baseline="0">
                <a:ln>
                  <a:noFill/>
                </a:ln>
                <a:solidFill>
                  <a:srgbClr val="FFFFFF"/>
                </a:solidFill>
                <a:effectLst/>
                <a:uLnTx/>
                <a:uFillTx/>
                <a:latin typeface="Arial" charset="0"/>
                <a:ea typeface="ＭＳ Ｐゴシック" charset="0"/>
                <a:cs typeface="Arial"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l"/>
            <a:r>
              <a:rPr lang="es-ES" altLang="es-CL" sz="672" i="1" dirty="0">
                <a:solidFill>
                  <a:srgbClr val="002060"/>
                </a:solidFill>
              </a:rPr>
              <a:t>1.1: Campaña y plan operativo de marketing turístico internacional offline (B2B)</a:t>
            </a:r>
          </a:p>
        </p:txBody>
      </p:sp>
      <p:sp>
        <p:nvSpPr>
          <p:cNvPr id="92" name="Rectangle 91"/>
          <p:cNvSpPr/>
          <p:nvPr>
            <p:custDataLst>
              <p:tags r:id="rId7"/>
            </p:custDataLst>
          </p:nvPr>
        </p:nvSpPr>
        <p:spPr>
          <a:xfrm>
            <a:off x="2652450" y="4393362"/>
            <a:ext cx="1456171" cy="375442"/>
          </a:xfrm>
          <a:prstGeom prst="rect">
            <a:avLst/>
          </a:prstGeom>
          <a:solidFill>
            <a:schemeClr val="accent3"/>
          </a:solidFill>
          <a:ln w="28575">
            <a:noFill/>
          </a:ln>
        </p:spPr>
        <p:style>
          <a:lnRef idx="2">
            <a:schemeClr val="accent2"/>
          </a:lnRef>
          <a:fillRef idx="1">
            <a:schemeClr val="lt1"/>
          </a:fillRef>
          <a:effectRef idx="0">
            <a:schemeClr val="accent2"/>
          </a:effectRef>
          <a:fontRef idx="minor">
            <a:schemeClr val="dk1"/>
          </a:fontRef>
        </p:style>
        <p:txBody>
          <a:bodyPr lIns="20553" tIns="20553" rIns="20553" bIns="20553" rtlCol="0" anchor="ctr">
            <a:noAutofit/>
          </a:bodyPr>
          <a:lstStyle/>
          <a:p>
            <a:pPr marL="20543" lvl="1" indent="-103326" algn="ctr" defTabSz="834766">
              <a:spcAft>
                <a:spcPts val="171"/>
              </a:spcAft>
            </a:pPr>
            <a:r>
              <a:rPr lang="es-ES" sz="806" b="1" dirty="0">
                <a:solidFill>
                  <a:srgbClr val="FFFFFF"/>
                </a:solidFill>
                <a:cs typeface="Arial" panose="020B0604020202020204" pitchFamily="34" charset="0"/>
              </a:rPr>
              <a:t>E2: Reclasificación de mercados internacionales target</a:t>
            </a:r>
          </a:p>
        </p:txBody>
      </p:sp>
      <p:sp>
        <p:nvSpPr>
          <p:cNvPr id="102" name="Rectangle 101"/>
          <p:cNvSpPr/>
          <p:nvPr>
            <p:custDataLst>
              <p:tags r:id="rId8"/>
            </p:custDataLst>
          </p:nvPr>
        </p:nvSpPr>
        <p:spPr>
          <a:xfrm>
            <a:off x="1047161" y="5358958"/>
            <a:ext cx="4219804" cy="185449"/>
          </a:xfrm>
          <a:prstGeom prst="rect">
            <a:avLst/>
          </a:prstGeom>
          <a:solidFill>
            <a:schemeClr val="accent3"/>
          </a:solidFill>
          <a:ln w="3175">
            <a:noFill/>
          </a:ln>
        </p:spPr>
        <p:style>
          <a:lnRef idx="2">
            <a:schemeClr val="accent2"/>
          </a:lnRef>
          <a:fillRef idx="1">
            <a:schemeClr val="lt1"/>
          </a:fillRef>
          <a:effectRef idx="0">
            <a:schemeClr val="accent2"/>
          </a:effectRef>
          <a:fontRef idx="minor">
            <a:schemeClr val="dk1"/>
          </a:fontRef>
        </p:style>
        <p:txBody>
          <a:bodyPr lIns="20553" tIns="20553" rIns="20553" bIns="20553" rtlCol="0" anchor="ctr">
            <a:noAutofit/>
          </a:bodyPr>
          <a:lstStyle/>
          <a:p>
            <a:pPr marL="20543" lvl="1" indent="-103326" algn="ctr" defTabSz="834766">
              <a:spcAft>
                <a:spcPts val="171"/>
              </a:spcAft>
            </a:pPr>
            <a:r>
              <a:rPr lang="es-ES" sz="806" b="1" dirty="0">
                <a:solidFill>
                  <a:srgbClr val="FFFFFF"/>
                </a:solidFill>
                <a:cs typeface="Arial" panose="020B0604020202020204" pitchFamily="34" charset="0"/>
              </a:rPr>
              <a:t>E1: Reclasificación de mercados por objetivos de acción al mercado</a:t>
            </a:r>
          </a:p>
        </p:txBody>
      </p:sp>
      <p:sp>
        <p:nvSpPr>
          <p:cNvPr id="103" name="Text Box 4"/>
          <p:cNvSpPr txBox="1">
            <a:spLocks noChangeArrowheads="1"/>
          </p:cNvSpPr>
          <p:nvPr/>
        </p:nvSpPr>
        <p:spPr bwMode="auto">
          <a:xfrm>
            <a:off x="1047162" y="5582382"/>
            <a:ext cx="8099051" cy="152967"/>
          </a:xfrm>
          <a:prstGeom prst="rect">
            <a:avLst/>
          </a:prstGeom>
          <a:solidFill>
            <a:schemeClr val="accent3">
              <a:lumMod val="20000"/>
              <a:lumOff val="80000"/>
            </a:schemeClr>
          </a:solidFill>
          <a:ln w="3175">
            <a:noFill/>
            <a:headEnd/>
            <a:tailEnd/>
          </a:ln>
        </p:spPr>
        <p:style>
          <a:lnRef idx="2">
            <a:schemeClr val="accent1"/>
          </a:lnRef>
          <a:fillRef idx="1">
            <a:schemeClr val="lt1"/>
          </a:fillRef>
          <a:effectRef idx="0">
            <a:schemeClr val="accent1"/>
          </a:effectRef>
          <a:fontRef idx="minor">
            <a:schemeClr val="dk1"/>
          </a:fontRef>
        </p:style>
        <p:txBody>
          <a:bodyPr lIns="20553" tIns="20553" rIns="20553" bIns="20553" anchor="t"/>
          <a:lstStyle>
            <a:defPPr>
              <a:defRPr lang="en-US"/>
            </a:defPPr>
            <a:lvl1pPr marL="0" marR="0" lvl="0" indent="0" algn="ctr" defTabSz="914400" eaLnBrk="0" fontAlgn="auto" latinLnBrk="0" hangingPunct="0">
              <a:lnSpc>
                <a:spcPct val="90000"/>
              </a:lnSpc>
              <a:spcBef>
                <a:spcPts val="0"/>
              </a:spcBef>
              <a:spcAft>
                <a:spcPts val="0"/>
              </a:spcAft>
              <a:buClrTx/>
              <a:buSzTx/>
              <a:buFontTx/>
              <a:buNone/>
              <a:tabLst/>
              <a:defRPr kumimoji="0" sz="1100" b="0" i="0" u="none" strike="noStrike" kern="0" cap="none" spc="0" normalizeH="0" baseline="0">
                <a:ln>
                  <a:noFill/>
                </a:ln>
                <a:solidFill>
                  <a:srgbClr val="FFFFFF"/>
                </a:solidFill>
                <a:effectLst/>
                <a:uLnTx/>
                <a:uFillTx/>
                <a:latin typeface="Arial" charset="0"/>
                <a:ea typeface="ＭＳ Ｐゴシック" charset="0"/>
                <a:cs typeface="Arial"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l"/>
            <a:r>
              <a:rPr lang="es-ES" altLang="es-CL" sz="672" i="1" dirty="0">
                <a:solidFill>
                  <a:srgbClr val="002060"/>
                </a:solidFill>
              </a:rPr>
              <a:t>1.1: Plan de Marketing de Turismo Interno para Quito (B2C)</a:t>
            </a:r>
          </a:p>
        </p:txBody>
      </p:sp>
      <p:sp>
        <p:nvSpPr>
          <p:cNvPr id="106" name="Rectangle 105"/>
          <p:cNvSpPr/>
          <p:nvPr>
            <p:custDataLst>
              <p:tags r:id="rId9"/>
            </p:custDataLst>
          </p:nvPr>
        </p:nvSpPr>
        <p:spPr>
          <a:xfrm>
            <a:off x="5353485" y="5358958"/>
            <a:ext cx="3792728" cy="185449"/>
          </a:xfrm>
          <a:prstGeom prst="rect">
            <a:avLst/>
          </a:prstGeom>
          <a:solidFill>
            <a:schemeClr val="accent3"/>
          </a:solidFill>
          <a:ln w="28575">
            <a:noFill/>
          </a:ln>
        </p:spPr>
        <p:style>
          <a:lnRef idx="2">
            <a:schemeClr val="accent2"/>
          </a:lnRef>
          <a:fillRef idx="1">
            <a:schemeClr val="lt1"/>
          </a:fillRef>
          <a:effectRef idx="0">
            <a:schemeClr val="accent2"/>
          </a:effectRef>
          <a:fontRef idx="minor">
            <a:schemeClr val="dk1"/>
          </a:fontRef>
        </p:style>
        <p:txBody>
          <a:bodyPr lIns="20553" tIns="20553" rIns="20553" bIns="20553" rtlCol="0" anchor="ctr">
            <a:noAutofit/>
          </a:bodyPr>
          <a:lstStyle/>
          <a:p>
            <a:pPr marL="20543" lvl="1" indent="-103326" algn="ctr" defTabSz="834766">
              <a:spcAft>
                <a:spcPts val="171"/>
              </a:spcAft>
            </a:pPr>
            <a:r>
              <a:rPr lang="es-ES" sz="806" b="1" dirty="0">
                <a:solidFill>
                  <a:srgbClr val="FFFFFF"/>
                </a:solidFill>
                <a:cs typeface="Arial" panose="020B0604020202020204" pitchFamily="34" charset="0"/>
              </a:rPr>
              <a:t>E2: Distribución del presupuesto por objetivos para cada mercado</a:t>
            </a:r>
          </a:p>
        </p:txBody>
      </p:sp>
      <p:sp>
        <p:nvSpPr>
          <p:cNvPr id="112" name="Rectangle 111"/>
          <p:cNvSpPr/>
          <p:nvPr>
            <p:custDataLst>
              <p:tags r:id="rId10"/>
            </p:custDataLst>
          </p:nvPr>
        </p:nvSpPr>
        <p:spPr>
          <a:xfrm>
            <a:off x="4151289" y="4393362"/>
            <a:ext cx="1307384" cy="375442"/>
          </a:xfrm>
          <a:prstGeom prst="rect">
            <a:avLst/>
          </a:prstGeom>
          <a:solidFill>
            <a:schemeClr val="accent3"/>
          </a:solidFill>
          <a:ln w="28575">
            <a:noFill/>
          </a:ln>
        </p:spPr>
        <p:style>
          <a:lnRef idx="2">
            <a:schemeClr val="accent2"/>
          </a:lnRef>
          <a:fillRef idx="1">
            <a:schemeClr val="lt1"/>
          </a:fillRef>
          <a:effectRef idx="0">
            <a:schemeClr val="accent2"/>
          </a:effectRef>
          <a:fontRef idx="minor">
            <a:schemeClr val="dk1"/>
          </a:fontRef>
        </p:style>
        <p:txBody>
          <a:bodyPr lIns="20553" tIns="20553" rIns="20553" bIns="20553" rtlCol="0" anchor="ctr">
            <a:noAutofit/>
          </a:bodyPr>
          <a:lstStyle/>
          <a:p>
            <a:pPr marL="20543" lvl="1" indent="-103326" algn="ctr" defTabSz="834766">
              <a:spcAft>
                <a:spcPts val="171"/>
              </a:spcAft>
            </a:pPr>
            <a:r>
              <a:rPr lang="es-ES" sz="806" b="1" dirty="0">
                <a:solidFill>
                  <a:srgbClr val="FFFFFF"/>
                </a:solidFill>
                <a:cs typeface="Arial" panose="020B0604020202020204" pitchFamily="34" charset="0"/>
              </a:rPr>
              <a:t>E4: Promociones conjuntas con actores clave</a:t>
            </a:r>
          </a:p>
        </p:txBody>
      </p:sp>
      <p:grpSp>
        <p:nvGrpSpPr>
          <p:cNvPr id="3" name="Group 2"/>
          <p:cNvGrpSpPr/>
          <p:nvPr/>
        </p:nvGrpSpPr>
        <p:grpSpPr>
          <a:xfrm>
            <a:off x="5492272" y="4390273"/>
            <a:ext cx="3589430" cy="723982"/>
            <a:chOff x="4177794" y="3604905"/>
            <a:chExt cx="2691026" cy="808119"/>
          </a:xfrm>
        </p:grpSpPr>
        <p:sp>
          <p:nvSpPr>
            <p:cNvPr id="95" name="Rectangle 94"/>
            <p:cNvSpPr/>
            <p:nvPr>
              <p:custDataLst>
                <p:tags r:id="rId30"/>
              </p:custDataLst>
            </p:nvPr>
          </p:nvSpPr>
          <p:spPr>
            <a:xfrm>
              <a:off x="4177794" y="3604905"/>
              <a:ext cx="2691026" cy="419074"/>
            </a:xfrm>
            <a:prstGeom prst="rect">
              <a:avLst/>
            </a:prstGeom>
            <a:solidFill>
              <a:schemeClr val="accent3"/>
            </a:solidFill>
            <a:ln w="3175">
              <a:noFill/>
            </a:ln>
          </p:spPr>
          <p:style>
            <a:lnRef idx="2">
              <a:schemeClr val="accent2"/>
            </a:lnRef>
            <a:fillRef idx="1">
              <a:schemeClr val="lt1"/>
            </a:fillRef>
            <a:effectRef idx="0">
              <a:schemeClr val="accent2"/>
            </a:effectRef>
            <a:fontRef idx="minor">
              <a:schemeClr val="dk1"/>
            </a:fontRef>
          </p:style>
          <p:txBody>
            <a:bodyPr lIns="20553" tIns="20553" rIns="20553" bIns="20553" rtlCol="0" anchor="ctr">
              <a:noAutofit/>
            </a:bodyPr>
            <a:lstStyle/>
            <a:p>
              <a:pPr marL="20543" lvl="1" indent="-103326" algn="ctr" defTabSz="834766">
                <a:spcAft>
                  <a:spcPts val="171"/>
                </a:spcAft>
              </a:pPr>
              <a:r>
                <a:rPr lang="es-ES" sz="806" b="1" dirty="0">
                  <a:solidFill>
                    <a:srgbClr val="FFFFFF"/>
                  </a:solidFill>
                  <a:cs typeface="Arial" panose="020B0604020202020204" pitchFamily="34" charset="0"/>
                </a:rPr>
                <a:t>E3: Inteligencia de mercados en tiempo real para toma de decisiones</a:t>
              </a:r>
            </a:p>
          </p:txBody>
        </p:sp>
        <p:sp>
          <p:nvSpPr>
            <p:cNvPr id="116" name="Text Box 4"/>
            <p:cNvSpPr txBox="1">
              <a:spLocks noChangeArrowheads="1"/>
            </p:cNvSpPr>
            <p:nvPr/>
          </p:nvSpPr>
          <p:spPr bwMode="auto">
            <a:xfrm>
              <a:off x="4177796" y="4116096"/>
              <a:ext cx="2691024" cy="296928"/>
            </a:xfrm>
            <a:prstGeom prst="rect">
              <a:avLst/>
            </a:prstGeom>
            <a:solidFill>
              <a:schemeClr val="accent3">
                <a:lumMod val="20000"/>
                <a:lumOff val="80000"/>
              </a:schemeClr>
            </a:solidFill>
            <a:ln w="3175">
              <a:noFill/>
              <a:headEnd/>
              <a:tailEnd/>
            </a:ln>
          </p:spPr>
          <p:style>
            <a:lnRef idx="2">
              <a:schemeClr val="accent1"/>
            </a:lnRef>
            <a:fillRef idx="1">
              <a:schemeClr val="lt1"/>
            </a:fillRef>
            <a:effectRef idx="0">
              <a:schemeClr val="accent1"/>
            </a:effectRef>
            <a:fontRef idx="minor">
              <a:schemeClr val="dk1"/>
            </a:fontRef>
          </p:style>
          <p:txBody>
            <a:bodyPr lIns="20553" tIns="20553" rIns="20553" bIns="20553" anchor="t"/>
            <a:lstStyle>
              <a:defPPr>
                <a:defRPr lang="en-US"/>
              </a:defPPr>
              <a:lvl1pPr marL="0" marR="0" lvl="0" indent="0" algn="ctr" defTabSz="914400" eaLnBrk="0" fontAlgn="auto" latinLnBrk="0" hangingPunct="0">
                <a:lnSpc>
                  <a:spcPct val="90000"/>
                </a:lnSpc>
                <a:spcBef>
                  <a:spcPts val="0"/>
                </a:spcBef>
                <a:spcAft>
                  <a:spcPts val="0"/>
                </a:spcAft>
                <a:buClrTx/>
                <a:buSzTx/>
                <a:buFontTx/>
                <a:buNone/>
                <a:tabLst/>
                <a:defRPr kumimoji="0" sz="1100" b="0" i="0" u="none" strike="noStrike" kern="0" cap="none" spc="0" normalizeH="0" baseline="0">
                  <a:ln>
                    <a:noFill/>
                  </a:ln>
                  <a:solidFill>
                    <a:srgbClr val="FFFFFF"/>
                  </a:solidFill>
                  <a:effectLst/>
                  <a:uLnTx/>
                  <a:uFillTx/>
                  <a:latin typeface="Arial" charset="0"/>
                  <a:ea typeface="ＭＳ Ｐゴシック" charset="0"/>
                  <a:cs typeface="Arial"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l"/>
              <a:r>
                <a:rPr lang="es-ES" altLang="es-CL" sz="672" i="1" dirty="0">
                  <a:solidFill>
                    <a:srgbClr val="002060"/>
                  </a:solidFill>
                </a:rPr>
                <a:t>3.1: </a:t>
              </a:r>
              <a:r>
                <a:rPr lang="es-ES" altLang="es-CL" sz="672" b="1" i="1" dirty="0">
                  <a:solidFill>
                    <a:srgbClr val="002060"/>
                  </a:solidFill>
                </a:rPr>
                <a:t>Creación de una Plataforma de Inteligencia Operativa de Mercado</a:t>
              </a:r>
            </a:p>
            <a:p>
              <a:pPr algn="l"/>
              <a:endParaRPr lang="es-ES" altLang="es-CL" sz="672" b="1" i="1" dirty="0">
                <a:solidFill>
                  <a:srgbClr val="002060"/>
                </a:solidFill>
              </a:endParaRPr>
            </a:p>
          </p:txBody>
        </p:sp>
      </p:grpSp>
      <p:grpSp>
        <p:nvGrpSpPr>
          <p:cNvPr id="57" name="Group 56"/>
          <p:cNvGrpSpPr/>
          <p:nvPr/>
        </p:nvGrpSpPr>
        <p:grpSpPr>
          <a:xfrm>
            <a:off x="2114518" y="6284255"/>
            <a:ext cx="5674169" cy="176680"/>
            <a:chOff x="2219817" y="6544076"/>
            <a:chExt cx="6333583" cy="197213"/>
          </a:xfrm>
        </p:grpSpPr>
        <p:sp>
          <p:nvSpPr>
            <p:cNvPr id="58" name="Rectangle 57"/>
            <p:cNvSpPr>
              <a:spLocks noChangeArrowheads="1"/>
            </p:cNvSpPr>
            <p:nvPr>
              <p:custDataLst>
                <p:tags r:id="rId24"/>
              </p:custDataLst>
            </p:nvPr>
          </p:nvSpPr>
          <p:spPr bwMode="auto">
            <a:xfrm>
              <a:off x="2219817" y="6608310"/>
              <a:ext cx="189900" cy="68824"/>
            </a:xfrm>
            <a:prstGeom prst="rect">
              <a:avLst/>
            </a:prstGeom>
            <a:solidFill>
              <a:srgbClr val="92D400"/>
            </a:solidFill>
            <a:ln w="12700" algn="ctr">
              <a:noFill/>
              <a:miter lim="800000"/>
              <a:headEnd/>
              <a:tailEnd/>
            </a:ln>
            <a:effectLst/>
          </p:spPr>
          <p:txBody>
            <a:bodyPr lIns="410718" tIns="41072" rIns="82144" bIns="41072" anchor="ctr"/>
            <a:lstStyle/>
            <a:p>
              <a:pPr defTabSz="834766" eaLnBrk="0" fontAlgn="b" hangingPunct="0">
                <a:lnSpc>
                  <a:spcPct val="85000"/>
                </a:lnSpc>
              </a:pPr>
              <a:endParaRPr lang="es-ES" sz="806" dirty="0">
                <a:solidFill>
                  <a:prstClr val="black"/>
                </a:solidFill>
                <a:cs typeface="Arial" pitchFamily="34" charset="0"/>
              </a:endParaRPr>
            </a:p>
          </p:txBody>
        </p:sp>
        <p:sp>
          <p:nvSpPr>
            <p:cNvPr id="59" name="Rectangle 57"/>
            <p:cNvSpPr>
              <a:spLocks noChangeArrowheads="1"/>
            </p:cNvSpPr>
            <p:nvPr>
              <p:custDataLst>
                <p:tags r:id="rId25"/>
              </p:custDataLst>
            </p:nvPr>
          </p:nvSpPr>
          <p:spPr bwMode="auto">
            <a:xfrm>
              <a:off x="4022913" y="6608310"/>
              <a:ext cx="189900" cy="68824"/>
            </a:xfrm>
            <a:prstGeom prst="rect">
              <a:avLst/>
            </a:prstGeom>
            <a:solidFill>
              <a:srgbClr val="7F7F7F"/>
            </a:solidFill>
            <a:ln w="12700" algn="ctr">
              <a:noFill/>
              <a:miter lim="800000"/>
              <a:headEnd/>
              <a:tailEnd/>
            </a:ln>
            <a:effectLst/>
          </p:spPr>
          <p:txBody>
            <a:bodyPr lIns="410718" tIns="41072" rIns="82144" bIns="41072" anchor="ctr"/>
            <a:lstStyle/>
            <a:p>
              <a:pPr defTabSz="834766" eaLnBrk="0" fontAlgn="b" hangingPunct="0">
                <a:lnSpc>
                  <a:spcPct val="85000"/>
                </a:lnSpc>
              </a:pPr>
              <a:endParaRPr lang="es-ES" sz="806" dirty="0">
                <a:solidFill>
                  <a:prstClr val="black"/>
                </a:solidFill>
                <a:cs typeface="Arial" pitchFamily="34" charset="0"/>
              </a:endParaRPr>
            </a:p>
          </p:txBody>
        </p:sp>
        <p:sp>
          <p:nvSpPr>
            <p:cNvPr id="60" name="Rectangle 57"/>
            <p:cNvSpPr>
              <a:spLocks noChangeArrowheads="1"/>
            </p:cNvSpPr>
            <p:nvPr>
              <p:custDataLst>
                <p:tags r:id="rId26"/>
              </p:custDataLst>
            </p:nvPr>
          </p:nvSpPr>
          <p:spPr bwMode="auto">
            <a:xfrm>
              <a:off x="7273579" y="6608310"/>
              <a:ext cx="189900" cy="68824"/>
            </a:xfrm>
            <a:prstGeom prst="rect">
              <a:avLst/>
            </a:prstGeom>
            <a:solidFill>
              <a:schemeClr val="accent3"/>
            </a:solidFill>
            <a:ln w="12700" algn="ctr">
              <a:noFill/>
              <a:miter lim="800000"/>
              <a:headEnd/>
              <a:tailEnd/>
            </a:ln>
            <a:effectLst/>
          </p:spPr>
          <p:txBody>
            <a:bodyPr lIns="410718" tIns="41072" rIns="82144" bIns="41072" anchor="ctr"/>
            <a:lstStyle/>
            <a:p>
              <a:pPr defTabSz="834766" eaLnBrk="0" fontAlgn="b" hangingPunct="0">
                <a:lnSpc>
                  <a:spcPct val="85000"/>
                </a:lnSpc>
              </a:pPr>
              <a:endParaRPr lang="es-ES" sz="806" dirty="0">
                <a:solidFill>
                  <a:prstClr val="black"/>
                </a:solidFill>
                <a:cs typeface="Arial" pitchFamily="34" charset="0"/>
              </a:endParaRPr>
            </a:p>
          </p:txBody>
        </p:sp>
        <p:sp>
          <p:nvSpPr>
            <p:cNvPr id="61" name="TextBox 60"/>
            <p:cNvSpPr txBox="1"/>
            <p:nvPr>
              <p:custDataLst>
                <p:tags r:id="rId27"/>
              </p:custDataLst>
            </p:nvPr>
          </p:nvSpPr>
          <p:spPr>
            <a:xfrm>
              <a:off x="2369786" y="6544076"/>
              <a:ext cx="1702232" cy="197213"/>
            </a:xfrm>
            <a:prstGeom prst="rect">
              <a:avLst/>
            </a:prstGeom>
            <a:noFill/>
            <a:effectLst/>
          </p:spPr>
          <p:txBody>
            <a:bodyPr wrap="square" lIns="52161" tIns="26081" rIns="52161" bIns="26081" rtlCol="0">
              <a:spAutoFit/>
            </a:bodyPr>
            <a:lstStyle/>
            <a:p>
              <a:pPr defTabSz="834766"/>
              <a:r>
                <a:rPr lang="es-ES" sz="806" dirty="0">
                  <a:solidFill>
                    <a:srgbClr val="002060"/>
                  </a:solidFill>
                  <a:cs typeface="Arial" pitchFamily="34" charset="0"/>
                </a:rPr>
                <a:t>Pilar CONECTIVIDAD</a:t>
              </a:r>
            </a:p>
          </p:txBody>
        </p:sp>
        <p:sp>
          <p:nvSpPr>
            <p:cNvPr id="62" name="TextBox 61"/>
            <p:cNvSpPr txBox="1"/>
            <p:nvPr>
              <p:custDataLst>
                <p:tags r:id="rId28"/>
              </p:custDataLst>
            </p:nvPr>
          </p:nvSpPr>
          <p:spPr>
            <a:xfrm>
              <a:off x="4213919" y="6544076"/>
              <a:ext cx="2789263" cy="197213"/>
            </a:xfrm>
            <a:prstGeom prst="rect">
              <a:avLst/>
            </a:prstGeom>
            <a:noFill/>
            <a:effectLst/>
          </p:spPr>
          <p:txBody>
            <a:bodyPr wrap="square" lIns="52161" tIns="26081" rIns="52161" bIns="26081" rtlCol="0">
              <a:spAutoFit/>
            </a:bodyPr>
            <a:lstStyle/>
            <a:p>
              <a:pPr defTabSz="834766"/>
              <a:r>
                <a:rPr lang="es-ES" sz="806" dirty="0">
                  <a:solidFill>
                    <a:srgbClr val="002060"/>
                  </a:solidFill>
                  <a:cs typeface="Arial" pitchFamily="34" charset="0"/>
                </a:rPr>
                <a:t>Pilar DESARROLLO PRODUCTO ALTO IMPACTO</a:t>
              </a:r>
            </a:p>
          </p:txBody>
        </p:sp>
        <p:sp>
          <p:nvSpPr>
            <p:cNvPr id="63" name="TextBox 62"/>
            <p:cNvSpPr txBox="1"/>
            <p:nvPr>
              <p:custDataLst>
                <p:tags r:id="rId29"/>
              </p:custDataLst>
            </p:nvPr>
          </p:nvSpPr>
          <p:spPr>
            <a:xfrm>
              <a:off x="7473400" y="6544076"/>
              <a:ext cx="1080000" cy="197213"/>
            </a:xfrm>
            <a:prstGeom prst="rect">
              <a:avLst/>
            </a:prstGeom>
            <a:noFill/>
            <a:effectLst/>
          </p:spPr>
          <p:txBody>
            <a:bodyPr wrap="square" lIns="52161" tIns="26081" rIns="52161" bIns="26081" rtlCol="0">
              <a:spAutoFit/>
            </a:bodyPr>
            <a:lstStyle/>
            <a:p>
              <a:pPr defTabSz="834766"/>
              <a:r>
                <a:rPr lang="es-ES" sz="806" dirty="0">
                  <a:solidFill>
                    <a:srgbClr val="002060"/>
                  </a:solidFill>
                  <a:cs typeface="Arial" pitchFamily="34" charset="0"/>
                </a:rPr>
                <a:t>Pilar MARKETING</a:t>
              </a:r>
            </a:p>
          </p:txBody>
        </p:sp>
      </p:grpSp>
      <p:sp>
        <p:nvSpPr>
          <p:cNvPr id="69" name="TextBox 68"/>
          <p:cNvSpPr txBox="1"/>
          <p:nvPr>
            <p:custDataLst>
              <p:tags r:id="rId11"/>
            </p:custDataLst>
          </p:nvPr>
        </p:nvSpPr>
        <p:spPr>
          <a:xfrm rot="16200000">
            <a:off x="423340" y="4568473"/>
            <a:ext cx="798177" cy="424712"/>
          </a:xfrm>
          <a:prstGeom prst="rect">
            <a:avLst/>
          </a:prstGeom>
          <a:noFill/>
        </p:spPr>
        <p:txBody>
          <a:bodyPr wrap="square" lIns="52178" tIns="26089" rIns="52178" bIns="26089" rtlCol="0">
            <a:spAutoFit/>
          </a:bodyPr>
          <a:lstStyle/>
          <a:p>
            <a:pPr algn="ctr" defTabSz="834766"/>
            <a:r>
              <a:rPr lang="es-ES" sz="806" b="1" dirty="0">
                <a:solidFill>
                  <a:srgbClr val="00A1DE"/>
                </a:solidFill>
                <a:cs typeface="Arial" pitchFamily="34" charset="0"/>
              </a:rPr>
              <a:t>Mercadeo y promoción </a:t>
            </a:r>
            <a:r>
              <a:rPr lang="es-ES" sz="806" dirty="0">
                <a:solidFill>
                  <a:srgbClr val="00A1DE"/>
                </a:solidFill>
                <a:cs typeface="Arial" pitchFamily="34" charset="0"/>
              </a:rPr>
              <a:t>(internacional)</a:t>
            </a:r>
          </a:p>
        </p:txBody>
      </p:sp>
      <p:sp>
        <p:nvSpPr>
          <p:cNvPr id="70" name="TextBox 69"/>
          <p:cNvSpPr txBox="1"/>
          <p:nvPr>
            <p:custDataLst>
              <p:tags r:id="rId12"/>
            </p:custDataLst>
          </p:nvPr>
        </p:nvSpPr>
        <p:spPr>
          <a:xfrm rot="16200000">
            <a:off x="479886" y="5387317"/>
            <a:ext cx="709621" cy="424712"/>
          </a:xfrm>
          <a:prstGeom prst="rect">
            <a:avLst/>
          </a:prstGeom>
          <a:noFill/>
        </p:spPr>
        <p:txBody>
          <a:bodyPr wrap="square" lIns="52178" tIns="26089" rIns="52178" bIns="26089" rtlCol="0">
            <a:spAutoFit/>
          </a:bodyPr>
          <a:lstStyle>
            <a:defPPr>
              <a:defRPr lang="es-ES"/>
            </a:defPPr>
            <a:lvl1pPr algn="ctr" defTabSz="931789" fontAlgn="base">
              <a:spcBef>
                <a:spcPct val="0"/>
              </a:spcBef>
              <a:spcAft>
                <a:spcPct val="0"/>
              </a:spcAft>
              <a:defRPr sz="900" b="1">
                <a:solidFill>
                  <a:srgbClr val="00A1DE"/>
                </a:solidFill>
                <a:cs typeface="Arial" pitchFamily="34" charset="0"/>
              </a:defRPr>
            </a:lvl1pPr>
          </a:lstStyle>
          <a:p>
            <a:r>
              <a:rPr lang="es-ES" sz="806" dirty="0"/>
              <a:t>Mercadeo y promoción (</a:t>
            </a:r>
            <a:r>
              <a:rPr lang="es-ES" sz="806" b="0" dirty="0"/>
              <a:t>nacional</a:t>
            </a:r>
            <a:r>
              <a:rPr lang="es-ES" sz="806" dirty="0"/>
              <a:t>)</a:t>
            </a:r>
          </a:p>
        </p:txBody>
      </p:sp>
      <p:sp>
        <p:nvSpPr>
          <p:cNvPr id="73" name="Text Box 23"/>
          <p:cNvSpPr txBox="1">
            <a:spLocks noChangeArrowheads="1"/>
          </p:cNvSpPr>
          <p:nvPr>
            <p:custDataLst>
              <p:tags r:id="rId13"/>
            </p:custDataLst>
          </p:nvPr>
        </p:nvSpPr>
        <p:spPr bwMode="auto">
          <a:xfrm>
            <a:off x="4609179" y="2965135"/>
            <a:ext cx="935003" cy="678979"/>
          </a:xfrm>
          <a:prstGeom prst="rect">
            <a:avLst/>
          </a:prstGeom>
          <a:solidFill>
            <a:schemeClr val="accent3"/>
          </a:solidFill>
          <a:ln w="9525">
            <a:noFill/>
            <a:miter lim="800000"/>
            <a:headEnd/>
            <a:tailEnd/>
          </a:ln>
        </p:spPr>
        <p:txBody>
          <a:bodyPr lIns="20553" tIns="20553" rIns="20553" bIns="20553" anchor="ct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defTabSz="834766">
              <a:lnSpc>
                <a:spcPct val="80000"/>
              </a:lnSpc>
            </a:pPr>
            <a:r>
              <a:rPr lang="es-ES" sz="806" b="1" dirty="0">
                <a:solidFill>
                  <a:srgbClr val="FFFFFF"/>
                </a:solidFill>
                <a:cs typeface="Arial" charset="0"/>
              </a:rPr>
              <a:t>E3. Aumentar y comunicar los beneficios integrales para la calidad</a:t>
            </a:r>
          </a:p>
        </p:txBody>
      </p:sp>
      <p:sp>
        <p:nvSpPr>
          <p:cNvPr id="74" name="Text Box 35"/>
          <p:cNvSpPr txBox="1">
            <a:spLocks noChangeArrowheads="1"/>
          </p:cNvSpPr>
          <p:nvPr>
            <p:custDataLst>
              <p:tags r:id="rId14"/>
            </p:custDataLst>
          </p:nvPr>
        </p:nvSpPr>
        <p:spPr bwMode="auto">
          <a:xfrm>
            <a:off x="972853" y="2965135"/>
            <a:ext cx="2010689" cy="678979"/>
          </a:xfrm>
          <a:prstGeom prst="rect">
            <a:avLst/>
          </a:prstGeom>
          <a:solidFill>
            <a:schemeClr val="accent3"/>
          </a:solidFill>
          <a:ln w="28575">
            <a:noFill/>
            <a:miter lim="800000"/>
            <a:headEnd/>
            <a:tailEnd/>
          </a:ln>
        </p:spPr>
        <p:txBody>
          <a:bodyPr lIns="20553" tIns="20553" rIns="20553" bIns="20553" anchor="ct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defTabSz="834766">
              <a:lnSpc>
                <a:spcPct val="80000"/>
              </a:lnSpc>
            </a:pPr>
            <a:r>
              <a:rPr lang="es-ES" sz="806" b="1" dirty="0">
                <a:solidFill>
                  <a:srgbClr val="FFFFFF"/>
                </a:solidFill>
                <a:cs typeface="Arial" charset="0"/>
              </a:rPr>
              <a:t>E1. Desarrollo inorgánico del turismo a través de captación de inversiones de alto impacto </a:t>
            </a:r>
          </a:p>
        </p:txBody>
      </p:sp>
      <p:sp>
        <p:nvSpPr>
          <p:cNvPr id="75" name="Text Box 31"/>
          <p:cNvSpPr txBox="1">
            <a:spLocks noChangeArrowheads="1"/>
          </p:cNvSpPr>
          <p:nvPr>
            <p:custDataLst>
              <p:tags r:id="rId15"/>
            </p:custDataLst>
          </p:nvPr>
        </p:nvSpPr>
        <p:spPr bwMode="auto">
          <a:xfrm>
            <a:off x="5584885" y="2965135"/>
            <a:ext cx="935003" cy="678979"/>
          </a:xfrm>
          <a:prstGeom prst="rect">
            <a:avLst/>
          </a:prstGeom>
          <a:solidFill>
            <a:schemeClr val="accent3"/>
          </a:solidFill>
          <a:ln w="9525">
            <a:noFill/>
            <a:miter lim="800000"/>
            <a:headEnd/>
            <a:tailEnd/>
          </a:ln>
          <a:extLst/>
        </p:spPr>
        <p:txBody>
          <a:bodyPr lIns="20553" tIns="20553" rIns="20553" bIns="20553" anchor="ctr"/>
          <a:lstStyle>
            <a:defPPr>
              <a:defRPr lang="es-CL"/>
            </a:defPPr>
            <a:lvl1pPr algn="ctr" eaLnBrk="0" hangingPunct="0">
              <a:lnSpc>
                <a:spcPct val="80000"/>
              </a:lnSpc>
              <a:defRPr sz="900">
                <a:solidFill>
                  <a:schemeClr val="bg1"/>
                </a:solidFill>
                <a:latin typeface="Arial" charset="0"/>
                <a:ea typeface="ＭＳ Ｐゴシック" charset="0"/>
                <a:cs typeface="Arial" charset="0"/>
              </a:defRPr>
            </a:lvl1pPr>
            <a:lvl2pPr marL="742950" indent="-285750" eaLnBrk="0" hangingPunct="0">
              <a:defRPr>
                <a:latin typeface="Arial" charset="0"/>
                <a:ea typeface="ＭＳ Ｐゴシック" charset="0"/>
              </a:defRPr>
            </a:lvl2pPr>
            <a:lvl3pPr marL="1143000" indent="-228600" eaLnBrk="0" hangingPunct="0">
              <a:defRPr>
                <a:latin typeface="Arial" charset="0"/>
                <a:ea typeface="ＭＳ Ｐゴシック" charset="0"/>
              </a:defRPr>
            </a:lvl3pPr>
            <a:lvl4pPr marL="1600200" indent="-228600" eaLnBrk="0" hangingPunct="0">
              <a:defRPr>
                <a:latin typeface="Arial" charset="0"/>
                <a:ea typeface="ＭＳ Ｐゴシック" charset="0"/>
              </a:defRPr>
            </a:lvl4pPr>
            <a:lvl5pPr marL="2057400" indent="-228600" eaLnBrk="0" hangingPunct="0">
              <a:defRPr>
                <a:latin typeface="Arial" charset="0"/>
                <a:ea typeface="ＭＳ Ｐゴシック" charset="0"/>
              </a:defRPr>
            </a:lvl5pPr>
            <a:lvl6pPr marL="2514600" indent="-228600" eaLnBrk="0" fontAlgn="base" hangingPunct="0">
              <a:spcBef>
                <a:spcPct val="0"/>
              </a:spcBef>
              <a:spcAft>
                <a:spcPct val="0"/>
              </a:spcAft>
              <a:defRPr>
                <a:latin typeface="Arial" charset="0"/>
                <a:ea typeface="ＭＳ Ｐゴシック" charset="0"/>
              </a:defRPr>
            </a:lvl6pPr>
            <a:lvl7pPr marL="2971800" indent="-228600" eaLnBrk="0" fontAlgn="base" hangingPunct="0">
              <a:spcBef>
                <a:spcPct val="0"/>
              </a:spcBef>
              <a:spcAft>
                <a:spcPct val="0"/>
              </a:spcAft>
              <a:defRPr>
                <a:latin typeface="Arial" charset="0"/>
                <a:ea typeface="ＭＳ Ｐゴシック" charset="0"/>
              </a:defRPr>
            </a:lvl7pPr>
            <a:lvl8pPr marL="3429000" indent="-228600" eaLnBrk="0" fontAlgn="base" hangingPunct="0">
              <a:spcBef>
                <a:spcPct val="0"/>
              </a:spcBef>
              <a:spcAft>
                <a:spcPct val="0"/>
              </a:spcAft>
              <a:defRPr>
                <a:latin typeface="Arial" charset="0"/>
                <a:ea typeface="ＭＳ Ｐゴシック" charset="0"/>
              </a:defRPr>
            </a:lvl8pPr>
            <a:lvl9pPr marL="3886200" indent="-228600" eaLnBrk="0" fontAlgn="base" hangingPunct="0">
              <a:spcBef>
                <a:spcPct val="0"/>
              </a:spcBef>
              <a:spcAft>
                <a:spcPct val="0"/>
              </a:spcAft>
              <a:defRPr>
                <a:latin typeface="Arial" charset="0"/>
                <a:ea typeface="ＭＳ Ｐゴシック" charset="0"/>
              </a:defRPr>
            </a:lvl9pPr>
          </a:lstStyle>
          <a:p>
            <a:pPr defTabSz="834766"/>
            <a:r>
              <a:rPr lang="es-ES" sz="806" b="1" dirty="0"/>
              <a:t>E4. Foco de desarrollo turístico en centralidades de alto atractivo y potencial</a:t>
            </a:r>
          </a:p>
        </p:txBody>
      </p:sp>
      <p:sp>
        <p:nvSpPr>
          <p:cNvPr id="76" name="Text Box 37"/>
          <p:cNvSpPr txBox="1">
            <a:spLocks noChangeArrowheads="1"/>
          </p:cNvSpPr>
          <p:nvPr>
            <p:custDataLst>
              <p:tags r:id="rId16"/>
            </p:custDataLst>
          </p:nvPr>
        </p:nvSpPr>
        <p:spPr bwMode="auto">
          <a:xfrm>
            <a:off x="6560594" y="2965135"/>
            <a:ext cx="2563967" cy="678979"/>
          </a:xfrm>
          <a:prstGeom prst="rect">
            <a:avLst/>
          </a:prstGeom>
          <a:solidFill>
            <a:schemeClr val="accent3"/>
          </a:solidFill>
          <a:ln w="9525">
            <a:noFill/>
            <a:miter lim="800000"/>
            <a:headEnd/>
            <a:tailEnd/>
          </a:ln>
          <a:extLst/>
        </p:spPr>
        <p:txBody>
          <a:bodyPr lIns="20553" tIns="20553" rIns="20553" bIns="20553" anchor="ctr"/>
          <a:lstStyle>
            <a:defPPr>
              <a:defRPr lang="es-ES"/>
            </a:defPPr>
            <a:lvl1pPr algn="ctr" eaLnBrk="0" hangingPunct="0">
              <a:lnSpc>
                <a:spcPct val="80000"/>
              </a:lnSpc>
              <a:defRPr sz="900">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defTabSz="834766"/>
            <a:r>
              <a:rPr lang="es-ES" sz="806" b="1" dirty="0">
                <a:solidFill>
                  <a:srgbClr val="FFFFFF"/>
                </a:solidFill>
              </a:rPr>
              <a:t>E5. </a:t>
            </a:r>
            <a:r>
              <a:rPr lang="es-ES" sz="806" b="1" dirty="0"/>
              <a:t>Dinamización turística integral</a:t>
            </a:r>
            <a:endParaRPr lang="es-ES" sz="806" b="1" dirty="0">
              <a:solidFill>
                <a:srgbClr val="FFFFFF"/>
              </a:solidFill>
            </a:endParaRPr>
          </a:p>
        </p:txBody>
      </p:sp>
      <p:sp>
        <p:nvSpPr>
          <p:cNvPr id="72" name="Text Box 37"/>
          <p:cNvSpPr txBox="1">
            <a:spLocks noChangeArrowheads="1"/>
          </p:cNvSpPr>
          <p:nvPr>
            <p:custDataLst>
              <p:tags r:id="rId17"/>
            </p:custDataLst>
          </p:nvPr>
        </p:nvSpPr>
        <p:spPr bwMode="auto">
          <a:xfrm>
            <a:off x="3052784" y="2965135"/>
            <a:ext cx="1515689" cy="678979"/>
          </a:xfrm>
          <a:prstGeom prst="rect">
            <a:avLst/>
          </a:prstGeom>
          <a:solidFill>
            <a:schemeClr val="accent3"/>
          </a:solidFill>
          <a:ln w="9525">
            <a:noFill/>
            <a:miter lim="800000"/>
            <a:headEnd/>
            <a:tailEnd/>
          </a:ln>
          <a:extLst/>
        </p:spPr>
        <p:txBody>
          <a:bodyPr lIns="20553" tIns="20553" rIns="20553" bIns="20553" anchor="ctr"/>
          <a:lstStyle>
            <a:defPPr>
              <a:defRPr lang="es-ES"/>
            </a:defPPr>
            <a:lvl1pPr algn="ctr" eaLnBrk="0" hangingPunct="0">
              <a:lnSpc>
                <a:spcPct val="80000"/>
              </a:lnSpc>
              <a:defRPr sz="900">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defTabSz="834766"/>
            <a:r>
              <a:rPr lang="es-ES" sz="806" b="1" dirty="0">
                <a:solidFill>
                  <a:srgbClr val="FFFFFF"/>
                </a:solidFill>
                <a:latin typeface="Arial" pitchFamily="34" charset="0"/>
                <a:ea typeface="ＭＳ Ｐゴシック" charset="0"/>
                <a:cs typeface="Arial" pitchFamily="34" charset="0"/>
              </a:rPr>
              <a:t>E2. </a:t>
            </a:r>
            <a:r>
              <a:rPr lang="es-ES" sz="806" b="1" dirty="0"/>
              <a:t>Promoción de la inversión adecuada a cada tipología de proyecto</a:t>
            </a:r>
            <a:endParaRPr lang="es-ES" sz="806" b="1" dirty="0">
              <a:solidFill>
                <a:srgbClr val="FFFFFF"/>
              </a:solidFill>
              <a:latin typeface="Arial" pitchFamily="34" charset="0"/>
              <a:ea typeface="ＭＳ Ｐゴシック" charset="0"/>
              <a:cs typeface="Arial" pitchFamily="34" charset="0"/>
            </a:endParaRPr>
          </a:p>
        </p:txBody>
      </p:sp>
      <p:sp>
        <p:nvSpPr>
          <p:cNvPr id="32" name="Text Box 4"/>
          <p:cNvSpPr txBox="1">
            <a:spLocks noChangeArrowheads="1"/>
          </p:cNvSpPr>
          <p:nvPr/>
        </p:nvSpPr>
        <p:spPr bwMode="auto">
          <a:xfrm>
            <a:off x="1973001" y="3695122"/>
            <a:ext cx="1010541" cy="495776"/>
          </a:xfrm>
          <a:prstGeom prst="rect">
            <a:avLst/>
          </a:prstGeom>
          <a:solidFill>
            <a:schemeClr val="accent3">
              <a:lumMod val="20000"/>
              <a:lumOff val="80000"/>
            </a:schemeClr>
          </a:solidFill>
          <a:ln w="3175">
            <a:noFill/>
            <a:headEnd/>
            <a:tailEnd/>
          </a:ln>
        </p:spPr>
        <p:style>
          <a:lnRef idx="2">
            <a:schemeClr val="accent1"/>
          </a:lnRef>
          <a:fillRef idx="1">
            <a:schemeClr val="lt1"/>
          </a:fillRef>
          <a:effectRef idx="0">
            <a:schemeClr val="accent1"/>
          </a:effectRef>
          <a:fontRef idx="minor">
            <a:schemeClr val="dk1"/>
          </a:fontRef>
        </p:style>
        <p:txBody>
          <a:bodyPr lIns="20553" tIns="20553" rIns="20553" bIns="20553" anchor="t"/>
          <a:lstStyle>
            <a:defPPr>
              <a:defRPr lang="en-US"/>
            </a:defPPr>
            <a:lvl1pPr marL="0" marR="0" lvl="0" indent="0" algn="ctr" defTabSz="914400" eaLnBrk="0" fontAlgn="auto" latinLnBrk="0" hangingPunct="0">
              <a:lnSpc>
                <a:spcPct val="90000"/>
              </a:lnSpc>
              <a:spcBef>
                <a:spcPts val="0"/>
              </a:spcBef>
              <a:spcAft>
                <a:spcPts val="0"/>
              </a:spcAft>
              <a:buClrTx/>
              <a:buSzTx/>
              <a:buFontTx/>
              <a:buNone/>
              <a:tabLst/>
              <a:defRPr kumimoji="0" sz="1100" b="0" i="0" u="none" strike="noStrike" kern="0" cap="none" spc="0" normalizeH="0" baseline="0">
                <a:ln>
                  <a:noFill/>
                </a:ln>
                <a:solidFill>
                  <a:srgbClr val="FFFFFF"/>
                </a:solidFill>
                <a:effectLst/>
                <a:uLnTx/>
                <a:uFillTx/>
                <a:latin typeface="Arial" charset="0"/>
                <a:ea typeface="ＭＳ Ｐゴシック" charset="0"/>
                <a:cs typeface="Arial"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l"/>
            <a:r>
              <a:rPr lang="es-ES" altLang="es-CL" sz="672" i="1" dirty="0">
                <a:solidFill>
                  <a:srgbClr val="002060"/>
                </a:solidFill>
              </a:rPr>
              <a:t>1.2: Estructuración de paquetes de incentivos de atracción a la inversión turística de nivel internacional</a:t>
            </a:r>
          </a:p>
        </p:txBody>
      </p:sp>
      <p:sp>
        <p:nvSpPr>
          <p:cNvPr id="33" name="Text Box 4"/>
          <p:cNvSpPr txBox="1">
            <a:spLocks noChangeArrowheads="1"/>
          </p:cNvSpPr>
          <p:nvPr/>
        </p:nvSpPr>
        <p:spPr bwMode="auto">
          <a:xfrm>
            <a:off x="3060535" y="3721766"/>
            <a:ext cx="640001" cy="495776"/>
          </a:xfrm>
          <a:prstGeom prst="rect">
            <a:avLst/>
          </a:prstGeom>
          <a:solidFill>
            <a:schemeClr val="accent3">
              <a:lumMod val="20000"/>
              <a:lumOff val="80000"/>
            </a:schemeClr>
          </a:solidFill>
          <a:ln w="3175">
            <a:noFill/>
            <a:headEnd/>
            <a:tailEnd/>
          </a:ln>
        </p:spPr>
        <p:style>
          <a:lnRef idx="2">
            <a:schemeClr val="accent1"/>
          </a:lnRef>
          <a:fillRef idx="1">
            <a:schemeClr val="lt1"/>
          </a:fillRef>
          <a:effectRef idx="0">
            <a:schemeClr val="accent1"/>
          </a:effectRef>
          <a:fontRef idx="minor">
            <a:schemeClr val="dk1"/>
          </a:fontRef>
        </p:style>
        <p:txBody>
          <a:bodyPr lIns="20553" tIns="20553" rIns="20553" bIns="20553" anchor="t"/>
          <a:lstStyle>
            <a:defPPr>
              <a:defRPr lang="en-US"/>
            </a:defPPr>
            <a:lvl1pPr marL="0" marR="0" lvl="0" indent="0" algn="ctr" defTabSz="914400" eaLnBrk="0" fontAlgn="auto" latinLnBrk="0" hangingPunct="0">
              <a:lnSpc>
                <a:spcPct val="90000"/>
              </a:lnSpc>
              <a:spcBef>
                <a:spcPts val="0"/>
              </a:spcBef>
              <a:spcAft>
                <a:spcPts val="0"/>
              </a:spcAft>
              <a:buClrTx/>
              <a:buSzTx/>
              <a:buFontTx/>
              <a:buNone/>
              <a:tabLst/>
              <a:defRPr kumimoji="0" sz="1100" b="0" i="0" u="none" strike="noStrike" kern="0" cap="none" spc="0" normalizeH="0" baseline="0">
                <a:ln>
                  <a:noFill/>
                </a:ln>
                <a:solidFill>
                  <a:srgbClr val="FFFFFF"/>
                </a:solidFill>
                <a:effectLst/>
                <a:uLnTx/>
                <a:uFillTx/>
                <a:latin typeface="Arial" charset="0"/>
                <a:ea typeface="ＭＳ Ｐゴシック" charset="0"/>
                <a:cs typeface="Arial"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l"/>
            <a:r>
              <a:rPr lang="es-ES" altLang="es-CL" sz="672" i="1" dirty="0">
                <a:solidFill>
                  <a:srgbClr val="002060"/>
                </a:solidFill>
              </a:rPr>
              <a:t>2.1: Marketing de atracción de inversiones</a:t>
            </a:r>
          </a:p>
        </p:txBody>
      </p:sp>
      <p:sp>
        <p:nvSpPr>
          <p:cNvPr id="34" name="Text Box 4"/>
          <p:cNvSpPr txBox="1">
            <a:spLocks noChangeArrowheads="1"/>
          </p:cNvSpPr>
          <p:nvPr/>
        </p:nvSpPr>
        <p:spPr bwMode="auto">
          <a:xfrm>
            <a:off x="3767896" y="3721766"/>
            <a:ext cx="766785" cy="495776"/>
          </a:xfrm>
          <a:prstGeom prst="rect">
            <a:avLst/>
          </a:prstGeom>
          <a:solidFill>
            <a:schemeClr val="accent3">
              <a:lumMod val="20000"/>
              <a:lumOff val="80000"/>
            </a:schemeClr>
          </a:solidFill>
          <a:ln w="3175">
            <a:noFill/>
            <a:headEnd/>
            <a:tailEnd/>
          </a:ln>
        </p:spPr>
        <p:style>
          <a:lnRef idx="2">
            <a:schemeClr val="accent1"/>
          </a:lnRef>
          <a:fillRef idx="1">
            <a:schemeClr val="lt1"/>
          </a:fillRef>
          <a:effectRef idx="0">
            <a:schemeClr val="accent1"/>
          </a:effectRef>
          <a:fontRef idx="minor">
            <a:schemeClr val="dk1"/>
          </a:fontRef>
        </p:style>
        <p:txBody>
          <a:bodyPr lIns="20553" tIns="20553" rIns="20553" bIns="20553" anchor="t"/>
          <a:lstStyle>
            <a:defPPr>
              <a:defRPr lang="en-US"/>
            </a:defPPr>
            <a:lvl1pPr marL="0" marR="0" lvl="0" indent="0" algn="ctr" defTabSz="914400" eaLnBrk="0" fontAlgn="auto" latinLnBrk="0" hangingPunct="0">
              <a:lnSpc>
                <a:spcPct val="90000"/>
              </a:lnSpc>
              <a:spcBef>
                <a:spcPts val="0"/>
              </a:spcBef>
              <a:spcAft>
                <a:spcPts val="0"/>
              </a:spcAft>
              <a:buClrTx/>
              <a:buSzTx/>
              <a:buFontTx/>
              <a:buNone/>
              <a:tabLst/>
              <a:defRPr kumimoji="0" sz="1100" b="0" i="0" u="none" strike="noStrike" kern="0" cap="none" spc="0" normalizeH="0" baseline="0">
                <a:ln>
                  <a:noFill/>
                </a:ln>
                <a:solidFill>
                  <a:srgbClr val="FFFFFF"/>
                </a:solidFill>
                <a:effectLst/>
                <a:uLnTx/>
                <a:uFillTx/>
                <a:latin typeface="Arial" charset="0"/>
                <a:ea typeface="ＭＳ Ｐゴシック" charset="0"/>
                <a:cs typeface="Arial"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l"/>
            <a:r>
              <a:rPr lang="es-ES" altLang="es-CL" sz="672" i="1" dirty="0">
                <a:solidFill>
                  <a:srgbClr val="002060"/>
                </a:solidFill>
              </a:rPr>
              <a:t>2.2: Fortalecimiento de la Dirección de Inversiones de Quito Turismo</a:t>
            </a:r>
          </a:p>
        </p:txBody>
      </p:sp>
      <p:sp>
        <p:nvSpPr>
          <p:cNvPr id="35" name="Text Box 4"/>
          <p:cNvSpPr txBox="1">
            <a:spLocks noChangeArrowheads="1"/>
          </p:cNvSpPr>
          <p:nvPr/>
        </p:nvSpPr>
        <p:spPr bwMode="auto">
          <a:xfrm>
            <a:off x="4599089" y="3707274"/>
            <a:ext cx="935003" cy="495776"/>
          </a:xfrm>
          <a:prstGeom prst="rect">
            <a:avLst/>
          </a:prstGeom>
          <a:solidFill>
            <a:schemeClr val="accent3">
              <a:lumMod val="20000"/>
              <a:lumOff val="80000"/>
            </a:schemeClr>
          </a:solidFill>
          <a:ln w="3175">
            <a:noFill/>
            <a:headEnd/>
            <a:tailEnd/>
          </a:ln>
        </p:spPr>
        <p:style>
          <a:lnRef idx="2">
            <a:schemeClr val="accent1"/>
          </a:lnRef>
          <a:fillRef idx="1">
            <a:schemeClr val="lt1"/>
          </a:fillRef>
          <a:effectRef idx="0">
            <a:schemeClr val="accent1"/>
          </a:effectRef>
          <a:fontRef idx="minor">
            <a:schemeClr val="dk1"/>
          </a:fontRef>
        </p:style>
        <p:txBody>
          <a:bodyPr lIns="20553" tIns="20553" rIns="20553" bIns="20553" anchor="t"/>
          <a:lstStyle>
            <a:defPPr>
              <a:defRPr lang="en-US"/>
            </a:defPPr>
            <a:lvl1pPr marL="0" marR="0" lvl="0" indent="0" algn="ctr" defTabSz="914400" eaLnBrk="0" fontAlgn="auto" latinLnBrk="0" hangingPunct="0">
              <a:lnSpc>
                <a:spcPct val="90000"/>
              </a:lnSpc>
              <a:spcBef>
                <a:spcPts val="0"/>
              </a:spcBef>
              <a:spcAft>
                <a:spcPts val="0"/>
              </a:spcAft>
              <a:buClrTx/>
              <a:buSzTx/>
              <a:buFontTx/>
              <a:buNone/>
              <a:tabLst/>
              <a:defRPr kumimoji="0" sz="1100" b="0" i="0" u="none" strike="noStrike" kern="0" cap="none" spc="0" normalizeH="0" baseline="0">
                <a:ln>
                  <a:noFill/>
                </a:ln>
                <a:solidFill>
                  <a:srgbClr val="FFFFFF"/>
                </a:solidFill>
                <a:effectLst/>
                <a:uLnTx/>
                <a:uFillTx/>
                <a:latin typeface="Arial" charset="0"/>
                <a:ea typeface="ＭＳ Ｐゴシック" charset="0"/>
                <a:cs typeface="Arial"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l"/>
            <a:r>
              <a:rPr lang="es-ES" altLang="es-CL" sz="672" i="1" dirty="0">
                <a:solidFill>
                  <a:srgbClr val="002060"/>
                </a:solidFill>
              </a:rPr>
              <a:t>3.1: Plan Intensivo  para la Calidad Turística de Quito</a:t>
            </a:r>
          </a:p>
        </p:txBody>
      </p:sp>
      <p:sp>
        <p:nvSpPr>
          <p:cNvPr id="36" name="Text Box 4"/>
          <p:cNvSpPr txBox="1">
            <a:spLocks noChangeArrowheads="1"/>
          </p:cNvSpPr>
          <p:nvPr/>
        </p:nvSpPr>
        <p:spPr bwMode="auto">
          <a:xfrm>
            <a:off x="5581212" y="3711061"/>
            <a:ext cx="935003" cy="495776"/>
          </a:xfrm>
          <a:prstGeom prst="rect">
            <a:avLst/>
          </a:prstGeom>
          <a:solidFill>
            <a:schemeClr val="accent3">
              <a:lumMod val="20000"/>
              <a:lumOff val="80000"/>
            </a:schemeClr>
          </a:solidFill>
          <a:ln w="3175">
            <a:noFill/>
            <a:headEnd/>
            <a:tailEnd/>
          </a:ln>
        </p:spPr>
        <p:style>
          <a:lnRef idx="2">
            <a:schemeClr val="accent1"/>
          </a:lnRef>
          <a:fillRef idx="1">
            <a:schemeClr val="lt1"/>
          </a:fillRef>
          <a:effectRef idx="0">
            <a:schemeClr val="accent1"/>
          </a:effectRef>
          <a:fontRef idx="minor">
            <a:schemeClr val="dk1"/>
          </a:fontRef>
        </p:style>
        <p:txBody>
          <a:bodyPr lIns="20553" tIns="20553" rIns="20553" bIns="20553" anchor="t"/>
          <a:lstStyle>
            <a:defPPr>
              <a:defRPr lang="en-US"/>
            </a:defPPr>
            <a:lvl1pPr marL="0" marR="0" lvl="0" indent="0" algn="ctr" defTabSz="914400" eaLnBrk="0" fontAlgn="auto" latinLnBrk="0" hangingPunct="0">
              <a:lnSpc>
                <a:spcPct val="90000"/>
              </a:lnSpc>
              <a:spcBef>
                <a:spcPts val="0"/>
              </a:spcBef>
              <a:spcAft>
                <a:spcPts val="0"/>
              </a:spcAft>
              <a:buClrTx/>
              <a:buSzTx/>
              <a:buFontTx/>
              <a:buNone/>
              <a:tabLst/>
              <a:defRPr kumimoji="0" sz="1100" b="0" i="0" u="none" strike="noStrike" kern="0" cap="none" spc="0" normalizeH="0" baseline="0">
                <a:ln>
                  <a:noFill/>
                </a:ln>
                <a:solidFill>
                  <a:srgbClr val="FFFFFF"/>
                </a:solidFill>
                <a:effectLst/>
                <a:uLnTx/>
                <a:uFillTx/>
                <a:latin typeface="Arial" charset="0"/>
                <a:ea typeface="ＭＳ Ｐゴシック" charset="0"/>
                <a:cs typeface="Arial"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l"/>
            <a:r>
              <a:rPr lang="es-ES" altLang="es-CL" sz="672" i="1" dirty="0">
                <a:solidFill>
                  <a:srgbClr val="002060"/>
                </a:solidFill>
              </a:rPr>
              <a:t>4.1: Dinamización urbana y rural de barrios y áreas turísticas de Quito</a:t>
            </a:r>
          </a:p>
          <a:p>
            <a:pPr algn="l"/>
            <a:endParaRPr lang="es-ES" altLang="es-CL" sz="672" i="1" dirty="0">
              <a:solidFill>
                <a:srgbClr val="002060"/>
              </a:solidFill>
            </a:endParaRPr>
          </a:p>
        </p:txBody>
      </p:sp>
      <p:sp>
        <p:nvSpPr>
          <p:cNvPr id="37" name="Text Box 4"/>
          <p:cNvSpPr txBox="1">
            <a:spLocks noChangeArrowheads="1"/>
          </p:cNvSpPr>
          <p:nvPr/>
        </p:nvSpPr>
        <p:spPr bwMode="auto">
          <a:xfrm>
            <a:off x="8372082" y="3695949"/>
            <a:ext cx="709621" cy="507102"/>
          </a:xfrm>
          <a:prstGeom prst="rect">
            <a:avLst/>
          </a:prstGeom>
          <a:solidFill>
            <a:schemeClr val="accent3">
              <a:lumMod val="20000"/>
              <a:lumOff val="80000"/>
            </a:schemeClr>
          </a:solidFill>
          <a:ln w="3175">
            <a:noFill/>
            <a:headEnd/>
            <a:tailEnd/>
          </a:ln>
        </p:spPr>
        <p:style>
          <a:lnRef idx="2">
            <a:schemeClr val="accent1"/>
          </a:lnRef>
          <a:fillRef idx="1">
            <a:schemeClr val="lt1"/>
          </a:fillRef>
          <a:effectRef idx="0">
            <a:schemeClr val="accent1"/>
          </a:effectRef>
          <a:fontRef idx="minor">
            <a:schemeClr val="dk1"/>
          </a:fontRef>
        </p:style>
        <p:txBody>
          <a:bodyPr lIns="20553" tIns="20553" rIns="20553" bIns="20553" anchor="t"/>
          <a:lstStyle>
            <a:defPPr>
              <a:defRPr lang="en-US"/>
            </a:defPPr>
            <a:lvl1pPr marL="0" marR="0" lvl="0" indent="0" algn="ctr" defTabSz="914400" eaLnBrk="0" fontAlgn="auto" latinLnBrk="0" hangingPunct="0">
              <a:lnSpc>
                <a:spcPct val="90000"/>
              </a:lnSpc>
              <a:spcBef>
                <a:spcPts val="0"/>
              </a:spcBef>
              <a:spcAft>
                <a:spcPts val="0"/>
              </a:spcAft>
              <a:buClrTx/>
              <a:buSzTx/>
              <a:buFontTx/>
              <a:buNone/>
              <a:tabLst/>
              <a:defRPr kumimoji="0" sz="1100" b="0" i="0" u="none" strike="noStrike" kern="0" cap="none" spc="0" normalizeH="0" baseline="0">
                <a:ln>
                  <a:noFill/>
                </a:ln>
                <a:solidFill>
                  <a:srgbClr val="FFFFFF"/>
                </a:solidFill>
                <a:effectLst/>
                <a:uLnTx/>
                <a:uFillTx/>
                <a:latin typeface="Arial" charset="0"/>
                <a:ea typeface="ＭＳ Ｐゴシック" charset="0"/>
                <a:cs typeface="Arial"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l"/>
            <a:r>
              <a:rPr lang="es-ES" altLang="es-CL" sz="672" i="1" dirty="0">
                <a:solidFill>
                  <a:srgbClr val="002060"/>
                </a:solidFill>
              </a:rPr>
              <a:t>5.3:  Fomento de Encadenamientos Productivos en el destino</a:t>
            </a:r>
          </a:p>
        </p:txBody>
      </p:sp>
      <p:sp>
        <p:nvSpPr>
          <p:cNvPr id="79" name="Text Box 4"/>
          <p:cNvSpPr txBox="1">
            <a:spLocks noChangeArrowheads="1"/>
          </p:cNvSpPr>
          <p:nvPr/>
        </p:nvSpPr>
        <p:spPr bwMode="auto">
          <a:xfrm>
            <a:off x="6563332" y="3695949"/>
            <a:ext cx="843825" cy="507102"/>
          </a:xfrm>
          <a:prstGeom prst="rect">
            <a:avLst/>
          </a:prstGeom>
          <a:solidFill>
            <a:schemeClr val="accent3">
              <a:lumMod val="20000"/>
              <a:lumOff val="80000"/>
            </a:schemeClr>
          </a:solidFill>
          <a:ln w="3175">
            <a:noFill/>
            <a:headEnd/>
            <a:tailEnd/>
          </a:ln>
        </p:spPr>
        <p:style>
          <a:lnRef idx="2">
            <a:schemeClr val="accent1"/>
          </a:lnRef>
          <a:fillRef idx="1">
            <a:schemeClr val="lt1"/>
          </a:fillRef>
          <a:effectRef idx="0">
            <a:schemeClr val="accent1"/>
          </a:effectRef>
          <a:fontRef idx="minor">
            <a:schemeClr val="dk1"/>
          </a:fontRef>
        </p:style>
        <p:txBody>
          <a:bodyPr lIns="20553" tIns="20553" rIns="20553" bIns="20553" anchor="t"/>
          <a:lstStyle>
            <a:defPPr>
              <a:defRPr lang="en-US"/>
            </a:defPPr>
            <a:lvl1pPr marL="0" marR="0" lvl="0" indent="0" algn="ctr" defTabSz="914400" eaLnBrk="0" fontAlgn="auto" latinLnBrk="0" hangingPunct="0">
              <a:lnSpc>
                <a:spcPct val="90000"/>
              </a:lnSpc>
              <a:spcBef>
                <a:spcPts val="0"/>
              </a:spcBef>
              <a:spcAft>
                <a:spcPts val="0"/>
              </a:spcAft>
              <a:buClrTx/>
              <a:buSzTx/>
              <a:buFontTx/>
              <a:buNone/>
              <a:tabLst/>
              <a:defRPr kumimoji="0" sz="1100" b="0" i="0" u="none" strike="noStrike" kern="0" cap="none" spc="0" normalizeH="0" baseline="0">
                <a:ln>
                  <a:noFill/>
                </a:ln>
                <a:solidFill>
                  <a:srgbClr val="FFFFFF"/>
                </a:solidFill>
                <a:effectLst/>
                <a:uLnTx/>
                <a:uFillTx/>
                <a:latin typeface="Arial" charset="0"/>
                <a:ea typeface="ＭＳ Ｐゴシック" charset="0"/>
                <a:cs typeface="Arial"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l"/>
            <a:r>
              <a:rPr lang="es-ES" altLang="es-CL" sz="672" i="1" dirty="0">
                <a:solidFill>
                  <a:srgbClr val="002060"/>
                </a:solidFill>
              </a:rPr>
              <a:t>5.1: Desarrollo de productos turísticos sustentables</a:t>
            </a:r>
          </a:p>
        </p:txBody>
      </p:sp>
      <p:sp>
        <p:nvSpPr>
          <p:cNvPr id="82" name="Text Box 4"/>
          <p:cNvSpPr txBox="1">
            <a:spLocks noChangeArrowheads="1"/>
          </p:cNvSpPr>
          <p:nvPr/>
        </p:nvSpPr>
        <p:spPr bwMode="auto">
          <a:xfrm>
            <a:off x="7454277" y="3695949"/>
            <a:ext cx="870688" cy="507102"/>
          </a:xfrm>
          <a:prstGeom prst="rect">
            <a:avLst/>
          </a:prstGeom>
          <a:solidFill>
            <a:schemeClr val="accent3">
              <a:lumMod val="20000"/>
              <a:lumOff val="80000"/>
            </a:schemeClr>
          </a:solidFill>
          <a:ln w="3175">
            <a:noFill/>
            <a:headEnd/>
            <a:tailEnd/>
          </a:ln>
        </p:spPr>
        <p:style>
          <a:lnRef idx="2">
            <a:schemeClr val="accent1"/>
          </a:lnRef>
          <a:fillRef idx="1">
            <a:schemeClr val="lt1"/>
          </a:fillRef>
          <a:effectRef idx="0">
            <a:schemeClr val="accent1"/>
          </a:effectRef>
          <a:fontRef idx="minor">
            <a:schemeClr val="dk1"/>
          </a:fontRef>
        </p:style>
        <p:txBody>
          <a:bodyPr lIns="20553" tIns="20553" rIns="20553" bIns="20553" anchor="t"/>
          <a:lstStyle>
            <a:defPPr>
              <a:defRPr lang="en-US"/>
            </a:defPPr>
            <a:lvl1pPr marL="0" marR="0" lvl="0" indent="0" algn="ctr" defTabSz="914400" eaLnBrk="0" fontAlgn="auto" latinLnBrk="0" hangingPunct="0">
              <a:lnSpc>
                <a:spcPct val="90000"/>
              </a:lnSpc>
              <a:spcBef>
                <a:spcPts val="0"/>
              </a:spcBef>
              <a:spcAft>
                <a:spcPts val="0"/>
              </a:spcAft>
              <a:buClrTx/>
              <a:buSzTx/>
              <a:buFontTx/>
              <a:buNone/>
              <a:tabLst/>
              <a:defRPr kumimoji="0" sz="1100" b="0" i="0" u="none" strike="noStrike" kern="0" cap="none" spc="0" normalizeH="0" baseline="0">
                <a:ln>
                  <a:noFill/>
                </a:ln>
                <a:solidFill>
                  <a:srgbClr val="FFFFFF"/>
                </a:solidFill>
                <a:effectLst/>
                <a:uLnTx/>
                <a:uFillTx/>
                <a:latin typeface="Arial" charset="0"/>
                <a:ea typeface="ＭＳ Ｐゴシック" charset="0"/>
                <a:cs typeface="Arial"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l"/>
            <a:r>
              <a:rPr lang="es-ES" altLang="es-CL" sz="672" i="1" dirty="0">
                <a:solidFill>
                  <a:srgbClr val="002060"/>
                </a:solidFill>
              </a:rPr>
              <a:t>5.2: Incubadora y Aceleradora de Productos Turísticos Sustentable</a:t>
            </a:r>
          </a:p>
        </p:txBody>
      </p:sp>
      <p:sp>
        <p:nvSpPr>
          <p:cNvPr id="68" name="Text Box 4"/>
          <p:cNvSpPr txBox="1">
            <a:spLocks noChangeArrowheads="1"/>
          </p:cNvSpPr>
          <p:nvPr>
            <p:custDataLst>
              <p:tags r:id="rId18"/>
            </p:custDataLst>
          </p:nvPr>
        </p:nvSpPr>
        <p:spPr bwMode="auto">
          <a:xfrm>
            <a:off x="5016088" y="1469925"/>
            <a:ext cx="4108473" cy="393706"/>
          </a:xfrm>
          <a:prstGeom prst="rect">
            <a:avLst/>
          </a:prstGeom>
          <a:solidFill>
            <a:schemeClr val="accent1"/>
          </a:solidFill>
          <a:ln>
            <a:noFill/>
            <a:headEnd/>
            <a:tailEnd/>
          </a:ln>
        </p:spPr>
        <p:style>
          <a:lnRef idx="2">
            <a:schemeClr val="accent1">
              <a:shade val="50000"/>
            </a:schemeClr>
          </a:lnRef>
          <a:fillRef idx="1">
            <a:schemeClr val="accent1"/>
          </a:fillRef>
          <a:effectRef idx="0">
            <a:schemeClr val="accent1"/>
          </a:effectRef>
          <a:fontRef idx="minor">
            <a:schemeClr val="lt1"/>
          </a:fontRef>
        </p:style>
        <p:txBody>
          <a:bodyPr lIns="52178" tIns="26089" rIns="52178" bIns="26089" anchor="ctr"/>
          <a:lstStyle>
            <a:defPPr>
              <a:defRPr lang="en-US"/>
            </a:defPPr>
            <a:lvl1pPr marL="0" marR="0" lvl="0" indent="0" algn="ctr" defTabSz="914400" eaLnBrk="0" fontAlgn="auto" latinLnBrk="0" hangingPunct="0">
              <a:lnSpc>
                <a:spcPct val="90000"/>
              </a:lnSpc>
              <a:spcBef>
                <a:spcPts val="0"/>
              </a:spcBef>
              <a:spcAft>
                <a:spcPts val="0"/>
              </a:spcAft>
              <a:buClrTx/>
              <a:buSzTx/>
              <a:buFontTx/>
              <a:buNone/>
              <a:tabLst/>
              <a:defRPr kumimoji="0" sz="1100" b="0" i="0" u="none" strike="noStrike" kern="0" cap="none" spc="0" normalizeH="0" baseline="0">
                <a:ln>
                  <a:noFill/>
                </a:ln>
                <a:solidFill>
                  <a:srgbClr val="FFFFFF"/>
                </a:solidFill>
                <a:effectLst/>
                <a:uLnTx/>
                <a:uFillTx/>
                <a:latin typeface="Arial" charset="0"/>
                <a:ea typeface="ＭＳ Ｐゴシック" charset="0"/>
                <a:cs typeface="Arial"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s-ES" altLang="es-CL" sz="806" dirty="0"/>
              <a:t>Posicionar a Quito como destino turístico único mundial</a:t>
            </a:r>
          </a:p>
        </p:txBody>
      </p:sp>
      <p:sp>
        <p:nvSpPr>
          <p:cNvPr id="71" name="Text Box 17"/>
          <p:cNvSpPr txBox="1">
            <a:spLocks noChangeArrowheads="1"/>
          </p:cNvSpPr>
          <p:nvPr>
            <p:custDataLst>
              <p:tags r:id="rId19"/>
            </p:custDataLst>
          </p:nvPr>
        </p:nvSpPr>
        <p:spPr bwMode="auto">
          <a:xfrm>
            <a:off x="730368" y="1469925"/>
            <a:ext cx="4093610" cy="393706"/>
          </a:xfrm>
          <a:prstGeom prst="rect">
            <a:avLst/>
          </a:prstGeom>
          <a:solidFill>
            <a:schemeClr val="accent1"/>
          </a:solidFill>
          <a:ln>
            <a:noFill/>
            <a:headEnd/>
            <a:tailEnd/>
          </a:ln>
        </p:spPr>
        <p:style>
          <a:lnRef idx="2">
            <a:schemeClr val="accent1">
              <a:shade val="50000"/>
            </a:schemeClr>
          </a:lnRef>
          <a:fillRef idx="1">
            <a:schemeClr val="accent1"/>
          </a:fillRef>
          <a:effectRef idx="0">
            <a:schemeClr val="accent1"/>
          </a:effectRef>
          <a:fontRef idx="minor">
            <a:schemeClr val="lt1"/>
          </a:fontRef>
        </p:style>
        <p:txBody>
          <a:bodyPr lIns="52178" tIns="26089" rIns="52178" bIns="26089" anchor="ctr"/>
          <a:lstStyle>
            <a:defPPr>
              <a:defRPr lang="es-CL"/>
            </a:defPPr>
            <a:lvl1pPr marR="0" lvl="0" indent="0" algn="ctr" eaLnBrk="0" fontAlgn="auto" hangingPunct="0">
              <a:lnSpc>
                <a:spcPct val="90000"/>
              </a:lnSpc>
              <a:spcBef>
                <a:spcPts val="0"/>
              </a:spcBef>
              <a:spcAft>
                <a:spcPts val="0"/>
              </a:spcAft>
              <a:buClrTx/>
              <a:buSzTx/>
              <a:buFontTx/>
              <a:buNone/>
              <a:tabLst/>
              <a:defRPr kumimoji="0" sz="1000" b="0" i="0" u="none" strike="noStrike" kern="0" cap="none" spc="0" normalizeH="0" baseline="0">
                <a:ln>
                  <a:noFill/>
                </a:ln>
                <a:solidFill>
                  <a:srgbClr val="FFFFFF"/>
                </a:solidFill>
                <a:effectLst/>
                <a:uLnTx/>
                <a:uFillTx/>
                <a:latin typeface="Arial" charset="0"/>
                <a:ea typeface="ＭＳ Ｐゴシック" charset="0"/>
                <a:cs typeface="Arial"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834766"/>
            <a:r>
              <a:rPr lang="es-ES" altLang="es-CL" sz="806" dirty="0"/>
              <a:t>Aumentar el aporte del turismo al PIB de la Ciudad hasta el 8% en 5 años</a:t>
            </a:r>
          </a:p>
        </p:txBody>
      </p:sp>
      <p:sp>
        <p:nvSpPr>
          <p:cNvPr id="44" name="TextBox 43"/>
          <p:cNvSpPr txBox="1"/>
          <p:nvPr>
            <p:custDataLst>
              <p:tags r:id="rId20"/>
            </p:custDataLst>
          </p:nvPr>
        </p:nvSpPr>
        <p:spPr>
          <a:xfrm rot="16200000">
            <a:off x="479966" y="2289654"/>
            <a:ext cx="731471" cy="300704"/>
          </a:xfrm>
          <a:prstGeom prst="rect">
            <a:avLst/>
          </a:prstGeom>
          <a:noFill/>
        </p:spPr>
        <p:txBody>
          <a:bodyPr wrap="square" lIns="52178" tIns="26089" rIns="52178" bIns="26089" rtlCol="0">
            <a:spAutoFit/>
          </a:bodyPr>
          <a:lstStyle/>
          <a:p>
            <a:pPr algn="ctr" defTabSz="834766"/>
            <a:r>
              <a:rPr lang="es-ES" sz="806" b="1" dirty="0">
                <a:solidFill>
                  <a:srgbClr val="00A1DE"/>
                </a:solidFill>
                <a:cs typeface="Arial" pitchFamily="34" charset="0"/>
              </a:rPr>
              <a:t>Marketing online</a:t>
            </a:r>
          </a:p>
        </p:txBody>
      </p:sp>
      <p:sp>
        <p:nvSpPr>
          <p:cNvPr id="45" name="Text Box 37"/>
          <p:cNvSpPr txBox="1">
            <a:spLocks noChangeArrowheads="1"/>
          </p:cNvSpPr>
          <p:nvPr>
            <p:custDataLst>
              <p:tags r:id="rId21"/>
            </p:custDataLst>
          </p:nvPr>
        </p:nvSpPr>
        <p:spPr bwMode="auto">
          <a:xfrm>
            <a:off x="3052784" y="2227038"/>
            <a:ext cx="1797745" cy="258015"/>
          </a:xfrm>
          <a:prstGeom prst="rect">
            <a:avLst/>
          </a:prstGeom>
          <a:solidFill>
            <a:schemeClr val="accent3"/>
          </a:solidFill>
          <a:ln w="9525">
            <a:noFill/>
            <a:miter lim="800000"/>
            <a:headEnd/>
            <a:tailEnd/>
          </a:ln>
          <a:extLst/>
        </p:spPr>
        <p:txBody>
          <a:bodyPr lIns="20553" tIns="20553" rIns="20553" bIns="20553" anchor="ctr"/>
          <a:lstStyle>
            <a:defPPr>
              <a:defRPr lang="es-ES"/>
            </a:defPPr>
            <a:lvl1pPr algn="ctr" eaLnBrk="0" hangingPunct="0">
              <a:lnSpc>
                <a:spcPct val="80000"/>
              </a:lnSpc>
              <a:defRPr sz="900">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defTabSz="834766"/>
            <a:r>
              <a:rPr lang="es-ES" sz="806" b="1" dirty="0">
                <a:solidFill>
                  <a:srgbClr val="FFFFFF"/>
                </a:solidFill>
                <a:ea typeface="ＭＳ Ｐゴシック" charset="0"/>
                <a:cs typeface="Arial" pitchFamily="34" charset="0"/>
              </a:rPr>
              <a:t>E2. </a:t>
            </a:r>
            <a:r>
              <a:rPr lang="es-ES" sz="806" b="1" dirty="0" err="1">
                <a:solidFill>
                  <a:srgbClr val="FFFFFF"/>
                </a:solidFill>
                <a:ea typeface="ＭＳ Ｐゴシック" charset="0"/>
                <a:cs typeface="Arial" pitchFamily="34" charset="0"/>
              </a:rPr>
              <a:t>Inbound</a:t>
            </a:r>
            <a:r>
              <a:rPr lang="es-ES" sz="806" b="1" dirty="0">
                <a:solidFill>
                  <a:srgbClr val="FFFFFF"/>
                </a:solidFill>
                <a:ea typeface="ＭＳ Ｐゴシック" charset="0"/>
                <a:cs typeface="Arial" pitchFamily="34" charset="0"/>
              </a:rPr>
              <a:t> marketing</a:t>
            </a:r>
          </a:p>
        </p:txBody>
      </p:sp>
      <p:sp>
        <p:nvSpPr>
          <p:cNvPr id="46" name="Text Box 35"/>
          <p:cNvSpPr txBox="1">
            <a:spLocks noChangeArrowheads="1"/>
          </p:cNvSpPr>
          <p:nvPr>
            <p:custDataLst>
              <p:tags r:id="rId22"/>
            </p:custDataLst>
          </p:nvPr>
        </p:nvSpPr>
        <p:spPr bwMode="auto">
          <a:xfrm>
            <a:off x="1027563" y="2227038"/>
            <a:ext cx="1955981" cy="258015"/>
          </a:xfrm>
          <a:prstGeom prst="rect">
            <a:avLst/>
          </a:prstGeom>
          <a:solidFill>
            <a:schemeClr val="accent3"/>
          </a:solidFill>
          <a:ln w="28575">
            <a:noFill/>
            <a:miter lim="800000"/>
            <a:headEnd/>
            <a:tailEnd/>
          </a:ln>
        </p:spPr>
        <p:txBody>
          <a:bodyPr lIns="20553" tIns="20553" rIns="20553" bIns="20553" anchor="ct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defTabSz="834766">
              <a:lnSpc>
                <a:spcPct val="80000"/>
              </a:lnSpc>
            </a:pPr>
            <a:r>
              <a:rPr lang="es-ES" sz="806" b="1" dirty="0">
                <a:solidFill>
                  <a:srgbClr val="FFFFFF"/>
                </a:solidFill>
                <a:cs typeface="Arial" charset="0"/>
              </a:rPr>
              <a:t>E1. Especialización de la gestión digital por públicos diferenciados</a:t>
            </a:r>
          </a:p>
        </p:txBody>
      </p:sp>
      <p:sp>
        <p:nvSpPr>
          <p:cNvPr id="47" name="Text Box 4"/>
          <p:cNvSpPr txBox="1">
            <a:spLocks noChangeArrowheads="1"/>
          </p:cNvSpPr>
          <p:nvPr/>
        </p:nvSpPr>
        <p:spPr bwMode="auto">
          <a:xfrm>
            <a:off x="1001969" y="2527330"/>
            <a:ext cx="1981574" cy="265624"/>
          </a:xfrm>
          <a:prstGeom prst="rect">
            <a:avLst/>
          </a:prstGeom>
          <a:solidFill>
            <a:schemeClr val="accent3">
              <a:lumMod val="20000"/>
              <a:lumOff val="80000"/>
            </a:schemeClr>
          </a:solidFill>
          <a:ln w="3175">
            <a:noFill/>
            <a:headEnd/>
            <a:tailEnd/>
          </a:ln>
        </p:spPr>
        <p:style>
          <a:lnRef idx="2">
            <a:schemeClr val="accent1"/>
          </a:lnRef>
          <a:fillRef idx="1">
            <a:schemeClr val="lt1"/>
          </a:fillRef>
          <a:effectRef idx="0">
            <a:schemeClr val="accent1"/>
          </a:effectRef>
          <a:fontRef idx="minor">
            <a:schemeClr val="dk1"/>
          </a:fontRef>
        </p:style>
        <p:txBody>
          <a:bodyPr lIns="20553" tIns="20553" rIns="20553" bIns="20553" anchor="t"/>
          <a:lstStyle>
            <a:defPPr>
              <a:defRPr lang="es-ES"/>
            </a:defPPr>
            <a:lvl1pPr marR="0" lvl="0" indent="0" defTabSz="914400" eaLnBrk="0" fontAlgn="auto" hangingPunct="0">
              <a:lnSpc>
                <a:spcPct val="90000"/>
              </a:lnSpc>
              <a:spcBef>
                <a:spcPts val="0"/>
              </a:spcBef>
              <a:spcAft>
                <a:spcPts val="0"/>
              </a:spcAft>
              <a:buClrTx/>
              <a:buSzTx/>
              <a:buFontTx/>
              <a:buNone/>
              <a:tabLst/>
              <a:defRPr kumimoji="0" sz="900" b="0" i="1" u="none" strike="noStrike" kern="0" cap="none" spc="0" normalizeH="0" baseline="0">
                <a:ln>
                  <a:noFill/>
                </a:ln>
                <a:solidFill>
                  <a:prstClr val="black"/>
                </a:solidFill>
                <a:effectLst/>
                <a:uLnTx/>
                <a:uFillTx/>
                <a:latin typeface="Arial" charset="0"/>
                <a:ea typeface="ＭＳ Ｐゴシック" charset="0"/>
                <a:cs typeface="Arial"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s-ES" altLang="es-CL" sz="672" dirty="0">
                <a:solidFill>
                  <a:srgbClr val="002060"/>
                </a:solidFill>
              </a:rPr>
              <a:t>1.1: </a:t>
            </a:r>
            <a:r>
              <a:rPr lang="es-ES" altLang="es-CL" sz="672" dirty="0">
                <a:solidFill>
                  <a:schemeClr val="tx1"/>
                </a:solidFill>
              </a:rPr>
              <a:t>Desarrollo de ecosistema digital de marketing turístico</a:t>
            </a:r>
          </a:p>
        </p:txBody>
      </p:sp>
      <p:sp>
        <p:nvSpPr>
          <p:cNvPr id="48" name="Text Box 4"/>
          <p:cNvSpPr txBox="1">
            <a:spLocks noChangeArrowheads="1"/>
          </p:cNvSpPr>
          <p:nvPr/>
        </p:nvSpPr>
        <p:spPr bwMode="auto">
          <a:xfrm>
            <a:off x="3031082" y="2541060"/>
            <a:ext cx="873782" cy="263133"/>
          </a:xfrm>
          <a:prstGeom prst="rect">
            <a:avLst/>
          </a:prstGeom>
          <a:solidFill>
            <a:schemeClr val="accent3">
              <a:lumMod val="20000"/>
              <a:lumOff val="80000"/>
            </a:schemeClr>
          </a:solidFill>
          <a:ln w="3175">
            <a:noFill/>
            <a:headEnd/>
            <a:tailEnd/>
          </a:ln>
        </p:spPr>
        <p:style>
          <a:lnRef idx="2">
            <a:schemeClr val="accent1"/>
          </a:lnRef>
          <a:fillRef idx="1">
            <a:schemeClr val="lt1"/>
          </a:fillRef>
          <a:effectRef idx="0">
            <a:schemeClr val="accent1"/>
          </a:effectRef>
          <a:fontRef idx="minor">
            <a:schemeClr val="dk1"/>
          </a:fontRef>
        </p:style>
        <p:txBody>
          <a:bodyPr lIns="20553" tIns="20553" rIns="20553" bIns="20553" anchor="t"/>
          <a:lstStyle>
            <a:defPPr>
              <a:defRPr lang="es-ES"/>
            </a:defPPr>
            <a:lvl1pPr marR="0" lvl="0" indent="0" defTabSz="914400" eaLnBrk="0" fontAlgn="auto" hangingPunct="0">
              <a:lnSpc>
                <a:spcPct val="90000"/>
              </a:lnSpc>
              <a:spcBef>
                <a:spcPts val="0"/>
              </a:spcBef>
              <a:spcAft>
                <a:spcPts val="0"/>
              </a:spcAft>
              <a:buClrTx/>
              <a:buSzTx/>
              <a:buFontTx/>
              <a:buNone/>
              <a:tabLst/>
              <a:defRPr kumimoji="0" sz="900" b="0" i="1" u="none" strike="noStrike" kern="0" cap="none" spc="0" normalizeH="0" baseline="0">
                <a:ln>
                  <a:noFill/>
                </a:ln>
                <a:solidFill>
                  <a:prstClr val="black"/>
                </a:solidFill>
                <a:effectLst/>
                <a:uLnTx/>
                <a:uFillTx/>
                <a:latin typeface="Arial" charset="0"/>
                <a:ea typeface="ＭＳ Ｐゴシック" charset="0"/>
                <a:cs typeface="Arial"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s-ES" altLang="es-CL" sz="672" dirty="0">
                <a:solidFill>
                  <a:srgbClr val="002060"/>
                </a:solidFill>
              </a:rPr>
              <a:t>2.1: Creación Unidad de Marketing online </a:t>
            </a:r>
          </a:p>
        </p:txBody>
      </p:sp>
      <p:sp>
        <p:nvSpPr>
          <p:cNvPr id="49" name="Text Box 4"/>
          <p:cNvSpPr txBox="1">
            <a:spLocks noChangeArrowheads="1"/>
          </p:cNvSpPr>
          <p:nvPr/>
        </p:nvSpPr>
        <p:spPr bwMode="auto">
          <a:xfrm>
            <a:off x="3995070" y="2541060"/>
            <a:ext cx="869020" cy="263133"/>
          </a:xfrm>
          <a:prstGeom prst="rect">
            <a:avLst/>
          </a:prstGeom>
          <a:solidFill>
            <a:schemeClr val="accent3">
              <a:lumMod val="20000"/>
              <a:lumOff val="80000"/>
            </a:schemeClr>
          </a:solidFill>
          <a:ln w="3175">
            <a:noFill/>
            <a:headEnd/>
            <a:tailEnd/>
          </a:ln>
        </p:spPr>
        <p:style>
          <a:lnRef idx="2">
            <a:schemeClr val="accent1"/>
          </a:lnRef>
          <a:fillRef idx="1">
            <a:schemeClr val="lt1"/>
          </a:fillRef>
          <a:effectRef idx="0">
            <a:schemeClr val="accent1"/>
          </a:effectRef>
          <a:fontRef idx="minor">
            <a:schemeClr val="dk1"/>
          </a:fontRef>
        </p:style>
        <p:txBody>
          <a:bodyPr lIns="20553" tIns="20553" rIns="20553" bIns="20553" anchor="t"/>
          <a:lstStyle>
            <a:defPPr>
              <a:defRPr lang="es-ES"/>
            </a:defPPr>
            <a:lvl1pPr marR="0" lvl="0" indent="0" defTabSz="914400" eaLnBrk="0" fontAlgn="auto" hangingPunct="0">
              <a:lnSpc>
                <a:spcPct val="90000"/>
              </a:lnSpc>
              <a:spcBef>
                <a:spcPts val="0"/>
              </a:spcBef>
              <a:spcAft>
                <a:spcPts val="0"/>
              </a:spcAft>
              <a:buClrTx/>
              <a:buSzTx/>
              <a:buFontTx/>
              <a:buNone/>
              <a:tabLst/>
              <a:defRPr kumimoji="0" sz="900" b="0" i="1" u="none" strike="noStrike" kern="0" cap="none" spc="0" normalizeH="0" baseline="0">
                <a:ln>
                  <a:noFill/>
                </a:ln>
                <a:solidFill>
                  <a:prstClr val="black"/>
                </a:solidFill>
                <a:effectLst/>
                <a:uLnTx/>
                <a:uFillTx/>
                <a:latin typeface="Arial" charset="0"/>
                <a:ea typeface="ＭＳ Ｐゴシック" charset="0"/>
                <a:cs typeface="Arial"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s-ES" altLang="es-CL" sz="672" dirty="0">
                <a:solidFill>
                  <a:srgbClr val="002060"/>
                </a:solidFill>
              </a:rPr>
              <a:t>2.2: Campañas de marketing online</a:t>
            </a:r>
          </a:p>
        </p:txBody>
      </p:sp>
      <p:sp>
        <p:nvSpPr>
          <p:cNvPr id="50" name="Text Box 31"/>
          <p:cNvSpPr txBox="1">
            <a:spLocks noChangeArrowheads="1"/>
          </p:cNvSpPr>
          <p:nvPr>
            <p:custDataLst>
              <p:tags r:id="rId23"/>
            </p:custDataLst>
          </p:nvPr>
        </p:nvSpPr>
        <p:spPr bwMode="auto">
          <a:xfrm>
            <a:off x="4923540" y="2227068"/>
            <a:ext cx="4201020" cy="258015"/>
          </a:xfrm>
          <a:prstGeom prst="rect">
            <a:avLst/>
          </a:prstGeom>
          <a:solidFill>
            <a:schemeClr val="accent3"/>
          </a:solidFill>
          <a:ln w="9525">
            <a:noFill/>
            <a:miter lim="800000"/>
            <a:headEnd/>
            <a:tailEnd/>
          </a:ln>
          <a:extLst/>
        </p:spPr>
        <p:txBody>
          <a:bodyPr lIns="20553" tIns="20553" rIns="20553" bIns="20553" anchor="ctr"/>
          <a:lstStyle>
            <a:defPPr>
              <a:defRPr lang="es-CL"/>
            </a:defPPr>
            <a:lvl1pPr algn="ctr" eaLnBrk="0" hangingPunct="0">
              <a:lnSpc>
                <a:spcPct val="80000"/>
              </a:lnSpc>
              <a:defRPr sz="900">
                <a:solidFill>
                  <a:schemeClr val="bg1"/>
                </a:solidFill>
                <a:latin typeface="Arial" charset="0"/>
                <a:ea typeface="ＭＳ Ｐゴシック" charset="0"/>
                <a:cs typeface="Arial" charset="0"/>
              </a:defRPr>
            </a:lvl1pPr>
            <a:lvl2pPr marL="742950" indent="-285750" eaLnBrk="0" hangingPunct="0">
              <a:defRPr>
                <a:latin typeface="Arial" charset="0"/>
                <a:ea typeface="ＭＳ Ｐゴシック" charset="0"/>
              </a:defRPr>
            </a:lvl2pPr>
            <a:lvl3pPr marL="1143000" indent="-228600" eaLnBrk="0" hangingPunct="0">
              <a:defRPr>
                <a:latin typeface="Arial" charset="0"/>
                <a:ea typeface="ＭＳ Ｐゴシック" charset="0"/>
              </a:defRPr>
            </a:lvl3pPr>
            <a:lvl4pPr marL="1600200" indent="-228600" eaLnBrk="0" hangingPunct="0">
              <a:defRPr>
                <a:latin typeface="Arial" charset="0"/>
                <a:ea typeface="ＭＳ Ｐゴシック" charset="0"/>
              </a:defRPr>
            </a:lvl4pPr>
            <a:lvl5pPr marL="2057400" indent="-228600" eaLnBrk="0" hangingPunct="0">
              <a:defRPr>
                <a:latin typeface="Arial" charset="0"/>
                <a:ea typeface="ＭＳ Ｐゴシック" charset="0"/>
              </a:defRPr>
            </a:lvl5pPr>
            <a:lvl6pPr marL="2514600" indent="-228600" eaLnBrk="0" fontAlgn="base" hangingPunct="0">
              <a:spcBef>
                <a:spcPct val="0"/>
              </a:spcBef>
              <a:spcAft>
                <a:spcPct val="0"/>
              </a:spcAft>
              <a:defRPr>
                <a:latin typeface="Arial" charset="0"/>
                <a:ea typeface="ＭＳ Ｐゴシック" charset="0"/>
              </a:defRPr>
            </a:lvl6pPr>
            <a:lvl7pPr marL="2971800" indent="-228600" eaLnBrk="0" fontAlgn="base" hangingPunct="0">
              <a:spcBef>
                <a:spcPct val="0"/>
              </a:spcBef>
              <a:spcAft>
                <a:spcPct val="0"/>
              </a:spcAft>
              <a:defRPr>
                <a:latin typeface="Arial" charset="0"/>
                <a:ea typeface="ＭＳ Ｐゴシック" charset="0"/>
              </a:defRPr>
            </a:lvl7pPr>
            <a:lvl8pPr marL="3429000" indent="-228600" eaLnBrk="0" fontAlgn="base" hangingPunct="0">
              <a:spcBef>
                <a:spcPct val="0"/>
              </a:spcBef>
              <a:spcAft>
                <a:spcPct val="0"/>
              </a:spcAft>
              <a:defRPr>
                <a:latin typeface="Arial" charset="0"/>
                <a:ea typeface="ＭＳ Ｐゴシック" charset="0"/>
              </a:defRPr>
            </a:lvl8pPr>
            <a:lvl9pPr marL="3886200" indent="-228600" eaLnBrk="0" fontAlgn="base" hangingPunct="0">
              <a:spcBef>
                <a:spcPct val="0"/>
              </a:spcBef>
              <a:spcAft>
                <a:spcPct val="0"/>
              </a:spcAft>
              <a:defRPr>
                <a:latin typeface="Arial" charset="0"/>
                <a:ea typeface="ＭＳ Ｐゴシック" charset="0"/>
              </a:defRPr>
            </a:lvl9pPr>
          </a:lstStyle>
          <a:p>
            <a:pPr defTabSz="834766"/>
            <a:r>
              <a:rPr lang="es-ES" sz="806" b="1" dirty="0">
                <a:solidFill>
                  <a:srgbClr val="FFFFFF"/>
                </a:solidFill>
              </a:rPr>
              <a:t>E3. Desarrollo de la web como herramienta de conversión</a:t>
            </a:r>
          </a:p>
        </p:txBody>
      </p:sp>
      <p:sp>
        <p:nvSpPr>
          <p:cNvPr id="51" name="Text Box 4"/>
          <p:cNvSpPr txBox="1">
            <a:spLocks noChangeArrowheads="1"/>
          </p:cNvSpPr>
          <p:nvPr/>
        </p:nvSpPr>
        <p:spPr bwMode="auto">
          <a:xfrm>
            <a:off x="4954295" y="2541060"/>
            <a:ext cx="1431069" cy="264682"/>
          </a:xfrm>
          <a:prstGeom prst="rect">
            <a:avLst/>
          </a:prstGeom>
          <a:solidFill>
            <a:schemeClr val="accent3">
              <a:lumMod val="20000"/>
              <a:lumOff val="80000"/>
            </a:schemeClr>
          </a:solidFill>
          <a:ln w="3175">
            <a:noFill/>
            <a:headEnd/>
            <a:tailEnd/>
          </a:ln>
        </p:spPr>
        <p:style>
          <a:lnRef idx="2">
            <a:schemeClr val="accent1"/>
          </a:lnRef>
          <a:fillRef idx="1">
            <a:schemeClr val="lt1"/>
          </a:fillRef>
          <a:effectRef idx="0">
            <a:schemeClr val="accent1"/>
          </a:effectRef>
          <a:fontRef idx="minor">
            <a:schemeClr val="dk1"/>
          </a:fontRef>
        </p:style>
        <p:txBody>
          <a:bodyPr lIns="20553" tIns="20553" rIns="20553" bIns="20553" anchor="t"/>
          <a:lstStyle>
            <a:defPPr>
              <a:defRPr lang="es-ES"/>
            </a:defPPr>
            <a:lvl1pPr marR="0" lvl="0" indent="0" defTabSz="914400" eaLnBrk="0" fontAlgn="auto" hangingPunct="0">
              <a:lnSpc>
                <a:spcPct val="90000"/>
              </a:lnSpc>
              <a:spcBef>
                <a:spcPts val="0"/>
              </a:spcBef>
              <a:spcAft>
                <a:spcPts val="0"/>
              </a:spcAft>
              <a:buClrTx/>
              <a:buSzTx/>
              <a:buFontTx/>
              <a:buNone/>
              <a:tabLst/>
              <a:defRPr kumimoji="0" sz="900" b="0" i="1" u="none" strike="noStrike" kern="0" cap="none" spc="0" normalizeH="0" baseline="0">
                <a:ln>
                  <a:noFill/>
                </a:ln>
                <a:solidFill>
                  <a:prstClr val="black"/>
                </a:solidFill>
                <a:effectLst/>
                <a:uLnTx/>
                <a:uFillTx/>
                <a:latin typeface="Arial" charset="0"/>
                <a:ea typeface="ＭＳ Ｐゴシック" charset="0"/>
                <a:cs typeface="Arial"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s-ES" altLang="es-CL" sz="672" dirty="0">
                <a:solidFill>
                  <a:srgbClr val="002060"/>
                </a:solidFill>
              </a:rPr>
              <a:t>3.1: Dossier funcional Web Turismo de Quito para sector privado</a:t>
            </a:r>
          </a:p>
        </p:txBody>
      </p:sp>
      <p:sp>
        <p:nvSpPr>
          <p:cNvPr id="52" name="Text Box 4"/>
          <p:cNvSpPr txBox="1">
            <a:spLocks noChangeArrowheads="1"/>
          </p:cNvSpPr>
          <p:nvPr/>
        </p:nvSpPr>
        <p:spPr bwMode="auto">
          <a:xfrm>
            <a:off x="6475571" y="2528867"/>
            <a:ext cx="1483752" cy="264682"/>
          </a:xfrm>
          <a:prstGeom prst="rect">
            <a:avLst/>
          </a:prstGeom>
          <a:solidFill>
            <a:schemeClr val="accent3">
              <a:lumMod val="20000"/>
              <a:lumOff val="80000"/>
            </a:schemeClr>
          </a:solidFill>
          <a:ln w="3175">
            <a:noFill/>
            <a:headEnd/>
            <a:tailEnd/>
          </a:ln>
        </p:spPr>
        <p:style>
          <a:lnRef idx="2">
            <a:schemeClr val="accent1"/>
          </a:lnRef>
          <a:fillRef idx="1">
            <a:schemeClr val="lt1"/>
          </a:fillRef>
          <a:effectRef idx="0">
            <a:schemeClr val="accent1"/>
          </a:effectRef>
          <a:fontRef idx="minor">
            <a:schemeClr val="dk1"/>
          </a:fontRef>
        </p:style>
        <p:txBody>
          <a:bodyPr lIns="20553" tIns="20553" rIns="20553" bIns="20553" anchor="t"/>
          <a:lstStyle>
            <a:defPPr>
              <a:defRPr lang="es-ES"/>
            </a:defPPr>
            <a:lvl1pPr marR="0" lvl="0" indent="0" defTabSz="914400" eaLnBrk="0" fontAlgn="auto" hangingPunct="0">
              <a:lnSpc>
                <a:spcPct val="90000"/>
              </a:lnSpc>
              <a:spcBef>
                <a:spcPts val="0"/>
              </a:spcBef>
              <a:spcAft>
                <a:spcPts val="0"/>
              </a:spcAft>
              <a:buClrTx/>
              <a:buSzTx/>
              <a:buFontTx/>
              <a:buNone/>
              <a:tabLst/>
              <a:defRPr kumimoji="0" sz="900" b="0" i="1" u="none" strike="noStrike" kern="0" cap="none" spc="0" normalizeH="0" baseline="0">
                <a:ln>
                  <a:noFill/>
                </a:ln>
                <a:solidFill>
                  <a:prstClr val="black"/>
                </a:solidFill>
                <a:effectLst/>
                <a:uLnTx/>
                <a:uFillTx/>
                <a:latin typeface="Arial" charset="0"/>
                <a:ea typeface="ＭＳ Ｐゴシック" charset="0"/>
                <a:cs typeface="Arial"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s-ES" altLang="es-CL" sz="672" dirty="0">
                <a:solidFill>
                  <a:srgbClr val="002060"/>
                </a:solidFill>
              </a:rPr>
              <a:t>3.2: Captación de operadores turísticos y proveedores en la web</a:t>
            </a:r>
          </a:p>
          <a:p>
            <a:endParaRPr lang="es-ES" altLang="es-CL" sz="672" dirty="0">
              <a:solidFill>
                <a:srgbClr val="002060"/>
              </a:solidFill>
            </a:endParaRPr>
          </a:p>
          <a:p>
            <a:r>
              <a:rPr lang="es-ES" altLang="es-CL" sz="672" dirty="0">
                <a:solidFill>
                  <a:srgbClr val="002060"/>
                </a:solidFill>
              </a:rPr>
              <a:t> </a:t>
            </a:r>
          </a:p>
          <a:p>
            <a:endParaRPr lang="es-ES" altLang="es-CL" sz="672" dirty="0">
              <a:solidFill>
                <a:srgbClr val="002060"/>
              </a:solidFill>
            </a:endParaRPr>
          </a:p>
        </p:txBody>
      </p:sp>
      <p:sp>
        <p:nvSpPr>
          <p:cNvPr id="53" name="Text Box 4"/>
          <p:cNvSpPr txBox="1">
            <a:spLocks noChangeArrowheads="1"/>
          </p:cNvSpPr>
          <p:nvPr/>
        </p:nvSpPr>
        <p:spPr bwMode="auto">
          <a:xfrm>
            <a:off x="8049527" y="2532526"/>
            <a:ext cx="1073803" cy="264682"/>
          </a:xfrm>
          <a:prstGeom prst="rect">
            <a:avLst/>
          </a:prstGeom>
          <a:solidFill>
            <a:schemeClr val="accent3">
              <a:lumMod val="20000"/>
              <a:lumOff val="80000"/>
            </a:schemeClr>
          </a:solidFill>
          <a:ln w="3175">
            <a:noFill/>
            <a:headEnd/>
            <a:tailEnd/>
          </a:ln>
        </p:spPr>
        <p:style>
          <a:lnRef idx="2">
            <a:schemeClr val="accent1"/>
          </a:lnRef>
          <a:fillRef idx="1">
            <a:schemeClr val="lt1"/>
          </a:fillRef>
          <a:effectRef idx="0">
            <a:schemeClr val="accent1"/>
          </a:effectRef>
          <a:fontRef idx="minor">
            <a:schemeClr val="dk1"/>
          </a:fontRef>
        </p:style>
        <p:txBody>
          <a:bodyPr lIns="20553" tIns="20553" rIns="20553" bIns="20553" anchor="t"/>
          <a:lstStyle>
            <a:defPPr>
              <a:defRPr lang="es-ES"/>
            </a:defPPr>
            <a:lvl1pPr marR="0" lvl="0" indent="0" defTabSz="914400" eaLnBrk="0" fontAlgn="auto" hangingPunct="0">
              <a:lnSpc>
                <a:spcPct val="90000"/>
              </a:lnSpc>
              <a:spcBef>
                <a:spcPts val="0"/>
              </a:spcBef>
              <a:spcAft>
                <a:spcPts val="0"/>
              </a:spcAft>
              <a:buClrTx/>
              <a:buSzTx/>
              <a:buFontTx/>
              <a:buNone/>
              <a:tabLst/>
              <a:defRPr kumimoji="0" sz="900" b="0" i="1" u="none" strike="noStrike" kern="0" cap="none" spc="0" normalizeH="0" baseline="0">
                <a:ln>
                  <a:noFill/>
                </a:ln>
                <a:solidFill>
                  <a:prstClr val="black"/>
                </a:solidFill>
                <a:effectLst/>
                <a:uLnTx/>
                <a:uFillTx/>
                <a:latin typeface="Arial" charset="0"/>
                <a:ea typeface="ＭＳ Ｐゴシック" charset="0"/>
                <a:cs typeface="Arial"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s-ES" altLang="es-CL" sz="672" dirty="0">
                <a:solidFill>
                  <a:srgbClr val="002060"/>
                </a:solidFill>
              </a:rPr>
              <a:t>3.3: Monitoreo e informes  de </a:t>
            </a:r>
            <a:r>
              <a:rPr lang="es-ES" altLang="es-CL" sz="672" dirty="0" err="1">
                <a:solidFill>
                  <a:srgbClr val="002060"/>
                </a:solidFill>
              </a:rPr>
              <a:t>Inbound</a:t>
            </a:r>
            <a:r>
              <a:rPr lang="es-ES" altLang="es-CL" sz="672" dirty="0">
                <a:solidFill>
                  <a:srgbClr val="002060"/>
                </a:solidFill>
              </a:rPr>
              <a:t> marketing</a:t>
            </a:r>
          </a:p>
        </p:txBody>
      </p:sp>
    </p:spTree>
    <p:extLst>
      <p:ext uri="{BB962C8B-B14F-4D97-AF65-F5344CB8AC3E}">
        <p14:creationId xmlns:p14="http://schemas.microsoft.com/office/powerpoint/2010/main" val="37541467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238252" y="2551176"/>
            <a:ext cx="7963220" cy="1344168"/>
          </a:xfrm>
        </p:spPr>
        <p:txBody>
          <a:bodyPr/>
          <a:lstStyle/>
          <a:p>
            <a:pPr marL="0" indent="0"/>
            <a:r>
              <a:rPr lang="es-CL" sz="3200" b="1" dirty="0">
                <a:solidFill>
                  <a:schemeClr val="bg2"/>
                </a:solidFill>
              </a:rPr>
              <a:t>6</a:t>
            </a:r>
            <a:r>
              <a:rPr lang="es-CL" sz="3200" b="1" dirty="0" smtClean="0">
                <a:solidFill>
                  <a:schemeClr val="bg2"/>
                </a:solidFill>
              </a:rPr>
              <a:t>. </a:t>
            </a:r>
            <a:r>
              <a:rPr lang="es-ES_tradnl" sz="3200" b="1" dirty="0" smtClean="0">
                <a:solidFill>
                  <a:schemeClr val="bg1"/>
                </a:solidFill>
              </a:rPr>
              <a:t>Plan </a:t>
            </a:r>
            <a:r>
              <a:rPr lang="es-ES_tradnl" sz="3200" b="1" dirty="0">
                <a:solidFill>
                  <a:schemeClr val="bg1"/>
                </a:solidFill>
              </a:rPr>
              <a:t>Estratégico de Quito Turismo 2016-2021, relacionado al contexto empresarial</a:t>
            </a:r>
            <a:endParaRPr lang="es-CL" sz="3200" b="1" dirty="0">
              <a:solidFill>
                <a:schemeClr val="bg1"/>
              </a:solidFill>
            </a:endParaRPr>
          </a:p>
        </p:txBody>
      </p:sp>
    </p:spTree>
    <p:extLst>
      <p:ext uri="{BB962C8B-B14F-4D97-AF65-F5344CB8AC3E}">
        <p14:creationId xmlns:p14="http://schemas.microsoft.com/office/powerpoint/2010/main" val="31557272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238252" y="2551176"/>
            <a:ext cx="7963220" cy="1344168"/>
          </a:xfrm>
        </p:spPr>
        <p:txBody>
          <a:bodyPr/>
          <a:lstStyle/>
          <a:p>
            <a:pPr marL="450787" indent="-450787"/>
            <a:r>
              <a:rPr lang="es-CL" sz="3200" b="1" dirty="0">
                <a:solidFill>
                  <a:schemeClr val="bg2"/>
                </a:solidFill>
              </a:rPr>
              <a:t>1. Misión del </a:t>
            </a:r>
            <a:r>
              <a:rPr lang="es-EC" sz="3200" b="1" dirty="0">
                <a:solidFill>
                  <a:schemeClr val="bg2"/>
                </a:solidFill>
              </a:rPr>
              <a:t>Plan </a:t>
            </a:r>
            <a:r>
              <a:rPr lang="es-ES_tradnl" sz="3200" b="1" dirty="0" smtClean="0">
                <a:solidFill>
                  <a:schemeClr val="bg2"/>
                </a:solidFill>
              </a:rPr>
              <a:t>Estratégico </a:t>
            </a:r>
            <a:r>
              <a:rPr lang="es-ES" sz="3200" b="1" dirty="0" smtClean="0">
                <a:solidFill>
                  <a:schemeClr val="bg2"/>
                </a:solidFill>
              </a:rPr>
              <a:t>de </a:t>
            </a:r>
            <a:r>
              <a:rPr lang="es-ES" sz="3200" b="1" dirty="0">
                <a:solidFill>
                  <a:schemeClr val="bg2"/>
                </a:solidFill>
              </a:rPr>
              <a:t>Desarrollo de Turismo Sostenible de Quito al 2021 a nivel internacional</a:t>
            </a:r>
            <a:endParaRPr lang="es-CL" sz="3200" b="1" dirty="0">
              <a:solidFill>
                <a:schemeClr val="bg2"/>
              </a:solidFill>
            </a:endParaRPr>
          </a:p>
        </p:txBody>
      </p:sp>
    </p:spTree>
    <p:extLst>
      <p:ext uri="{BB962C8B-B14F-4D97-AF65-F5344CB8AC3E}">
        <p14:creationId xmlns:p14="http://schemas.microsoft.com/office/powerpoint/2010/main" val="12240458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344493" y="260648"/>
            <a:ext cx="9217025"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fontAlgn="base">
              <a:spcBef>
                <a:spcPct val="0"/>
              </a:spcBef>
              <a:spcAft>
                <a:spcPct val="0"/>
              </a:spcAft>
            </a:pPr>
            <a:r>
              <a:rPr lang="es-ES" b="1" dirty="0">
                <a:solidFill>
                  <a:srgbClr val="002060"/>
                </a:solidFill>
                <a:cs typeface="Arial" charset="0"/>
              </a:rPr>
              <a:t>Plan Estratégico Quito Turismo</a:t>
            </a:r>
            <a:endParaRPr lang="es-ES" dirty="0">
              <a:solidFill>
                <a:srgbClr val="002060"/>
              </a:solidFill>
              <a:cs typeface="Arial" charset="0"/>
            </a:endParaRPr>
          </a:p>
          <a:p>
            <a:pPr fontAlgn="base">
              <a:spcBef>
                <a:spcPct val="0"/>
              </a:spcBef>
              <a:spcAft>
                <a:spcPct val="0"/>
              </a:spcAft>
            </a:pPr>
            <a:r>
              <a:rPr lang="es-ES" sz="2000" b="1" dirty="0">
                <a:solidFill>
                  <a:srgbClr val="00B0F0"/>
                </a:solidFill>
                <a:cs typeface="Arial" charset="0"/>
              </a:rPr>
              <a:t>Determinación de la Misión Empresarial</a:t>
            </a:r>
            <a:endParaRPr lang="es-ES" sz="1400" i="1" dirty="0">
              <a:solidFill>
                <a:srgbClr val="00B0F0"/>
              </a:solidFill>
              <a:cs typeface="Arial" charset="0"/>
            </a:endParaRPr>
          </a:p>
        </p:txBody>
      </p:sp>
      <p:sp>
        <p:nvSpPr>
          <p:cNvPr id="2" name="Slide Number Placeholder 1"/>
          <p:cNvSpPr>
            <a:spLocks noGrp="1"/>
          </p:cNvSpPr>
          <p:nvPr>
            <p:ph type="sldNum" sz="quarter" idx="10"/>
          </p:nvPr>
        </p:nvSpPr>
        <p:spPr/>
        <p:txBody>
          <a:bodyPr/>
          <a:lstStyle/>
          <a:p>
            <a:fld id="{20A7A354-C5FB-4D1E-BE75-5A939ED93F75}" type="slidenum">
              <a:rPr lang="es-ES" smtClean="0">
                <a:solidFill>
                  <a:srgbClr val="002776"/>
                </a:solidFill>
              </a:rPr>
              <a:pPr/>
              <a:t>30</a:t>
            </a:fld>
            <a:endParaRPr lang="es-ES" dirty="0">
              <a:solidFill>
                <a:srgbClr val="002776"/>
              </a:solidFill>
            </a:endParaRPr>
          </a:p>
        </p:txBody>
      </p:sp>
      <p:sp>
        <p:nvSpPr>
          <p:cNvPr id="7" name="Text Box 17"/>
          <p:cNvSpPr txBox="1">
            <a:spLocks noChangeArrowheads="1"/>
          </p:cNvSpPr>
          <p:nvPr>
            <p:custDataLst>
              <p:tags r:id="rId1"/>
            </p:custDataLst>
          </p:nvPr>
        </p:nvSpPr>
        <p:spPr bwMode="auto">
          <a:xfrm>
            <a:off x="612574" y="2129088"/>
            <a:ext cx="3582328" cy="439460"/>
          </a:xfrm>
          <a:prstGeom prst="rect">
            <a:avLst/>
          </a:prstGeom>
          <a:solidFill>
            <a:schemeClr val="accent2"/>
          </a:solidFill>
          <a:ln>
            <a:noFill/>
            <a:headEnd/>
            <a:tailEnd/>
          </a:ln>
        </p:spPr>
        <p:style>
          <a:lnRef idx="2">
            <a:schemeClr val="accent1">
              <a:shade val="50000"/>
            </a:schemeClr>
          </a:lnRef>
          <a:fillRef idx="1">
            <a:schemeClr val="accent1"/>
          </a:fillRef>
          <a:effectRef idx="0">
            <a:schemeClr val="accent1"/>
          </a:effectRef>
          <a:fontRef idx="minor">
            <a:schemeClr val="lt1"/>
          </a:fontRef>
        </p:style>
        <p:txBody>
          <a:bodyPr lIns="58237" tIns="29117" rIns="58237" bIns="29117" anchor="ctr"/>
          <a:lstStyle>
            <a:defPPr>
              <a:defRPr lang="es-CL"/>
            </a:defPPr>
            <a:lvl1pPr marR="0" lvl="0" indent="0" algn="ctr" eaLnBrk="0" fontAlgn="auto" hangingPunct="0">
              <a:lnSpc>
                <a:spcPct val="90000"/>
              </a:lnSpc>
              <a:spcBef>
                <a:spcPts val="0"/>
              </a:spcBef>
              <a:spcAft>
                <a:spcPts val="0"/>
              </a:spcAft>
              <a:buClrTx/>
              <a:buSzTx/>
              <a:buFontTx/>
              <a:buNone/>
              <a:tabLst/>
              <a:defRPr kumimoji="0" sz="1000" b="0" i="0" u="none" strike="noStrike" kern="0" cap="none" spc="0" normalizeH="0" baseline="0">
                <a:ln>
                  <a:noFill/>
                </a:ln>
                <a:solidFill>
                  <a:srgbClr val="FFFFFF"/>
                </a:solidFill>
                <a:effectLst/>
                <a:uLnTx/>
                <a:uFillTx/>
                <a:latin typeface="Arial" charset="0"/>
                <a:ea typeface="ＭＳ Ｐゴシック" charset="0"/>
                <a:cs typeface="Arial"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31658"/>
            <a:r>
              <a:rPr lang="es-ES" altLang="es-CL" sz="1200" b="1" dirty="0" smtClean="0"/>
              <a:t>Plan Estratégico Quito Turismo 2012 - 2015</a:t>
            </a:r>
            <a:endParaRPr lang="es-ES" altLang="es-CL" sz="1200" b="1" dirty="0"/>
          </a:p>
        </p:txBody>
      </p:sp>
      <p:sp>
        <p:nvSpPr>
          <p:cNvPr id="8" name="Text Box 17"/>
          <p:cNvSpPr txBox="1">
            <a:spLocks noChangeArrowheads="1"/>
          </p:cNvSpPr>
          <p:nvPr>
            <p:custDataLst>
              <p:tags r:id="rId2"/>
            </p:custDataLst>
          </p:nvPr>
        </p:nvSpPr>
        <p:spPr bwMode="auto">
          <a:xfrm>
            <a:off x="5475128" y="2129088"/>
            <a:ext cx="3582328" cy="439460"/>
          </a:xfrm>
          <a:prstGeom prst="rect">
            <a:avLst/>
          </a:prstGeom>
          <a:solidFill>
            <a:schemeClr val="accent1">
              <a:lumMod val="40000"/>
              <a:lumOff val="60000"/>
            </a:schemeClr>
          </a:solidFill>
          <a:ln>
            <a:noFill/>
            <a:headEnd/>
            <a:tailEnd/>
          </a:ln>
        </p:spPr>
        <p:style>
          <a:lnRef idx="2">
            <a:schemeClr val="accent1">
              <a:shade val="50000"/>
            </a:schemeClr>
          </a:lnRef>
          <a:fillRef idx="1">
            <a:schemeClr val="accent1"/>
          </a:fillRef>
          <a:effectRef idx="0">
            <a:schemeClr val="accent1"/>
          </a:effectRef>
          <a:fontRef idx="minor">
            <a:schemeClr val="lt1"/>
          </a:fontRef>
        </p:style>
        <p:txBody>
          <a:bodyPr lIns="58237" tIns="29117" rIns="58237" bIns="29117" anchor="ctr"/>
          <a:lstStyle>
            <a:defPPr>
              <a:defRPr lang="es-CL"/>
            </a:defPPr>
            <a:lvl1pPr marR="0" lvl="0" indent="0" algn="ctr" eaLnBrk="0" fontAlgn="auto" hangingPunct="0">
              <a:lnSpc>
                <a:spcPct val="90000"/>
              </a:lnSpc>
              <a:spcBef>
                <a:spcPts val="0"/>
              </a:spcBef>
              <a:spcAft>
                <a:spcPts val="0"/>
              </a:spcAft>
              <a:buClrTx/>
              <a:buSzTx/>
              <a:buFontTx/>
              <a:buNone/>
              <a:tabLst/>
              <a:defRPr kumimoji="0" sz="1000" b="0" i="0" u="none" strike="noStrike" kern="0" cap="none" spc="0" normalizeH="0" baseline="0">
                <a:ln>
                  <a:noFill/>
                </a:ln>
                <a:solidFill>
                  <a:srgbClr val="FFFFFF"/>
                </a:solidFill>
                <a:effectLst/>
                <a:uLnTx/>
                <a:uFillTx/>
                <a:latin typeface="Arial" charset="0"/>
                <a:ea typeface="ＭＳ Ｐゴシック" charset="0"/>
                <a:cs typeface="Arial"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31658"/>
            <a:r>
              <a:rPr lang="es-ES" altLang="es-CL" sz="1200" b="1" dirty="0" smtClean="0"/>
              <a:t>Plan Estratégico Quito Turismo 2016 - 2021</a:t>
            </a:r>
            <a:endParaRPr lang="es-ES" altLang="es-CL" sz="1200" b="1" dirty="0"/>
          </a:p>
        </p:txBody>
      </p:sp>
      <p:sp>
        <p:nvSpPr>
          <p:cNvPr id="9" name="Content Placeholder 5"/>
          <p:cNvSpPr txBox="1">
            <a:spLocks/>
          </p:cNvSpPr>
          <p:nvPr/>
        </p:nvSpPr>
        <p:spPr bwMode="auto">
          <a:xfrm>
            <a:off x="612574" y="2780928"/>
            <a:ext cx="3582328" cy="3456384"/>
          </a:xfrm>
          <a:prstGeom prst="rect">
            <a:avLst/>
          </a:prstGeom>
          <a:noFill/>
          <a:ln w="9525">
            <a:solidFill>
              <a:schemeClr val="accent2"/>
            </a:solidFill>
            <a:miter lim="800000"/>
            <a:headEnd/>
            <a:tailEnd/>
          </a:ln>
        </p:spPr>
        <p:txBody>
          <a:bodyPr vert="horz" wrap="square" lIns="0" tIns="0" rIns="0" bIns="0" numCol="1" anchor="t" anchorCtr="0" compatLnSpc="1">
            <a:prstTxWarp prst="textNoShape">
              <a:avLst/>
            </a:prstTxWarp>
          </a:bodyPr>
          <a:lstStyle>
            <a:lvl1pPr algn="l" defTabSz="914258" rtl="0" eaLnBrk="1" fontAlgn="base" hangingPunct="1">
              <a:spcBef>
                <a:spcPct val="0"/>
              </a:spcBef>
              <a:spcAft>
                <a:spcPts val="269"/>
              </a:spcAft>
              <a:buFont typeface="Arial" charset="0"/>
              <a:defRPr sz="1800">
                <a:solidFill>
                  <a:schemeClr val="tx2"/>
                </a:solidFill>
                <a:latin typeface="+mn-lt"/>
                <a:ea typeface="+mn-ea"/>
                <a:cs typeface="+mn-cs"/>
              </a:defRPr>
            </a:lvl1pPr>
            <a:lvl2pPr marL="160921" indent="-159496" algn="l" defTabSz="914258" rtl="0" eaLnBrk="1" fontAlgn="base" hangingPunct="1">
              <a:spcBef>
                <a:spcPct val="0"/>
              </a:spcBef>
              <a:spcAft>
                <a:spcPts val="269"/>
              </a:spcAft>
              <a:buChar char="•"/>
              <a:defRPr sz="1800">
                <a:solidFill>
                  <a:schemeClr val="tx2"/>
                </a:solidFill>
                <a:latin typeface="+mn-lt"/>
              </a:defRPr>
            </a:lvl2pPr>
            <a:lvl3pPr marL="321842" indent="-159496" algn="l" defTabSz="914258" rtl="0" eaLnBrk="1" fontAlgn="base" hangingPunct="1">
              <a:spcBef>
                <a:spcPct val="0"/>
              </a:spcBef>
              <a:spcAft>
                <a:spcPts val="269"/>
              </a:spcAft>
              <a:buFont typeface="Arial" charset="0"/>
              <a:buChar char="‒"/>
              <a:defRPr sz="1800">
                <a:solidFill>
                  <a:schemeClr val="tx2"/>
                </a:solidFill>
                <a:latin typeface="+mn-lt"/>
              </a:defRPr>
            </a:lvl3pPr>
            <a:lvl4pPr marL="482763" indent="-159496" algn="l" defTabSz="914258" rtl="0" eaLnBrk="1" fontAlgn="base" hangingPunct="1">
              <a:spcBef>
                <a:spcPct val="0"/>
              </a:spcBef>
              <a:spcAft>
                <a:spcPts val="538"/>
              </a:spcAft>
              <a:buChar char="•"/>
              <a:defRPr>
                <a:solidFill>
                  <a:schemeClr val="tx2"/>
                </a:solidFill>
                <a:latin typeface="+mn-lt"/>
              </a:defRPr>
            </a:lvl4pPr>
            <a:lvl5pPr marL="643683" indent="-159496" algn="l" defTabSz="914258" rtl="0" eaLnBrk="1" fontAlgn="base" hangingPunct="1">
              <a:spcBef>
                <a:spcPct val="0"/>
              </a:spcBef>
              <a:spcAft>
                <a:spcPts val="538"/>
              </a:spcAft>
              <a:buFont typeface="Arial" charset="0"/>
              <a:buChar char="‒"/>
              <a:defRPr>
                <a:solidFill>
                  <a:schemeClr val="tx2"/>
                </a:solidFill>
                <a:latin typeface="+mn-lt"/>
              </a:defRPr>
            </a:lvl5pPr>
            <a:lvl6pPr marL="1053817" indent="-159496" algn="l" defTabSz="914258" rtl="0" eaLnBrk="1" fontAlgn="base" hangingPunct="1">
              <a:spcBef>
                <a:spcPct val="0"/>
              </a:spcBef>
              <a:spcAft>
                <a:spcPts val="538"/>
              </a:spcAft>
              <a:buFont typeface="Arial" charset="0"/>
              <a:buChar char="‒"/>
              <a:defRPr>
                <a:solidFill>
                  <a:schemeClr val="tx2"/>
                </a:solidFill>
                <a:latin typeface="+mn-lt"/>
              </a:defRPr>
            </a:lvl6pPr>
            <a:lvl7pPr marL="1463951" indent="-159496" algn="l" defTabSz="914258" rtl="0" eaLnBrk="1" fontAlgn="base" hangingPunct="1">
              <a:spcBef>
                <a:spcPct val="0"/>
              </a:spcBef>
              <a:spcAft>
                <a:spcPts val="538"/>
              </a:spcAft>
              <a:buFont typeface="Arial" charset="0"/>
              <a:buChar char="‒"/>
              <a:defRPr>
                <a:solidFill>
                  <a:schemeClr val="tx2"/>
                </a:solidFill>
                <a:latin typeface="+mn-lt"/>
              </a:defRPr>
            </a:lvl7pPr>
            <a:lvl8pPr marL="1874085" indent="-159496" algn="l" defTabSz="914258" rtl="0" eaLnBrk="1" fontAlgn="base" hangingPunct="1">
              <a:spcBef>
                <a:spcPct val="0"/>
              </a:spcBef>
              <a:spcAft>
                <a:spcPts val="538"/>
              </a:spcAft>
              <a:buFont typeface="Arial" charset="0"/>
              <a:buChar char="‒"/>
              <a:defRPr>
                <a:solidFill>
                  <a:schemeClr val="tx2"/>
                </a:solidFill>
                <a:latin typeface="+mn-lt"/>
              </a:defRPr>
            </a:lvl8pPr>
            <a:lvl9pPr marL="2284219" indent="-159496" algn="l" defTabSz="914258" rtl="0" eaLnBrk="1" fontAlgn="base" hangingPunct="1">
              <a:spcBef>
                <a:spcPct val="0"/>
              </a:spcBef>
              <a:spcAft>
                <a:spcPts val="538"/>
              </a:spcAft>
              <a:buFont typeface="Arial" charset="0"/>
              <a:buChar char="‒"/>
              <a:defRPr>
                <a:solidFill>
                  <a:schemeClr val="tx2"/>
                </a:solidFill>
                <a:latin typeface="+mn-lt"/>
              </a:defRPr>
            </a:lvl9pPr>
          </a:lstStyle>
          <a:p>
            <a:pPr marL="179388" defTabSz="914272">
              <a:lnSpc>
                <a:spcPct val="106000"/>
              </a:lnSpc>
              <a:spcBef>
                <a:spcPts val="0"/>
              </a:spcBef>
              <a:spcAft>
                <a:spcPts val="0"/>
              </a:spcAft>
              <a:buClr>
                <a:srgbClr val="002060"/>
              </a:buClr>
            </a:pPr>
            <a:endParaRPr lang="es-EC" sz="1300" b="1" dirty="0" smtClean="0">
              <a:solidFill>
                <a:srgbClr val="002776"/>
              </a:solidFill>
              <a:cs typeface="Arial" charset="0"/>
            </a:endParaRPr>
          </a:p>
          <a:p>
            <a:pPr marL="179388" defTabSz="914272">
              <a:lnSpc>
                <a:spcPct val="106000"/>
              </a:lnSpc>
              <a:spcBef>
                <a:spcPts val="0"/>
              </a:spcBef>
              <a:spcAft>
                <a:spcPts val="0"/>
              </a:spcAft>
              <a:buClr>
                <a:srgbClr val="002060"/>
              </a:buClr>
            </a:pPr>
            <a:r>
              <a:rPr lang="es-EC" sz="1300" b="1" dirty="0" smtClean="0">
                <a:solidFill>
                  <a:srgbClr val="002776"/>
                </a:solidFill>
                <a:cs typeface="Arial" charset="0"/>
              </a:rPr>
              <a:t>Misión </a:t>
            </a:r>
            <a:r>
              <a:rPr lang="es-EC" sz="1300" b="1" dirty="0">
                <a:solidFill>
                  <a:srgbClr val="002776"/>
                </a:solidFill>
                <a:cs typeface="Arial" charset="0"/>
              </a:rPr>
              <a:t>2015</a:t>
            </a:r>
          </a:p>
          <a:p>
            <a:pPr marL="1588" defTabSz="914272">
              <a:lnSpc>
                <a:spcPct val="106000"/>
              </a:lnSpc>
              <a:spcBef>
                <a:spcPts val="0"/>
              </a:spcBef>
              <a:spcAft>
                <a:spcPts val="0"/>
              </a:spcAft>
              <a:buClr>
                <a:srgbClr val="002060"/>
              </a:buClr>
            </a:pPr>
            <a:endParaRPr lang="es-EC" sz="1300" b="1" dirty="0">
              <a:solidFill>
                <a:srgbClr val="002776"/>
              </a:solidFill>
              <a:cs typeface="Arial" charset="0"/>
            </a:endParaRPr>
          </a:p>
          <a:p>
            <a:pPr marL="174600" defTabSz="914272">
              <a:lnSpc>
                <a:spcPct val="106000"/>
              </a:lnSpc>
              <a:spcBef>
                <a:spcPts val="0"/>
              </a:spcBef>
              <a:spcAft>
                <a:spcPts val="0"/>
              </a:spcAft>
              <a:buClr>
                <a:srgbClr val="002060"/>
              </a:buClr>
            </a:pPr>
            <a:r>
              <a:rPr lang="es-EC" sz="1400" dirty="0">
                <a:solidFill>
                  <a:srgbClr val="002776"/>
                </a:solidFill>
                <a:cs typeface="Arial" charset="0"/>
              </a:rPr>
              <a:t>Desarrollar y promocionar turísticamente el Distrito Metropolitano de Quito, en alianza con el sistema turístico, en beneficio del visitante local, nacional y extranjero, tendiendo a promover las mejores prácticas de calidad, sostenibilidad e innovación, y contando con talento humano especializado.</a:t>
            </a:r>
          </a:p>
          <a:p>
            <a:pPr marL="1588" defTabSz="914272">
              <a:lnSpc>
                <a:spcPct val="106000"/>
              </a:lnSpc>
              <a:spcBef>
                <a:spcPts val="0"/>
              </a:spcBef>
              <a:spcAft>
                <a:spcPts val="0"/>
              </a:spcAft>
              <a:buClr>
                <a:srgbClr val="002060"/>
              </a:buClr>
            </a:pPr>
            <a:endParaRPr lang="es-EC" sz="1300" dirty="0">
              <a:solidFill>
                <a:srgbClr val="002776"/>
              </a:solidFill>
              <a:cs typeface="Arial" charset="0"/>
            </a:endParaRPr>
          </a:p>
          <a:p>
            <a:pPr marL="1588" defTabSz="914272">
              <a:lnSpc>
                <a:spcPct val="106000"/>
              </a:lnSpc>
              <a:spcBef>
                <a:spcPts val="0"/>
              </a:spcBef>
              <a:spcAft>
                <a:spcPts val="0"/>
              </a:spcAft>
              <a:buClr>
                <a:srgbClr val="002060"/>
              </a:buClr>
            </a:pPr>
            <a:endParaRPr lang="es-ES" sz="1300" b="1" dirty="0">
              <a:solidFill>
                <a:srgbClr val="002776"/>
              </a:solidFill>
              <a:cs typeface="Arial" charset="0"/>
            </a:endParaRPr>
          </a:p>
        </p:txBody>
      </p:sp>
      <p:sp>
        <p:nvSpPr>
          <p:cNvPr id="10" name="Content Placeholder 5"/>
          <p:cNvSpPr txBox="1">
            <a:spLocks/>
          </p:cNvSpPr>
          <p:nvPr/>
        </p:nvSpPr>
        <p:spPr bwMode="auto">
          <a:xfrm>
            <a:off x="5457056" y="2780928"/>
            <a:ext cx="3582328" cy="3456384"/>
          </a:xfrm>
          <a:prstGeom prst="rect">
            <a:avLst/>
          </a:prstGeom>
          <a:noFill/>
          <a:ln w="9525">
            <a:solidFill>
              <a:schemeClr val="accent2"/>
            </a:solidFill>
            <a:miter lim="800000"/>
            <a:headEnd/>
            <a:tailEnd/>
          </a:ln>
        </p:spPr>
        <p:txBody>
          <a:bodyPr vert="horz" wrap="square" lIns="0" tIns="0" rIns="0" bIns="0" numCol="1" anchor="t" anchorCtr="0" compatLnSpc="1">
            <a:prstTxWarp prst="textNoShape">
              <a:avLst/>
            </a:prstTxWarp>
          </a:bodyPr>
          <a:lstStyle>
            <a:lvl1pPr algn="l" defTabSz="914258" rtl="0" eaLnBrk="1" fontAlgn="base" hangingPunct="1">
              <a:spcBef>
                <a:spcPct val="0"/>
              </a:spcBef>
              <a:spcAft>
                <a:spcPts val="269"/>
              </a:spcAft>
              <a:buFont typeface="Arial" charset="0"/>
              <a:defRPr sz="1800">
                <a:solidFill>
                  <a:schemeClr val="tx2"/>
                </a:solidFill>
                <a:latin typeface="+mn-lt"/>
                <a:ea typeface="+mn-ea"/>
                <a:cs typeface="+mn-cs"/>
              </a:defRPr>
            </a:lvl1pPr>
            <a:lvl2pPr marL="160921" indent="-159496" algn="l" defTabSz="914258" rtl="0" eaLnBrk="1" fontAlgn="base" hangingPunct="1">
              <a:spcBef>
                <a:spcPct val="0"/>
              </a:spcBef>
              <a:spcAft>
                <a:spcPts val="269"/>
              </a:spcAft>
              <a:buChar char="•"/>
              <a:defRPr sz="1800">
                <a:solidFill>
                  <a:schemeClr val="tx2"/>
                </a:solidFill>
                <a:latin typeface="+mn-lt"/>
              </a:defRPr>
            </a:lvl2pPr>
            <a:lvl3pPr marL="321842" indent="-159496" algn="l" defTabSz="914258" rtl="0" eaLnBrk="1" fontAlgn="base" hangingPunct="1">
              <a:spcBef>
                <a:spcPct val="0"/>
              </a:spcBef>
              <a:spcAft>
                <a:spcPts val="269"/>
              </a:spcAft>
              <a:buFont typeface="Arial" charset="0"/>
              <a:buChar char="‒"/>
              <a:defRPr sz="1800">
                <a:solidFill>
                  <a:schemeClr val="tx2"/>
                </a:solidFill>
                <a:latin typeface="+mn-lt"/>
              </a:defRPr>
            </a:lvl3pPr>
            <a:lvl4pPr marL="482763" indent="-159496" algn="l" defTabSz="914258" rtl="0" eaLnBrk="1" fontAlgn="base" hangingPunct="1">
              <a:spcBef>
                <a:spcPct val="0"/>
              </a:spcBef>
              <a:spcAft>
                <a:spcPts val="538"/>
              </a:spcAft>
              <a:buChar char="•"/>
              <a:defRPr>
                <a:solidFill>
                  <a:schemeClr val="tx2"/>
                </a:solidFill>
                <a:latin typeface="+mn-lt"/>
              </a:defRPr>
            </a:lvl4pPr>
            <a:lvl5pPr marL="643683" indent="-159496" algn="l" defTabSz="914258" rtl="0" eaLnBrk="1" fontAlgn="base" hangingPunct="1">
              <a:spcBef>
                <a:spcPct val="0"/>
              </a:spcBef>
              <a:spcAft>
                <a:spcPts val="538"/>
              </a:spcAft>
              <a:buFont typeface="Arial" charset="0"/>
              <a:buChar char="‒"/>
              <a:defRPr>
                <a:solidFill>
                  <a:schemeClr val="tx2"/>
                </a:solidFill>
                <a:latin typeface="+mn-lt"/>
              </a:defRPr>
            </a:lvl5pPr>
            <a:lvl6pPr marL="1053817" indent="-159496" algn="l" defTabSz="914258" rtl="0" eaLnBrk="1" fontAlgn="base" hangingPunct="1">
              <a:spcBef>
                <a:spcPct val="0"/>
              </a:spcBef>
              <a:spcAft>
                <a:spcPts val="538"/>
              </a:spcAft>
              <a:buFont typeface="Arial" charset="0"/>
              <a:buChar char="‒"/>
              <a:defRPr>
                <a:solidFill>
                  <a:schemeClr val="tx2"/>
                </a:solidFill>
                <a:latin typeface="+mn-lt"/>
              </a:defRPr>
            </a:lvl6pPr>
            <a:lvl7pPr marL="1463951" indent="-159496" algn="l" defTabSz="914258" rtl="0" eaLnBrk="1" fontAlgn="base" hangingPunct="1">
              <a:spcBef>
                <a:spcPct val="0"/>
              </a:spcBef>
              <a:spcAft>
                <a:spcPts val="538"/>
              </a:spcAft>
              <a:buFont typeface="Arial" charset="0"/>
              <a:buChar char="‒"/>
              <a:defRPr>
                <a:solidFill>
                  <a:schemeClr val="tx2"/>
                </a:solidFill>
                <a:latin typeface="+mn-lt"/>
              </a:defRPr>
            </a:lvl7pPr>
            <a:lvl8pPr marL="1874085" indent="-159496" algn="l" defTabSz="914258" rtl="0" eaLnBrk="1" fontAlgn="base" hangingPunct="1">
              <a:spcBef>
                <a:spcPct val="0"/>
              </a:spcBef>
              <a:spcAft>
                <a:spcPts val="538"/>
              </a:spcAft>
              <a:buFont typeface="Arial" charset="0"/>
              <a:buChar char="‒"/>
              <a:defRPr>
                <a:solidFill>
                  <a:schemeClr val="tx2"/>
                </a:solidFill>
                <a:latin typeface="+mn-lt"/>
              </a:defRPr>
            </a:lvl8pPr>
            <a:lvl9pPr marL="2284219" indent="-159496" algn="l" defTabSz="914258" rtl="0" eaLnBrk="1" fontAlgn="base" hangingPunct="1">
              <a:spcBef>
                <a:spcPct val="0"/>
              </a:spcBef>
              <a:spcAft>
                <a:spcPts val="538"/>
              </a:spcAft>
              <a:buFont typeface="Arial" charset="0"/>
              <a:buChar char="‒"/>
              <a:defRPr>
                <a:solidFill>
                  <a:schemeClr val="tx2"/>
                </a:solidFill>
                <a:latin typeface="+mn-lt"/>
              </a:defRPr>
            </a:lvl9pPr>
          </a:lstStyle>
          <a:p>
            <a:pPr marL="171450" algn="just" defTabSz="914272">
              <a:lnSpc>
                <a:spcPct val="106000"/>
              </a:lnSpc>
              <a:spcBef>
                <a:spcPts val="0"/>
              </a:spcBef>
              <a:spcAft>
                <a:spcPts val="0"/>
              </a:spcAft>
              <a:buClr>
                <a:srgbClr val="002060"/>
              </a:buClr>
            </a:pPr>
            <a:endParaRPr lang="es-EC" sz="1300" b="1" dirty="0" smtClean="0">
              <a:solidFill>
                <a:srgbClr val="002776"/>
              </a:solidFill>
              <a:cs typeface="Arial" charset="0"/>
            </a:endParaRPr>
          </a:p>
          <a:p>
            <a:pPr marL="171450" algn="just" defTabSz="914272">
              <a:lnSpc>
                <a:spcPct val="106000"/>
              </a:lnSpc>
              <a:spcBef>
                <a:spcPts val="0"/>
              </a:spcBef>
              <a:spcAft>
                <a:spcPts val="0"/>
              </a:spcAft>
              <a:buClr>
                <a:srgbClr val="002060"/>
              </a:buClr>
            </a:pPr>
            <a:r>
              <a:rPr lang="es-EC" sz="1300" b="1" dirty="0" smtClean="0">
                <a:solidFill>
                  <a:srgbClr val="002776"/>
                </a:solidFill>
                <a:cs typeface="Arial" charset="0"/>
              </a:rPr>
              <a:t>Misión 2021</a:t>
            </a:r>
          </a:p>
          <a:p>
            <a:pPr marL="1588" algn="just" defTabSz="914272">
              <a:lnSpc>
                <a:spcPct val="106000"/>
              </a:lnSpc>
              <a:spcBef>
                <a:spcPts val="0"/>
              </a:spcBef>
              <a:spcAft>
                <a:spcPts val="0"/>
              </a:spcAft>
              <a:buClr>
                <a:srgbClr val="002060"/>
              </a:buClr>
            </a:pPr>
            <a:endParaRPr lang="es-EC" sz="1300" b="1" dirty="0">
              <a:solidFill>
                <a:srgbClr val="002776"/>
              </a:solidFill>
              <a:cs typeface="Arial" charset="0"/>
            </a:endParaRPr>
          </a:p>
          <a:p>
            <a:pPr marL="174600" lvl="0" algn="just" defTabSz="914272" fontAlgn="auto">
              <a:lnSpc>
                <a:spcPct val="106000"/>
              </a:lnSpc>
              <a:spcBef>
                <a:spcPts val="0"/>
              </a:spcBef>
              <a:spcAft>
                <a:spcPts val="0"/>
              </a:spcAft>
              <a:buClr>
                <a:srgbClr val="002060"/>
              </a:buClr>
            </a:pPr>
            <a:r>
              <a:rPr lang="es-EC" sz="1400" dirty="0" smtClean="0">
                <a:solidFill>
                  <a:srgbClr val="002776"/>
                </a:solidFill>
                <a:cs typeface="Arial" charset="0"/>
              </a:rPr>
              <a:t>Facilitar y gestionar el desarrollo y promoción </a:t>
            </a:r>
            <a:r>
              <a:rPr lang="es-EC" sz="1400" dirty="0">
                <a:solidFill>
                  <a:srgbClr val="002776"/>
                </a:solidFill>
                <a:cs typeface="Arial" charset="0"/>
              </a:rPr>
              <a:t>d</a:t>
            </a:r>
            <a:r>
              <a:rPr lang="es-EC" sz="1400" dirty="0" smtClean="0">
                <a:solidFill>
                  <a:srgbClr val="002776"/>
                </a:solidFill>
                <a:cs typeface="Arial" charset="0"/>
              </a:rPr>
              <a:t>el turismo y la industria de reuniones del </a:t>
            </a:r>
            <a:r>
              <a:rPr lang="es-EC" sz="1400" dirty="0">
                <a:solidFill>
                  <a:srgbClr val="002776"/>
                </a:solidFill>
                <a:cs typeface="Arial" charset="0"/>
              </a:rPr>
              <a:t>Distrito Metropolitano de Quito, en alianza con el sistema </a:t>
            </a:r>
            <a:r>
              <a:rPr lang="es-EC" sz="1400" dirty="0" smtClean="0">
                <a:solidFill>
                  <a:srgbClr val="002776"/>
                </a:solidFill>
                <a:cs typeface="Arial" charset="0"/>
              </a:rPr>
              <a:t>turístico y otros sectores productivos, </a:t>
            </a:r>
            <a:r>
              <a:rPr lang="es-EC" sz="1400" dirty="0">
                <a:solidFill>
                  <a:srgbClr val="002776"/>
                </a:solidFill>
                <a:cs typeface="Arial" charset="0"/>
              </a:rPr>
              <a:t>en beneficio del visitante local, nacional y </a:t>
            </a:r>
            <a:r>
              <a:rPr lang="es-EC" sz="1400" dirty="0" smtClean="0">
                <a:solidFill>
                  <a:srgbClr val="002776"/>
                </a:solidFill>
                <a:cs typeface="Arial" charset="0"/>
              </a:rPr>
              <a:t>extranjero; considerando el beneficio y satisfacción del residente en las iniciativas que se emprendan, </a:t>
            </a:r>
            <a:r>
              <a:rPr lang="es-EC" sz="1400" dirty="0">
                <a:solidFill>
                  <a:srgbClr val="002776"/>
                </a:solidFill>
                <a:cs typeface="Arial" charset="0"/>
              </a:rPr>
              <a:t>tendiendo a promover las mejores prácticas de calidad, sostenibilidad e innovación, y contando con talento humano especializado.</a:t>
            </a:r>
          </a:p>
          <a:p>
            <a:pPr marL="171450" algn="just" defTabSz="914272">
              <a:lnSpc>
                <a:spcPct val="106000"/>
              </a:lnSpc>
              <a:spcBef>
                <a:spcPts val="0"/>
              </a:spcBef>
              <a:spcAft>
                <a:spcPts val="0"/>
              </a:spcAft>
              <a:buClr>
                <a:srgbClr val="002060"/>
              </a:buClr>
            </a:pPr>
            <a:endParaRPr lang="es-EC" sz="1300" b="1" dirty="0">
              <a:solidFill>
                <a:srgbClr val="002776"/>
              </a:solidFill>
              <a:cs typeface="Arial" charset="0"/>
            </a:endParaRPr>
          </a:p>
          <a:p>
            <a:pPr marL="1588" algn="just" defTabSz="914272">
              <a:lnSpc>
                <a:spcPct val="106000"/>
              </a:lnSpc>
              <a:spcBef>
                <a:spcPts val="0"/>
              </a:spcBef>
              <a:spcAft>
                <a:spcPts val="0"/>
              </a:spcAft>
              <a:buClr>
                <a:srgbClr val="002060"/>
              </a:buClr>
            </a:pPr>
            <a:endParaRPr lang="es-EC" sz="1300" b="1" dirty="0">
              <a:solidFill>
                <a:srgbClr val="002776"/>
              </a:solidFill>
              <a:cs typeface="Arial" charset="0"/>
            </a:endParaRPr>
          </a:p>
          <a:p>
            <a:pPr marL="1588" algn="just" defTabSz="914272">
              <a:lnSpc>
                <a:spcPct val="106000"/>
              </a:lnSpc>
              <a:spcBef>
                <a:spcPts val="0"/>
              </a:spcBef>
              <a:spcAft>
                <a:spcPts val="0"/>
              </a:spcAft>
              <a:buClr>
                <a:srgbClr val="002060"/>
              </a:buClr>
            </a:pPr>
            <a:endParaRPr lang="es-EC" sz="1300" dirty="0">
              <a:solidFill>
                <a:srgbClr val="002776"/>
              </a:solidFill>
              <a:cs typeface="Arial" charset="0"/>
            </a:endParaRPr>
          </a:p>
          <a:p>
            <a:pPr marL="1588" algn="just" defTabSz="914272">
              <a:lnSpc>
                <a:spcPct val="106000"/>
              </a:lnSpc>
              <a:spcBef>
                <a:spcPts val="0"/>
              </a:spcBef>
              <a:spcAft>
                <a:spcPts val="0"/>
              </a:spcAft>
              <a:buClr>
                <a:srgbClr val="002060"/>
              </a:buClr>
            </a:pPr>
            <a:endParaRPr lang="es-ES" sz="1300" b="1" dirty="0">
              <a:solidFill>
                <a:srgbClr val="002776"/>
              </a:solidFill>
              <a:cs typeface="Arial" charset="0"/>
            </a:endParaRPr>
          </a:p>
        </p:txBody>
      </p:sp>
      <p:sp>
        <p:nvSpPr>
          <p:cNvPr id="11" name="Right Arrow 10"/>
          <p:cNvSpPr/>
          <p:nvPr/>
        </p:nvSpPr>
        <p:spPr>
          <a:xfrm>
            <a:off x="4520952" y="4077072"/>
            <a:ext cx="576064" cy="720080"/>
          </a:xfrm>
          <a:prstGeom prst="rightArrow">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CuadroTexto 1"/>
          <p:cNvSpPr txBox="1"/>
          <p:nvPr/>
        </p:nvSpPr>
        <p:spPr>
          <a:xfrm>
            <a:off x="344488" y="1060019"/>
            <a:ext cx="8856984" cy="640789"/>
          </a:xfrm>
          <a:prstGeom prst="rect">
            <a:avLst/>
          </a:prstGeom>
          <a:noFill/>
        </p:spPr>
        <p:txBody>
          <a:bodyPr wrap="square" lIns="85952" tIns="42976" rIns="85952" bIns="42976" rtlCol="0">
            <a:spAutoFit/>
          </a:bodyPr>
          <a:lstStyle/>
          <a:p>
            <a:pPr algn="just" defTabSz="859536" fontAlgn="base">
              <a:spcBef>
                <a:spcPct val="0"/>
              </a:spcBef>
              <a:spcAft>
                <a:spcPct val="0"/>
              </a:spcAft>
            </a:pPr>
            <a:r>
              <a:rPr lang="es-MX" sz="1200" dirty="0">
                <a:solidFill>
                  <a:srgbClr val="002776"/>
                </a:solidFill>
                <a:cs typeface="Arial" charset="0"/>
              </a:rPr>
              <a:t>La M</a:t>
            </a:r>
            <a:r>
              <a:rPr lang="es-MX" sz="1200" dirty="0" smtClean="0">
                <a:solidFill>
                  <a:srgbClr val="002776"/>
                </a:solidFill>
                <a:cs typeface="Arial" charset="0"/>
              </a:rPr>
              <a:t>isión empresarial de Quito Turismo amplía su alcance a facilitar el desarrollo y promoción, además de gestionarlo. También se amplía el ámbito de alianza a otros sectores productivos, y el beneficio no sólo enfocado al visitante sino también al habitante local a través de la experiencia recreativa turística. </a:t>
            </a:r>
            <a:endParaRPr lang="es-MX" sz="1200" dirty="0">
              <a:solidFill>
                <a:srgbClr val="002776"/>
              </a:solidFill>
              <a:cs typeface="Arial" charset="0"/>
            </a:endParaRPr>
          </a:p>
        </p:txBody>
      </p:sp>
    </p:spTree>
    <p:extLst>
      <p:ext uri="{BB962C8B-B14F-4D97-AF65-F5344CB8AC3E}">
        <p14:creationId xmlns:p14="http://schemas.microsoft.com/office/powerpoint/2010/main" val="22326670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344493" y="260648"/>
            <a:ext cx="9217025"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fontAlgn="base">
              <a:spcBef>
                <a:spcPct val="0"/>
              </a:spcBef>
              <a:spcAft>
                <a:spcPct val="0"/>
              </a:spcAft>
            </a:pPr>
            <a:r>
              <a:rPr lang="es-ES" b="1" dirty="0" smtClean="0">
                <a:solidFill>
                  <a:srgbClr val="002060"/>
                </a:solidFill>
                <a:cs typeface="Arial" charset="0"/>
              </a:rPr>
              <a:t>Plan Estratégico Quito Turismo</a:t>
            </a:r>
            <a:endParaRPr lang="es-ES" dirty="0" smtClean="0">
              <a:solidFill>
                <a:srgbClr val="002060"/>
              </a:solidFill>
              <a:cs typeface="Arial" charset="0"/>
            </a:endParaRPr>
          </a:p>
          <a:p>
            <a:pPr fontAlgn="base">
              <a:spcBef>
                <a:spcPct val="0"/>
              </a:spcBef>
              <a:spcAft>
                <a:spcPct val="0"/>
              </a:spcAft>
            </a:pPr>
            <a:r>
              <a:rPr lang="es-ES" sz="2000" b="1" dirty="0">
                <a:solidFill>
                  <a:srgbClr val="00B0F0"/>
                </a:solidFill>
                <a:cs typeface="Arial" charset="0"/>
              </a:rPr>
              <a:t>Determinación de la Visión Empresarial</a:t>
            </a:r>
            <a:endParaRPr lang="es-ES" sz="1400" i="1" dirty="0">
              <a:solidFill>
                <a:srgbClr val="00B0F0"/>
              </a:solidFill>
              <a:cs typeface="Arial" charset="0"/>
            </a:endParaRPr>
          </a:p>
        </p:txBody>
      </p:sp>
      <p:sp>
        <p:nvSpPr>
          <p:cNvPr id="62" name="Content Placeholder 5"/>
          <p:cNvSpPr txBox="1">
            <a:spLocks/>
          </p:cNvSpPr>
          <p:nvPr/>
        </p:nvSpPr>
        <p:spPr bwMode="auto">
          <a:xfrm>
            <a:off x="756590" y="2636912"/>
            <a:ext cx="3582328" cy="3600400"/>
          </a:xfrm>
          <a:prstGeom prst="rect">
            <a:avLst/>
          </a:prstGeom>
          <a:noFill/>
          <a:ln w="9525">
            <a:solidFill>
              <a:schemeClr val="accent2"/>
            </a:solidFill>
            <a:miter lim="800000"/>
            <a:headEnd/>
            <a:tailEnd/>
          </a:ln>
        </p:spPr>
        <p:txBody>
          <a:bodyPr vert="horz" wrap="square" lIns="0" tIns="0" rIns="0" bIns="0" numCol="1" anchor="t" anchorCtr="0" compatLnSpc="1">
            <a:prstTxWarp prst="textNoShape">
              <a:avLst/>
            </a:prstTxWarp>
          </a:bodyPr>
          <a:lstStyle>
            <a:lvl1pPr algn="l" defTabSz="914258" rtl="0" eaLnBrk="1" fontAlgn="base" hangingPunct="1">
              <a:spcBef>
                <a:spcPct val="0"/>
              </a:spcBef>
              <a:spcAft>
                <a:spcPts val="269"/>
              </a:spcAft>
              <a:buFont typeface="Arial" charset="0"/>
              <a:defRPr sz="1800">
                <a:solidFill>
                  <a:schemeClr val="tx2"/>
                </a:solidFill>
                <a:latin typeface="+mn-lt"/>
                <a:ea typeface="+mn-ea"/>
                <a:cs typeface="+mn-cs"/>
              </a:defRPr>
            </a:lvl1pPr>
            <a:lvl2pPr marL="160921" indent="-159496" algn="l" defTabSz="914258" rtl="0" eaLnBrk="1" fontAlgn="base" hangingPunct="1">
              <a:spcBef>
                <a:spcPct val="0"/>
              </a:spcBef>
              <a:spcAft>
                <a:spcPts val="269"/>
              </a:spcAft>
              <a:buChar char="•"/>
              <a:defRPr sz="1800">
                <a:solidFill>
                  <a:schemeClr val="tx2"/>
                </a:solidFill>
                <a:latin typeface="+mn-lt"/>
              </a:defRPr>
            </a:lvl2pPr>
            <a:lvl3pPr marL="321842" indent="-159496" algn="l" defTabSz="914258" rtl="0" eaLnBrk="1" fontAlgn="base" hangingPunct="1">
              <a:spcBef>
                <a:spcPct val="0"/>
              </a:spcBef>
              <a:spcAft>
                <a:spcPts val="269"/>
              </a:spcAft>
              <a:buFont typeface="Arial" charset="0"/>
              <a:buChar char="‒"/>
              <a:defRPr sz="1800">
                <a:solidFill>
                  <a:schemeClr val="tx2"/>
                </a:solidFill>
                <a:latin typeface="+mn-lt"/>
              </a:defRPr>
            </a:lvl3pPr>
            <a:lvl4pPr marL="482763" indent="-159496" algn="l" defTabSz="914258" rtl="0" eaLnBrk="1" fontAlgn="base" hangingPunct="1">
              <a:spcBef>
                <a:spcPct val="0"/>
              </a:spcBef>
              <a:spcAft>
                <a:spcPts val="538"/>
              </a:spcAft>
              <a:buChar char="•"/>
              <a:defRPr>
                <a:solidFill>
                  <a:schemeClr val="tx2"/>
                </a:solidFill>
                <a:latin typeface="+mn-lt"/>
              </a:defRPr>
            </a:lvl4pPr>
            <a:lvl5pPr marL="643683" indent="-159496" algn="l" defTabSz="914258" rtl="0" eaLnBrk="1" fontAlgn="base" hangingPunct="1">
              <a:spcBef>
                <a:spcPct val="0"/>
              </a:spcBef>
              <a:spcAft>
                <a:spcPts val="538"/>
              </a:spcAft>
              <a:buFont typeface="Arial" charset="0"/>
              <a:buChar char="‒"/>
              <a:defRPr>
                <a:solidFill>
                  <a:schemeClr val="tx2"/>
                </a:solidFill>
                <a:latin typeface="+mn-lt"/>
              </a:defRPr>
            </a:lvl5pPr>
            <a:lvl6pPr marL="1053817" indent="-159496" algn="l" defTabSz="914258" rtl="0" eaLnBrk="1" fontAlgn="base" hangingPunct="1">
              <a:spcBef>
                <a:spcPct val="0"/>
              </a:spcBef>
              <a:spcAft>
                <a:spcPts val="538"/>
              </a:spcAft>
              <a:buFont typeface="Arial" charset="0"/>
              <a:buChar char="‒"/>
              <a:defRPr>
                <a:solidFill>
                  <a:schemeClr val="tx2"/>
                </a:solidFill>
                <a:latin typeface="+mn-lt"/>
              </a:defRPr>
            </a:lvl6pPr>
            <a:lvl7pPr marL="1463951" indent="-159496" algn="l" defTabSz="914258" rtl="0" eaLnBrk="1" fontAlgn="base" hangingPunct="1">
              <a:spcBef>
                <a:spcPct val="0"/>
              </a:spcBef>
              <a:spcAft>
                <a:spcPts val="538"/>
              </a:spcAft>
              <a:buFont typeface="Arial" charset="0"/>
              <a:buChar char="‒"/>
              <a:defRPr>
                <a:solidFill>
                  <a:schemeClr val="tx2"/>
                </a:solidFill>
                <a:latin typeface="+mn-lt"/>
              </a:defRPr>
            </a:lvl7pPr>
            <a:lvl8pPr marL="1874085" indent="-159496" algn="l" defTabSz="914258" rtl="0" eaLnBrk="1" fontAlgn="base" hangingPunct="1">
              <a:spcBef>
                <a:spcPct val="0"/>
              </a:spcBef>
              <a:spcAft>
                <a:spcPts val="538"/>
              </a:spcAft>
              <a:buFont typeface="Arial" charset="0"/>
              <a:buChar char="‒"/>
              <a:defRPr>
                <a:solidFill>
                  <a:schemeClr val="tx2"/>
                </a:solidFill>
                <a:latin typeface="+mn-lt"/>
              </a:defRPr>
            </a:lvl8pPr>
            <a:lvl9pPr marL="2284219" indent="-159496" algn="l" defTabSz="914258" rtl="0" eaLnBrk="1" fontAlgn="base" hangingPunct="1">
              <a:spcBef>
                <a:spcPct val="0"/>
              </a:spcBef>
              <a:spcAft>
                <a:spcPts val="538"/>
              </a:spcAft>
              <a:buFont typeface="Arial" charset="0"/>
              <a:buChar char="‒"/>
              <a:defRPr>
                <a:solidFill>
                  <a:schemeClr val="tx2"/>
                </a:solidFill>
                <a:latin typeface="+mn-lt"/>
              </a:defRPr>
            </a:lvl9pPr>
          </a:lstStyle>
          <a:p>
            <a:pPr marL="179388" defTabSz="914272">
              <a:lnSpc>
                <a:spcPct val="106000"/>
              </a:lnSpc>
              <a:spcBef>
                <a:spcPts val="0"/>
              </a:spcBef>
              <a:spcAft>
                <a:spcPts val="0"/>
              </a:spcAft>
              <a:buClr>
                <a:srgbClr val="002060"/>
              </a:buClr>
            </a:pPr>
            <a:endParaRPr lang="es-EC" sz="1300" b="1" dirty="0" smtClean="0">
              <a:solidFill>
                <a:srgbClr val="002776"/>
              </a:solidFill>
              <a:cs typeface="Arial" charset="0"/>
            </a:endParaRPr>
          </a:p>
          <a:p>
            <a:pPr marL="179388" defTabSz="914272">
              <a:lnSpc>
                <a:spcPct val="106000"/>
              </a:lnSpc>
              <a:spcBef>
                <a:spcPts val="0"/>
              </a:spcBef>
              <a:spcAft>
                <a:spcPts val="0"/>
              </a:spcAft>
              <a:buClr>
                <a:srgbClr val="002060"/>
              </a:buClr>
            </a:pPr>
            <a:r>
              <a:rPr lang="es-EC" sz="1300" b="1" dirty="0" smtClean="0">
                <a:solidFill>
                  <a:srgbClr val="002776"/>
                </a:solidFill>
                <a:cs typeface="Arial" charset="0"/>
              </a:rPr>
              <a:t>Visión </a:t>
            </a:r>
            <a:r>
              <a:rPr lang="es-EC" sz="1300" b="1" dirty="0">
                <a:solidFill>
                  <a:srgbClr val="002776"/>
                </a:solidFill>
                <a:cs typeface="Arial" charset="0"/>
              </a:rPr>
              <a:t>2015</a:t>
            </a:r>
          </a:p>
          <a:p>
            <a:pPr marL="1588" defTabSz="914272">
              <a:lnSpc>
                <a:spcPct val="106000"/>
              </a:lnSpc>
              <a:spcBef>
                <a:spcPts val="0"/>
              </a:spcBef>
              <a:spcAft>
                <a:spcPts val="0"/>
              </a:spcAft>
              <a:buClr>
                <a:srgbClr val="002060"/>
              </a:buClr>
            </a:pPr>
            <a:endParaRPr lang="es-EC" sz="1300" b="1" dirty="0">
              <a:solidFill>
                <a:srgbClr val="002776"/>
              </a:solidFill>
              <a:cs typeface="Arial" charset="0"/>
            </a:endParaRPr>
          </a:p>
          <a:p>
            <a:pPr marL="174600" defTabSz="914272">
              <a:lnSpc>
                <a:spcPct val="106000"/>
              </a:lnSpc>
              <a:spcBef>
                <a:spcPts val="0"/>
              </a:spcBef>
              <a:spcAft>
                <a:spcPts val="0"/>
              </a:spcAft>
              <a:buClr>
                <a:srgbClr val="002060"/>
              </a:buClr>
            </a:pPr>
            <a:r>
              <a:rPr lang="es-EC" sz="1300" dirty="0">
                <a:solidFill>
                  <a:srgbClr val="002776"/>
                </a:solidFill>
                <a:cs typeface="Arial" charset="0"/>
              </a:rPr>
              <a:t>En el 2015, seremos la mejor organización oficial en Sudamérica, orientada a la gestión de destino turístico, y reconocida como una empresa pública referente en Ecuador, con un equipo de seres humanos comprometidos en convertir a Quito en la mejor experiencia turística para visitantes y residentes.</a:t>
            </a:r>
          </a:p>
          <a:p>
            <a:pPr marL="1588" defTabSz="914272">
              <a:lnSpc>
                <a:spcPct val="106000"/>
              </a:lnSpc>
              <a:spcBef>
                <a:spcPts val="0"/>
              </a:spcBef>
              <a:spcAft>
                <a:spcPts val="0"/>
              </a:spcAft>
              <a:buClr>
                <a:srgbClr val="002060"/>
              </a:buClr>
            </a:pPr>
            <a:endParaRPr lang="es-EC" sz="1300" dirty="0">
              <a:solidFill>
                <a:srgbClr val="002776"/>
              </a:solidFill>
              <a:cs typeface="Arial" charset="0"/>
            </a:endParaRPr>
          </a:p>
          <a:p>
            <a:pPr marL="1588" defTabSz="914272">
              <a:lnSpc>
                <a:spcPct val="106000"/>
              </a:lnSpc>
              <a:spcBef>
                <a:spcPts val="0"/>
              </a:spcBef>
              <a:spcAft>
                <a:spcPts val="0"/>
              </a:spcAft>
              <a:buClr>
                <a:srgbClr val="002060"/>
              </a:buClr>
            </a:pPr>
            <a:endParaRPr lang="es-ES" sz="1300" b="1" dirty="0">
              <a:solidFill>
                <a:srgbClr val="002776"/>
              </a:solidFill>
              <a:cs typeface="Arial" charset="0"/>
            </a:endParaRPr>
          </a:p>
        </p:txBody>
      </p:sp>
      <p:sp>
        <p:nvSpPr>
          <p:cNvPr id="2" name="Slide Number Placeholder 1"/>
          <p:cNvSpPr>
            <a:spLocks noGrp="1"/>
          </p:cNvSpPr>
          <p:nvPr>
            <p:ph type="sldNum" sz="quarter" idx="10"/>
          </p:nvPr>
        </p:nvSpPr>
        <p:spPr/>
        <p:txBody>
          <a:bodyPr/>
          <a:lstStyle/>
          <a:p>
            <a:fld id="{20A7A354-C5FB-4D1E-BE75-5A939ED93F75}" type="slidenum">
              <a:rPr lang="es-ES" smtClean="0">
                <a:solidFill>
                  <a:srgbClr val="002776"/>
                </a:solidFill>
              </a:rPr>
              <a:pPr/>
              <a:t>31</a:t>
            </a:fld>
            <a:endParaRPr lang="es-ES" dirty="0">
              <a:solidFill>
                <a:srgbClr val="002776"/>
              </a:solidFill>
            </a:endParaRPr>
          </a:p>
        </p:txBody>
      </p:sp>
      <p:sp>
        <p:nvSpPr>
          <p:cNvPr id="5" name="Content Placeholder 5"/>
          <p:cNvSpPr txBox="1">
            <a:spLocks/>
          </p:cNvSpPr>
          <p:nvPr/>
        </p:nvSpPr>
        <p:spPr bwMode="auto">
          <a:xfrm>
            <a:off x="5601072" y="2636912"/>
            <a:ext cx="3582328" cy="3600400"/>
          </a:xfrm>
          <a:prstGeom prst="rect">
            <a:avLst/>
          </a:prstGeom>
          <a:noFill/>
          <a:ln w="9525">
            <a:solidFill>
              <a:schemeClr val="accent2"/>
            </a:solidFill>
            <a:miter lim="800000"/>
            <a:headEnd/>
            <a:tailEnd/>
          </a:ln>
        </p:spPr>
        <p:txBody>
          <a:bodyPr vert="horz" wrap="square" lIns="0" tIns="0" rIns="0" bIns="0" numCol="1" anchor="t" anchorCtr="0" compatLnSpc="1">
            <a:prstTxWarp prst="textNoShape">
              <a:avLst/>
            </a:prstTxWarp>
          </a:bodyPr>
          <a:lstStyle>
            <a:lvl1pPr algn="l" defTabSz="914258" rtl="0" eaLnBrk="1" fontAlgn="base" hangingPunct="1">
              <a:spcBef>
                <a:spcPct val="0"/>
              </a:spcBef>
              <a:spcAft>
                <a:spcPts val="269"/>
              </a:spcAft>
              <a:buFont typeface="Arial" charset="0"/>
              <a:defRPr sz="1800">
                <a:solidFill>
                  <a:schemeClr val="tx2"/>
                </a:solidFill>
                <a:latin typeface="+mn-lt"/>
                <a:ea typeface="+mn-ea"/>
                <a:cs typeface="+mn-cs"/>
              </a:defRPr>
            </a:lvl1pPr>
            <a:lvl2pPr marL="160921" indent="-159496" algn="l" defTabSz="914258" rtl="0" eaLnBrk="1" fontAlgn="base" hangingPunct="1">
              <a:spcBef>
                <a:spcPct val="0"/>
              </a:spcBef>
              <a:spcAft>
                <a:spcPts val="269"/>
              </a:spcAft>
              <a:buChar char="•"/>
              <a:defRPr sz="1800">
                <a:solidFill>
                  <a:schemeClr val="tx2"/>
                </a:solidFill>
                <a:latin typeface="+mn-lt"/>
              </a:defRPr>
            </a:lvl2pPr>
            <a:lvl3pPr marL="321842" indent="-159496" algn="l" defTabSz="914258" rtl="0" eaLnBrk="1" fontAlgn="base" hangingPunct="1">
              <a:spcBef>
                <a:spcPct val="0"/>
              </a:spcBef>
              <a:spcAft>
                <a:spcPts val="269"/>
              </a:spcAft>
              <a:buFont typeface="Arial" charset="0"/>
              <a:buChar char="‒"/>
              <a:defRPr sz="1800">
                <a:solidFill>
                  <a:schemeClr val="tx2"/>
                </a:solidFill>
                <a:latin typeface="+mn-lt"/>
              </a:defRPr>
            </a:lvl3pPr>
            <a:lvl4pPr marL="482763" indent="-159496" algn="l" defTabSz="914258" rtl="0" eaLnBrk="1" fontAlgn="base" hangingPunct="1">
              <a:spcBef>
                <a:spcPct val="0"/>
              </a:spcBef>
              <a:spcAft>
                <a:spcPts val="538"/>
              </a:spcAft>
              <a:buChar char="•"/>
              <a:defRPr>
                <a:solidFill>
                  <a:schemeClr val="tx2"/>
                </a:solidFill>
                <a:latin typeface="+mn-lt"/>
              </a:defRPr>
            </a:lvl4pPr>
            <a:lvl5pPr marL="643683" indent="-159496" algn="l" defTabSz="914258" rtl="0" eaLnBrk="1" fontAlgn="base" hangingPunct="1">
              <a:spcBef>
                <a:spcPct val="0"/>
              </a:spcBef>
              <a:spcAft>
                <a:spcPts val="538"/>
              </a:spcAft>
              <a:buFont typeface="Arial" charset="0"/>
              <a:buChar char="‒"/>
              <a:defRPr>
                <a:solidFill>
                  <a:schemeClr val="tx2"/>
                </a:solidFill>
                <a:latin typeface="+mn-lt"/>
              </a:defRPr>
            </a:lvl5pPr>
            <a:lvl6pPr marL="1053817" indent="-159496" algn="l" defTabSz="914258" rtl="0" eaLnBrk="1" fontAlgn="base" hangingPunct="1">
              <a:spcBef>
                <a:spcPct val="0"/>
              </a:spcBef>
              <a:spcAft>
                <a:spcPts val="538"/>
              </a:spcAft>
              <a:buFont typeface="Arial" charset="0"/>
              <a:buChar char="‒"/>
              <a:defRPr>
                <a:solidFill>
                  <a:schemeClr val="tx2"/>
                </a:solidFill>
                <a:latin typeface="+mn-lt"/>
              </a:defRPr>
            </a:lvl6pPr>
            <a:lvl7pPr marL="1463951" indent="-159496" algn="l" defTabSz="914258" rtl="0" eaLnBrk="1" fontAlgn="base" hangingPunct="1">
              <a:spcBef>
                <a:spcPct val="0"/>
              </a:spcBef>
              <a:spcAft>
                <a:spcPts val="538"/>
              </a:spcAft>
              <a:buFont typeface="Arial" charset="0"/>
              <a:buChar char="‒"/>
              <a:defRPr>
                <a:solidFill>
                  <a:schemeClr val="tx2"/>
                </a:solidFill>
                <a:latin typeface="+mn-lt"/>
              </a:defRPr>
            </a:lvl7pPr>
            <a:lvl8pPr marL="1874085" indent="-159496" algn="l" defTabSz="914258" rtl="0" eaLnBrk="1" fontAlgn="base" hangingPunct="1">
              <a:spcBef>
                <a:spcPct val="0"/>
              </a:spcBef>
              <a:spcAft>
                <a:spcPts val="538"/>
              </a:spcAft>
              <a:buFont typeface="Arial" charset="0"/>
              <a:buChar char="‒"/>
              <a:defRPr>
                <a:solidFill>
                  <a:schemeClr val="tx2"/>
                </a:solidFill>
                <a:latin typeface="+mn-lt"/>
              </a:defRPr>
            </a:lvl8pPr>
            <a:lvl9pPr marL="2284219" indent="-159496" algn="l" defTabSz="914258" rtl="0" eaLnBrk="1" fontAlgn="base" hangingPunct="1">
              <a:spcBef>
                <a:spcPct val="0"/>
              </a:spcBef>
              <a:spcAft>
                <a:spcPts val="538"/>
              </a:spcAft>
              <a:buFont typeface="Arial" charset="0"/>
              <a:buChar char="‒"/>
              <a:defRPr>
                <a:solidFill>
                  <a:schemeClr val="tx2"/>
                </a:solidFill>
                <a:latin typeface="+mn-lt"/>
              </a:defRPr>
            </a:lvl9pPr>
          </a:lstStyle>
          <a:p>
            <a:pPr marL="171450" defTabSz="914272">
              <a:lnSpc>
                <a:spcPct val="106000"/>
              </a:lnSpc>
              <a:spcBef>
                <a:spcPts val="0"/>
              </a:spcBef>
              <a:spcAft>
                <a:spcPts val="0"/>
              </a:spcAft>
              <a:buClr>
                <a:srgbClr val="002060"/>
              </a:buClr>
            </a:pPr>
            <a:endParaRPr lang="es-EC" sz="1300" b="1" dirty="0" smtClean="0">
              <a:solidFill>
                <a:srgbClr val="002776"/>
              </a:solidFill>
              <a:cs typeface="Arial" charset="0"/>
            </a:endParaRPr>
          </a:p>
          <a:p>
            <a:pPr marL="171450" defTabSz="914272">
              <a:lnSpc>
                <a:spcPct val="106000"/>
              </a:lnSpc>
              <a:spcBef>
                <a:spcPts val="0"/>
              </a:spcBef>
              <a:spcAft>
                <a:spcPts val="0"/>
              </a:spcAft>
              <a:buClr>
                <a:srgbClr val="002060"/>
              </a:buClr>
            </a:pPr>
            <a:r>
              <a:rPr lang="es-EC" sz="1300" b="1" dirty="0" smtClean="0">
                <a:solidFill>
                  <a:srgbClr val="002776"/>
                </a:solidFill>
                <a:cs typeface="Arial" charset="0"/>
              </a:rPr>
              <a:t>Visión 2021</a:t>
            </a:r>
          </a:p>
          <a:p>
            <a:pPr marL="1588" defTabSz="914272">
              <a:lnSpc>
                <a:spcPct val="106000"/>
              </a:lnSpc>
              <a:spcBef>
                <a:spcPts val="0"/>
              </a:spcBef>
              <a:spcAft>
                <a:spcPts val="0"/>
              </a:spcAft>
              <a:buClr>
                <a:srgbClr val="002060"/>
              </a:buClr>
            </a:pPr>
            <a:endParaRPr lang="es-EC" sz="1300" b="1" dirty="0">
              <a:solidFill>
                <a:srgbClr val="002776"/>
              </a:solidFill>
              <a:cs typeface="Arial" charset="0"/>
            </a:endParaRPr>
          </a:p>
          <a:p>
            <a:pPr marL="174600" defTabSz="914272">
              <a:lnSpc>
                <a:spcPct val="106000"/>
              </a:lnSpc>
              <a:spcBef>
                <a:spcPts val="0"/>
              </a:spcBef>
              <a:spcAft>
                <a:spcPts val="0"/>
              </a:spcAft>
              <a:buClr>
                <a:srgbClr val="002060"/>
              </a:buClr>
            </a:pPr>
            <a:r>
              <a:rPr lang="es-EC" sz="1300" dirty="0">
                <a:solidFill>
                  <a:srgbClr val="002776"/>
                </a:solidFill>
                <a:cs typeface="Arial" charset="0"/>
              </a:rPr>
              <a:t>En el </a:t>
            </a:r>
            <a:r>
              <a:rPr lang="es-EC" sz="1300" dirty="0" smtClean="0">
                <a:solidFill>
                  <a:srgbClr val="002776"/>
                </a:solidFill>
                <a:cs typeface="Arial" charset="0"/>
              </a:rPr>
              <a:t>2021, </a:t>
            </a:r>
            <a:r>
              <a:rPr lang="es-EC" sz="1300" dirty="0">
                <a:solidFill>
                  <a:srgbClr val="002776"/>
                </a:solidFill>
                <a:cs typeface="Arial" charset="0"/>
              </a:rPr>
              <a:t>seremos la </a:t>
            </a:r>
            <a:r>
              <a:rPr lang="es-EC" sz="1300" dirty="0" smtClean="0">
                <a:solidFill>
                  <a:srgbClr val="002776"/>
                </a:solidFill>
                <a:cs typeface="Arial" charset="0"/>
              </a:rPr>
              <a:t>organización pública oficial de turismo líder y de referencia en </a:t>
            </a:r>
            <a:r>
              <a:rPr lang="es-EC" sz="1300" dirty="0">
                <a:solidFill>
                  <a:srgbClr val="002776"/>
                </a:solidFill>
                <a:cs typeface="Arial" charset="0"/>
              </a:rPr>
              <a:t>Sudamérica, orientada a la gestión de destino </a:t>
            </a:r>
            <a:r>
              <a:rPr lang="es-EC" sz="1300" dirty="0" smtClean="0">
                <a:solidFill>
                  <a:srgbClr val="002776"/>
                </a:solidFill>
                <a:cs typeface="Arial" charset="0"/>
              </a:rPr>
              <a:t>turístico</a:t>
            </a:r>
            <a:r>
              <a:rPr lang="es-EC" sz="1300" dirty="0">
                <a:solidFill>
                  <a:srgbClr val="002776"/>
                </a:solidFill>
                <a:cs typeface="Arial" charset="0"/>
              </a:rPr>
              <a:t> </a:t>
            </a:r>
            <a:r>
              <a:rPr lang="es-EC" sz="1300" dirty="0" smtClean="0">
                <a:solidFill>
                  <a:srgbClr val="002776"/>
                </a:solidFill>
                <a:cs typeface="Arial" charset="0"/>
              </a:rPr>
              <a:t>en el desarrollo de productos innovadores y emblemáticos, en la atracción de inversiones, en la captación de visitantes y en el desarrollo competitivo y profesional de la industria de reuniones, </a:t>
            </a:r>
            <a:r>
              <a:rPr lang="es-EC" sz="1300" dirty="0">
                <a:solidFill>
                  <a:srgbClr val="002776"/>
                </a:solidFill>
                <a:cs typeface="Arial" charset="0"/>
              </a:rPr>
              <a:t>con un equipo </a:t>
            </a:r>
            <a:r>
              <a:rPr lang="es-EC" sz="1300" dirty="0" smtClean="0">
                <a:solidFill>
                  <a:srgbClr val="002776"/>
                </a:solidFill>
                <a:cs typeface="Arial" charset="0"/>
              </a:rPr>
              <a:t>humano técnico, profesional y comprometido </a:t>
            </a:r>
            <a:r>
              <a:rPr lang="es-EC" sz="1300" dirty="0">
                <a:solidFill>
                  <a:srgbClr val="002776"/>
                </a:solidFill>
                <a:cs typeface="Arial" charset="0"/>
              </a:rPr>
              <a:t>en convertir a Quito en </a:t>
            </a:r>
            <a:r>
              <a:rPr lang="es-EC" sz="1300" dirty="0" smtClean="0">
                <a:solidFill>
                  <a:srgbClr val="002776"/>
                </a:solidFill>
                <a:cs typeface="Arial" charset="0"/>
              </a:rPr>
              <a:t>un destino de visita obligada en Sudamérica, ofreciendo una colección de experiencias turísticas satisfactorias memorables para </a:t>
            </a:r>
            <a:r>
              <a:rPr lang="es-EC" sz="1300" dirty="0">
                <a:solidFill>
                  <a:srgbClr val="002776"/>
                </a:solidFill>
                <a:cs typeface="Arial" charset="0"/>
              </a:rPr>
              <a:t>visitantes y residentes.</a:t>
            </a:r>
          </a:p>
          <a:p>
            <a:pPr marL="171450" defTabSz="914272">
              <a:lnSpc>
                <a:spcPct val="106000"/>
              </a:lnSpc>
              <a:spcBef>
                <a:spcPts val="0"/>
              </a:spcBef>
              <a:spcAft>
                <a:spcPts val="0"/>
              </a:spcAft>
              <a:buClr>
                <a:srgbClr val="002060"/>
              </a:buClr>
            </a:pPr>
            <a:endParaRPr lang="es-EC" sz="1300" b="1" dirty="0">
              <a:solidFill>
                <a:srgbClr val="002776"/>
              </a:solidFill>
              <a:cs typeface="Arial" charset="0"/>
            </a:endParaRPr>
          </a:p>
          <a:p>
            <a:pPr marL="1588" defTabSz="914272">
              <a:lnSpc>
                <a:spcPct val="106000"/>
              </a:lnSpc>
              <a:spcBef>
                <a:spcPts val="0"/>
              </a:spcBef>
              <a:spcAft>
                <a:spcPts val="0"/>
              </a:spcAft>
              <a:buClr>
                <a:srgbClr val="002060"/>
              </a:buClr>
            </a:pPr>
            <a:endParaRPr lang="es-EC" sz="1300" b="1" dirty="0">
              <a:solidFill>
                <a:srgbClr val="002776"/>
              </a:solidFill>
              <a:cs typeface="Arial" charset="0"/>
            </a:endParaRPr>
          </a:p>
          <a:p>
            <a:pPr marL="1588" defTabSz="914272">
              <a:lnSpc>
                <a:spcPct val="106000"/>
              </a:lnSpc>
              <a:spcBef>
                <a:spcPts val="0"/>
              </a:spcBef>
              <a:spcAft>
                <a:spcPts val="0"/>
              </a:spcAft>
              <a:buClr>
                <a:srgbClr val="002060"/>
              </a:buClr>
            </a:pPr>
            <a:endParaRPr lang="es-EC" sz="1300" dirty="0">
              <a:solidFill>
                <a:srgbClr val="002776"/>
              </a:solidFill>
              <a:cs typeface="Arial" charset="0"/>
            </a:endParaRPr>
          </a:p>
          <a:p>
            <a:pPr marL="1588" defTabSz="914272">
              <a:lnSpc>
                <a:spcPct val="106000"/>
              </a:lnSpc>
              <a:spcBef>
                <a:spcPts val="0"/>
              </a:spcBef>
              <a:spcAft>
                <a:spcPts val="0"/>
              </a:spcAft>
              <a:buClr>
                <a:srgbClr val="002060"/>
              </a:buClr>
            </a:pPr>
            <a:endParaRPr lang="es-ES" sz="1300" b="1" dirty="0">
              <a:solidFill>
                <a:srgbClr val="002776"/>
              </a:solidFill>
              <a:cs typeface="Arial" charset="0"/>
            </a:endParaRPr>
          </a:p>
        </p:txBody>
      </p:sp>
      <p:sp>
        <p:nvSpPr>
          <p:cNvPr id="7" name="Text Box 17"/>
          <p:cNvSpPr txBox="1">
            <a:spLocks noChangeArrowheads="1"/>
          </p:cNvSpPr>
          <p:nvPr>
            <p:custDataLst>
              <p:tags r:id="rId1"/>
            </p:custDataLst>
          </p:nvPr>
        </p:nvSpPr>
        <p:spPr bwMode="auto">
          <a:xfrm>
            <a:off x="756590" y="2129088"/>
            <a:ext cx="3582328" cy="439460"/>
          </a:xfrm>
          <a:prstGeom prst="rect">
            <a:avLst/>
          </a:prstGeom>
          <a:solidFill>
            <a:schemeClr val="accent2"/>
          </a:solidFill>
          <a:ln>
            <a:noFill/>
            <a:headEnd/>
            <a:tailEnd/>
          </a:ln>
        </p:spPr>
        <p:style>
          <a:lnRef idx="2">
            <a:schemeClr val="accent1">
              <a:shade val="50000"/>
            </a:schemeClr>
          </a:lnRef>
          <a:fillRef idx="1">
            <a:schemeClr val="accent1"/>
          </a:fillRef>
          <a:effectRef idx="0">
            <a:schemeClr val="accent1"/>
          </a:effectRef>
          <a:fontRef idx="minor">
            <a:schemeClr val="lt1"/>
          </a:fontRef>
        </p:style>
        <p:txBody>
          <a:bodyPr lIns="58237" tIns="29117" rIns="58237" bIns="29117" anchor="ctr"/>
          <a:lstStyle>
            <a:defPPr>
              <a:defRPr lang="es-CL"/>
            </a:defPPr>
            <a:lvl1pPr marR="0" lvl="0" indent="0" algn="ctr" eaLnBrk="0" fontAlgn="auto" hangingPunct="0">
              <a:lnSpc>
                <a:spcPct val="90000"/>
              </a:lnSpc>
              <a:spcBef>
                <a:spcPts val="0"/>
              </a:spcBef>
              <a:spcAft>
                <a:spcPts val="0"/>
              </a:spcAft>
              <a:buClrTx/>
              <a:buSzTx/>
              <a:buFontTx/>
              <a:buNone/>
              <a:tabLst/>
              <a:defRPr kumimoji="0" sz="1000" b="0" i="0" u="none" strike="noStrike" kern="0" cap="none" spc="0" normalizeH="0" baseline="0">
                <a:ln>
                  <a:noFill/>
                </a:ln>
                <a:solidFill>
                  <a:srgbClr val="FFFFFF"/>
                </a:solidFill>
                <a:effectLst/>
                <a:uLnTx/>
                <a:uFillTx/>
                <a:latin typeface="Arial" charset="0"/>
                <a:ea typeface="ＭＳ Ｐゴシック" charset="0"/>
                <a:cs typeface="Arial"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31658"/>
            <a:r>
              <a:rPr lang="es-ES" altLang="es-CL" sz="1200" b="1" dirty="0" smtClean="0"/>
              <a:t>Plan Estratégico Quito Turismo 2012 - 2015</a:t>
            </a:r>
            <a:endParaRPr lang="es-ES" altLang="es-CL" sz="1200" b="1" dirty="0"/>
          </a:p>
        </p:txBody>
      </p:sp>
      <p:sp>
        <p:nvSpPr>
          <p:cNvPr id="8" name="Text Box 17"/>
          <p:cNvSpPr txBox="1">
            <a:spLocks noChangeArrowheads="1"/>
          </p:cNvSpPr>
          <p:nvPr>
            <p:custDataLst>
              <p:tags r:id="rId2"/>
            </p:custDataLst>
          </p:nvPr>
        </p:nvSpPr>
        <p:spPr bwMode="auto">
          <a:xfrm>
            <a:off x="5619144" y="2129088"/>
            <a:ext cx="3582328" cy="439460"/>
          </a:xfrm>
          <a:prstGeom prst="rect">
            <a:avLst/>
          </a:prstGeom>
          <a:solidFill>
            <a:schemeClr val="accent1">
              <a:lumMod val="40000"/>
              <a:lumOff val="60000"/>
            </a:schemeClr>
          </a:solidFill>
          <a:ln>
            <a:noFill/>
            <a:headEnd/>
            <a:tailEnd/>
          </a:ln>
        </p:spPr>
        <p:style>
          <a:lnRef idx="2">
            <a:schemeClr val="accent1">
              <a:shade val="50000"/>
            </a:schemeClr>
          </a:lnRef>
          <a:fillRef idx="1">
            <a:schemeClr val="accent1"/>
          </a:fillRef>
          <a:effectRef idx="0">
            <a:schemeClr val="accent1"/>
          </a:effectRef>
          <a:fontRef idx="minor">
            <a:schemeClr val="lt1"/>
          </a:fontRef>
        </p:style>
        <p:txBody>
          <a:bodyPr lIns="58237" tIns="29117" rIns="58237" bIns="29117" anchor="ctr"/>
          <a:lstStyle>
            <a:defPPr>
              <a:defRPr lang="es-CL"/>
            </a:defPPr>
            <a:lvl1pPr marR="0" lvl="0" indent="0" algn="ctr" eaLnBrk="0" fontAlgn="auto" hangingPunct="0">
              <a:lnSpc>
                <a:spcPct val="90000"/>
              </a:lnSpc>
              <a:spcBef>
                <a:spcPts val="0"/>
              </a:spcBef>
              <a:spcAft>
                <a:spcPts val="0"/>
              </a:spcAft>
              <a:buClrTx/>
              <a:buSzTx/>
              <a:buFontTx/>
              <a:buNone/>
              <a:tabLst/>
              <a:defRPr kumimoji="0" sz="1000" b="0" i="0" u="none" strike="noStrike" kern="0" cap="none" spc="0" normalizeH="0" baseline="0">
                <a:ln>
                  <a:noFill/>
                </a:ln>
                <a:solidFill>
                  <a:srgbClr val="FFFFFF"/>
                </a:solidFill>
                <a:effectLst/>
                <a:uLnTx/>
                <a:uFillTx/>
                <a:latin typeface="Arial" charset="0"/>
                <a:ea typeface="ＭＳ Ｐゴシック" charset="0"/>
                <a:cs typeface="Arial"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31658"/>
            <a:r>
              <a:rPr lang="es-ES" altLang="es-CL" sz="1200" b="1" dirty="0" smtClean="0"/>
              <a:t>Plan Estratégico Quito Turismo 2016 - 2021</a:t>
            </a:r>
            <a:endParaRPr lang="es-ES" altLang="es-CL" sz="1200" b="1" dirty="0"/>
          </a:p>
        </p:txBody>
      </p:sp>
      <p:sp>
        <p:nvSpPr>
          <p:cNvPr id="3" name="Right Arrow 2"/>
          <p:cNvSpPr/>
          <p:nvPr/>
        </p:nvSpPr>
        <p:spPr>
          <a:xfrm>
            <a:off x="4664968" y="3933056"/>
            <a:ext cx="576064" cy="720080"/>
          </a:xfrm>
          <a:prstGeom prst="rightArrow">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CuadroTexto 1"/>
          <p:cNvSpPr txBox="1"/>
          <p:nvPr/>
        </p:nvSpPr>
        <p:spPr>
          <a:xfrm>
            <a:off x="344488" y="980728"/>
            <a:ext cx="8856984" cy="1010121"/>
          </a:xfrm>
          <a:prstGeom prst="rect">
            <a:avLst/>
          </a:prstGeom>
          <a:noFill/>
        </p:spPr>
        <p:txBody>
          <a:bodyPr wrap="square" lIns="85952" tIns="42976" rIns="85952" bIns="42976" rtlCol="0">
            <a:spAutoFit/>
          </a:bodyPr>
          <a:lstStyle/>
          <a:p>
            <a:pPr algn="just" defTabSz="859536" fontAlgn="base">
              <a:spcBef>
                <a:spcPct val="0"/>
              </a:spcBef>
              <a:spcAft>
                <a:spcPct val="0"/>
              </a:spcAft>
            </a:pPr>
            <a:r>
              <a:rPr lang="es-MX" sz="1200" dirty="0">
                <a:solidFill>
                  <a:srgbClr val="002776"/>
                </a:solidFill>
                <a:cs typeface="Arial" charset="0"/>
              </a:rPr>
              <a:t>La </a:t>
            </a:r>
            <a:r>
              <a:rPr lang="es-MX" sz="1200" dirty="0" smtClean="0">
                <a:solidFill>
                  <a:srgbClr val="002776"/>
                </a:solidFill>
                <a:cs typeface="Arial" charset="0"/>
              </a:rPr>
              <a:t>visión empresarial se mantiene similar a la actual, con agregados relacionados a haber alcanzado el reconocimiento regional como organización pública de referencia y enfocándose para mantener el liderazgo; a los componentes de gestión clave de Quito Turismo relacionados con su función dentro de las acciones del Plan Estratégico al 2021; destacando además la calidad humana y técnica de sus recursos humanos; y ampliando el perfil de transformación de Quito en un destino de múltiples experiencias de alta calidad y recordación.</a:t>
            </a:r>
            <a:endParaRPr lang="es-MX" sz="1200" dirty="0">
              <a:solidFill>
                <a:srgbClr val="002776"/>
              </a:solidFill>
              <a:cs typeface="Arial" charset="0"/>
            </a:endParaRPr>
          </a:p>
        </p:txBody>
      </p:sp>
    </p:spTree>
    <p:extLst>
      <p:ext uri="{BB962C8B-B14F-4D97-AF65-F5344CB8AC3E}">
        <p14:creationId xmlns:p14="http://schemas.microsoft.com/office/powerpoint/2010/main" val="40482604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344493" y="260648"/>
            <a:ext cx="9217025"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fontAlgn="base">
              <a:spcBef>
                <a:spcPct val="0"/>
              </a:spcBef>
              <a:spcAft>
                <a:spcPct val="0"/>
              </a:spcAft>
            </a:pPr>
            <a:r>
              <a:rPr lang="es-ES" b="1" dirty="0">
                <a:solidFill>
                  <a:srgbClr val="002060"/>
                </a:solidFill>
                <a:cs typeface="Arial" charset="0"/>
              </a:rPr>
              <a:t>Plan Estratégico Quito Turismo</a:t>
            </a:r>
            <a:endParaRPr lang="es-ES" dirty="0">
              <a:solidFill>
                <a:srgbClr val="002060"/>
              </a:solidFill>
              <a:cs typeface="Arial" charset="0"/>
            </a:endParaRPr>
          </a:p>
          <a:p>
            <a:pPr fontAlgn="base">
              <a:spcBef>
                <a:spcPct val="0"/>
              </a:spcBef>
              <a:spcAft>
                <a:spcPct val="0"/>
              </a:spcAft>
            </a:pPr>
            <a:r>
              <a:rPr lang="es-ES" sz="2000" b="1" dirty="0">
                <a:solidFill>
                  <a:srgbClr val="00B0F0"/>
                </a:solidFill>
                <a:cs typeface="Arial" charset="0"/>
              </a:rPr>
              <a:t>Determinación de los Valores y Principios Organizacionales</a:t>
            </a:r>
            <a:endParaRPr lang="es-ES" sz="1400" i="1" dirty="0">
              <a:solidFill>
                <a:srgbClr val="00B0F0"/>
              </a:solidFill>
              <a:cs typeface="Arial" charset="0"/>
            </a:endParaRPr>
          </a:p>
        </p:txBody>
      </p:sp>
      <p:sp>
        <p:nvSpPr>
          <p:cNvPr id="62" name="Content Placeholder 5"/>
          <p:cNvSpPr txBox="1">
            <a:spLocks/>
          </p:cNvSpPr>
          <p:nvPr/>
        </p:nvSpPr>
        <p:spPr bwMode="auto">
          <a:xfrm>
            <a:off x="231536" y="3744328"/>
            <a:ext cx="4230400" cy="2808312"/>
          </a:xfrm>
          <a:prstGeom prst="rect">
            <a:avLst/>
          </a:prstGeom>
          <a:noFill/>
          <a:ln w="9525">
            <a:solidFill>
              <a:schemeClr val="accent2"/>
            </a:solidFill>
            <a:miter lim="800000"/>
            <a:headEnd/>
            <a:tailEnd/>
          </a:ln>
        </p:spPr>
        <p:txBody>
          <a:bodyPr vert="horz" wrap="square" lIns="0" tIns="0" rIns="0" bIns="0" numCol="1" anchor="t" anchorCtr="0" compatLnSpc="1">
            <a:prstTxWarp prst="textNoShape">
              <a:avLst/>
            </a:prstTxWarp>
          </a:bodyPr>
          <a:lstStyle>
            <a:lvl1pPr algn="l" defTabSz="914258" rtl="0" eaLnBrk="1" fontAlgn="base" hangingPunct="1">
              <a:spcBef>
                <a:spcPct val="0"/>
              </a:spcBef>
              <a:spcAft>
                <a:spcPts val="269"/>
              </a:spcAft>
              <a:buFont typeface="Arial" charset="0"/>
              <a:defRPr sz="1800">
                <a:solidFill>
                  <a:schemeClr val="tx2"/>
                </a:solidFill>
                <a:latin typeface="+mn-lt"/>
                <a:ea typeface="+mn-ea"/>
                <a:cs typeface="+mn-cs"/>
              </a:defRPr>
            </a:lvl1pPr>
            <a:lvl2pPr marL="160921" indent="-159496" algn="l" defTabSz="914258" rtl="0" eaLnBrk="1" fontAlgn="base" hangingPunct="1">
              <a:spcBef>
                <a:spcPct val="0"/>
              </a:spcBef>
              <a:spcAft>
                <a:spcPts val="269"/>
              </a:spcAft>
              <a:buChar char="•"/>
              <a:defRPr sz="1800">
                <a:solidFill>
                  <a:schemeClr val="tx2"/>
                </a:solidFill>
                <a:latin typeface="+mn-lt"/>
              </a:defRPr>
            </a:lvl2pPr>
            <a:lvl3pPr marL="321842" indent="-159496" algn="l" defTabSz="914258" rtl="0" eaLnBrk="1" fontAlgn="base" hangingPunct="1">
              <a:spcBef>
                <a:spcPct val="0"/>
              </a:spcBef>
              <a:spcAft>
                <a:spcPts val="269"/>
              </a:spcAft>
              <a:buFont typeface="Arial" charset="0"/>
              <a:buChar char="‒"/>
              <a:defRPr sz="1800">
                <a:solidFill>
                  <a:schemeClr val="tx2"/>
                </a:solidFill>
                <a:latin typeface="+mn-lt"/>
              </a:defRPr>
            </a:lvl3pPr>
            <a:lvl4pPr marL="482763" indent="-159496" algn="l" defTabSz="914258" rtl="0" eaLnBrk="1" fontAlgn="base" hangingPunct="1">
              <a:spcBef>
                <a:spcPct val="0"/>
              </a:spcBef>
              <a:spcAft>
                <a:spcPts val="538"/>
              </a:spcAft>
              <a:buChar char="•"/>
              <a:defRPr>
                <a:solidFill>
                  <a:schemeClr val="tx2"/>
                </a:solidFill>
                <a:latin typeface="+mn-lt"/>
              </a:defRPr>
            </a:lvl4pPr>
            <a:lvl5pPr marL="643683" indent="-159496" algn="l" defTabSz="914258" rtl="0" eaLnBrk="1" fontAlgn="base" hangingPunct="1">
              <a:spcBef>
                <a:spcPct val="0"/>
              </a:spcBef>
              <a:spcAft>
                <a:spcPts val="538"/>
              </a:spcAft>
              <a:buFont typeface="Arial" charset="0"/>
              <a:buChar char="‒"/>
              <a:defRPr>
                <a:solidFill>
                  <a:schemeClr val="tx2"/>
                </a:solidFill>
                <a:latin typeface="+mn-lt"/>
              </a:defRPr>
            </a:lvl5pPr>
            <a:lvl6pPr marL="1053817" indent="-159496" algn="l" defTabSz="914258" rtl="0" eaLnBrk="1" fontAlgn="base" hangingPunct="1">
              <a:spcBef>
                <a:spcPct val="0"/>
              </a:spcBef>
              <a:spcAft>
                <a:spcPts val="538"/>
              </a:spcAft>
              <a:buFont typeface="Arial" charset="0"/>
              <a:buChar char="‒"/>
              <a:defRPr>
                <a:solidFill>
                  <a:schemeClr val="tx2"/>
                </a:solidFill>
                <a:latin typeface="+mn-lt"/>
              </a:defRPr>
            </a:lvl6pPr>
            <a:lvl7pPr marL="1463951" indent="-159496" algn="l" defTabSz="914258" rtl="0" eaLnBrk="1" fontAlgn="base" hangingPunct="1">
              <a:spcBef>
                <a:spcPct val="0"/>
              </a:spcBef>
              <a:spcAft>
                <a:spcPts val="538"/>
              </a:spcAft>
              <a:buFont typeface="Arial" charset="0"/>
              <a:buChar char="‒"/>
              <a:defRPr>
                <a:solidFill>
                  <a:schemeClr val="tx2"/>
                </a:solidFill>
                <a:latin typeface="+mn-lt"/>
              </a:defRPr>
            </a:lvl7pPr>
            <a:lvl8pPr marL="1874085" indent="-159496" algn="l" defTabSz="914258" rtl="0" eaLnBrk="1" fontAlgn="base" hangingPunct="1">
              <a:spcBef>
                <a:spcPct val="0"/>
              </a:spcBef>
              <a:spcAft>
                <a:spcPts val="538"/>
              </a:spcAft>
              <a:buFont typeface="Arial" charset="0"/>
              <a:buChar char="‒"/>
              <a:defRPr>
                <a:solidFill>
                  <a:schemeClr val="tx2"/>
                </a:solidFill>
                <a:latin typeface="+mn-lt"/>
              </a:defRPr>
            </a:lvl8pPr>
            <a:lvl9pPr marL="2284219" indent="-159496" algn="l" defTabSz="914258" rtl="0" eaLnBrk="1" fontAlgn="base" hangingPunct="1">
              <a:spcBef>
                <a:spcPct val="0"/>
              </a:spcBef>
              <a:spcAft>
                <a:spcPts val="538"/>
              </a:spcAft>
              <a:buFont typeface="Arial" charset="0"/>
              <a:buChar char="‒"/>
              <a:defRPr>
                <a:solidFill>
                  <a:schemeClr val="tx2"/>
                </a:solidFill>
                <a:latin typeface="+mn-lt"/>
              </a:defRPr>
            </a:lvl9pPr>
          </a:lstStyle>
          <a:p>
            <a:pPr marL="230156" indent="-228568" defTabSz="914272">
              <a:lnSpc>
                <a:spcPct val="106000"/>
              </a:lnSpc>
              <a:spcBef>
                <a:spcPts val="0"/>
              </a:spcBef>
              <a:spcAft>
                <a:spcPts val="0"/>
              </a:spcAft>
              <a:buClr>
                <a:srgbClr val="002060"/>
              </a:buClr>
              <a:buFont typeface="Arial" charset="0"/>
              <a:buAutoNum type="arabicPeriod"/>
            </a:pPr>
            <a:r>
              <a:rPr lang="es-ES" sz="1200" b="1" dirty="0" smtClean="0">
                <a:solidFill>
                  <a:srgbClr val="002776"/>
                </a:solidFill>
                <a:cs typeface="Arial" charset="0"/>
              </a:rPr>
              <a:t>Valores y Principios organizacionales</a:t>
            </a:r>
            <a:endParaRPr lang="es-ES" sz="1200" b="1" dirty="0">
              <a:solidFill>
                <a:srgbClr val="002776"/>
              </a:solidFill>
              <a:cs typeface="Arial" charset="0"/>
            </a:endParaRPr>
          </a:p>
          <a:p>
            <a:pPr marL="228568" indent="120633" defTabSz="914272">
              <a:lnSpc>
                <a:spcPct val="106000"/>
              </a:lnSpc>
              <a:spcBef>
                <a:spcPts val="0"/>
              </a:spcBef>
              <a:spcAft>
                <a:spcPts val="0"/>
              </a:spcAft>
              <a:buClr>
                <a:srgbClr val="002060"/>
              </a:buClr>
            </a:pPr>
            <a:r>
              <a:rPr lang="es-ES" sz="1200" dirty="0">
                <a:solidFill>
                  <a:srgbClr val="002776"/>
                </a:solidFill>
                <a:cs typeface="Arial" charset="0"/>
              </a:rPr>
              <a:t>Apertura al cambio</a:t>
            </a:r>
          </a:p>
          <a:p>
            <a:pPr marL="228568" indent="120633" defTabSz="914272">
              <a:lnSpc>
                <a:spcPct val="106000"/>
              </a:lnSpc>
              <a:spcBef>
                <a:spcPts val="0"/>
              </a:spcBef>
              <a:spcAft>
                <a:spcPts val="0"/>
              </a:spcAft>
              <a:buClr>
                <a:srgbClr val="002060"/>
              </a:buClr>
            </a:pPr>
            <a:r>
              <a:rPr lang="es-ES" sz="1200" dirty="0">
                <a:solidFill>
                  <a:srgbClr val="002776"/>
                </a:solidFill>
                <a:cs typeface="Arial" charset="0"/>
              </a:rPr>
              <a:t>Orientación a resultados </a:t>
            </a:r>
          </a:p>
          <a:p>
            <a:pPr marL="228568" indent="120633" defTabSz="914272">
              <a:lnSpc>
                <a:spcPct val="106000"/>
              </a:lnSpc>
              <a:spcBef>
                <a:spcPts val="0"/>
              </a:spcBef>
              <a:spcAft>
                <a:spcPts val="0"/>
              </a:spcAft>
              <a:buClr>
                <a:srgbClr val="002060"/>
              </a:buClr>
            </a:pPr>
            <a:r>
              <a:rPr lang="es-ES" sz="1200" dirty="0">
                <a:solidFill>
                  <a:srgbClr val="002776"/>
                </a:solidFill>
                <a:cs typeface="Arial" charset="0"/>
              </a:rPr>
              <a:t>Solidaridad </a:t>
            </a:r>
          </a:p>
          <a:p>
            <a:pPr marL="228568" indent="120633" defTabSz="914272">
              <a:lnSpc>
                <a:spcPct val="106000"/>
              </a:lnSpc>
              <a:spcBef>
                <a:spcPts val="0"/>
              </a:spcBef>
              <a:spcAft>
                <a:spcPts val="0"/>
              </a:spcAft>
              <a:buClr>
                <a:srgbClr val="002060"/>
              </a:buClr>
            </a:pPr>
            <a:r>
              <a:rPr lang="es-ES" sz="1200" dirty="0">
                <a:solidFill>
                  <a:srgbClr val="002776"/>
                </a:solidFill>
                <a:cs typeface="Arial" charset="0"/>
              </a:rPr>
              <a:t>Respeto</a:t>
            </a:r>
          </a:p>
          <a:p>
            <a:pPr marL="228568" indent="120633" defTabSz="914272">
              <a:lnSpc>
                <a:spcPct val="106000"/>
              </a:lnSpc>
              <a:spcBef>
                <a:spcPts val="0"/>
              </a:spcBef>
              <a:spcAft>
                <a:spcPts val="0"/>
              </a:spcAft>
              <a:buClr>
                <a:srgbClr val="002060"/>
              </a:buClr>
            </a:pPr>
            <a:r>
              <a:rPr lang="es-ES" sz="1200" dirty="0">
                <a:solidFill>
                  <a:srgbClr val="002776"/>
                </a:solidFill>
                <a:cs typeface="Arial" charset="0"/>
              </a:rPr>
              <a:t>Responsabilidad</a:t>
            </a:r>
          </a:p>
          <a:p>
            <a:pPr defTabSz="914272">
              <a:lnSpc>
                <a:spcPct val="106000"/>
              </a:lnSpc>
              <a:spcBef>
                <a:spcPts val="0"/>
              </a:spcBef>
              <a:spcAft>
                <a:spcPts val="0"/>
              </a:spcAft>
              <a:buClr>
                <a:srgbClr val="002060"/>
              </a:buClr>
            </a:pPr>
            <a:r>
              <a:rPr lang="es-ES" sz="1200" b="1" dirty="0" smtClean="0">
                <a:solidFill>
                  <a:srgbClr val="002776"/>
                </a:solidFill>
                <a:cs typeface="Arial" charset="0"/>
              </a:rPr>
              <a:t>2</a:t>
            </a:r>
            <a:r>
              <a:rPr lang="es-ES" sz="1200" b="1" dirty="0">
                <a:solidFill>
                  <a:srgbClr val="002776"/>
                </a:solidFill>
                <a:cs typeface="Arial" charset="0"/>
              </a:rPr>
              <a:t>. Declaración de los Valores y Principios Fundamentales</a:t>
            </a:r>
          </a:p>
          <a:p>
            <a:pPr marL="349202" defTabSz="914272">
              <a:lnSpc>
                <a:spcPct val="106000"/>
              </a:lnSpc>
              <a:spcBef>
                <a:spcPts val="0"/>
              </a:spcBef>
              <a:spcAft>
                <a:spcPts val="0"/>
              </a:spcAft>
              <a:buClr>
                <a:srgbClr val="002060"/>
              </a:buClr>
            </a:pPr>
            <a:r>
              <a:rPr lang="es-EC" sz="1200" dirty="0" smtClean="0">
                <a:solidFill>
                  <a:srgbClr val="002776"/>
                </a:solidFill>
                <a:cs typeface="Arial" charset="0"/>
              </a:rPr>
              <a:t>La </a:t>
            </a:r>
            <a:r>
              <a:rPr lang="es-EC" sz="1200" dirty="0">
                <a:solidFill>
                  <a:srgbClr val="002776"/>
                </a:solidFill>
                <a:cs typeface="Arial" charset="0"/>
              </a:rPr>
              <a:t>Empresa Pública Metropolitana de Gestión de Destino Turístico, Quito Turismo, brinda sus servicios en base a prácticas de gobierno corporativo socialmente responsables con la sociedad y el medio ambiente, regulando la relación entre el talento humano, las Direcciones y la alta gerencia de la organización.</a:t>
            </a:r>
            <a:endParaRPr lang="es-ES" sz="1200" dirty="0">
              <a:solidFill>
                <a:srgbClr val="002776"/>
              </a:solidFill>
              <a:cs typeface="Arial" charset="0"/>
            </a:endParaRPr>
          </a:p>
          <a:p>
            <a:pPr marL="228568" defTabSz="914272">
              <a:lnSpc>
                <a:spcPct val="106000"/>
              </a:lnSpc>
              <a:spcBef>
                <a:spcPts val="0"/>
              </a:spcBef>
              <a:spcAft>
                <a:spcPts val="0"/>
              </a:spcAft>
              <a:buClr>
                <a:srgbClr val="002060"/>
              </a:buClr>
            </a:pPr>
            <a:r>
              <a:rPr lang="es-ES" sz="1200" b="1" dirty="0">
                <a:solidFill>
                  <a:srgbClr val="002776"/>
                </a:solidFill>
                <a:cs typeface="Arial" charset="0"/>
              </a:rPr>
              <a:t> </a:t>
            </a:r>
          </a:p>
          <a:p>
            <a:pPr marL="230156" indent="-228568" defTabSz="914272">
              <a:lnSpc>
                <a:spcPct val="106000"/>
              </a:lnSpc>
              <a:spcBef>
                <a:spcPts val="0"/>
              </a:spcBef>
              <a:spcAft>
                <a:spcPts val="0"/>
              </a:spcAft>
              <a:buClr>
                <a:srgbClr val="002060"/>
              </a:buClr>
              <a:buFont typeface="Arial" charset="0"/>
              <a:buAutoNum type="arabicPeriod"/>
            </a:pPr>
            <a:endParaRPr lang="es-ES" sz="1200" b="1" dirty="0">
              <a:solidFill>
                <a:srgbClr val="002776"/>
              </a:solidFill>
              <a:cs typeface="Arial" charset="0"/>
            </a:endParaRPr>
          </a:p>
        </p:txBody>
      </p:sp>
      <p:sp>
        <p:nvSpPr>
          <p:cNvPr id="2" name="Slide Number Placeholder 1"/>
          <p:cNvSpPr>
            <a:spLocks noGrp="1"/>
          </p:cNvSpPr>
          <p:nvPr>
            <p:ph type="sldNum" sz="quarter" idx="10"/>
          </p:nvPr>
        </p:nvSpPr>
        <p:spPr>
          <a:xfrm>
            <a:off x="450208" y="6573159"/>
            <a:ext cx="306387" cy="125195"/>
          </a:xfrm>
        </p:spPr>
        <p:txBody>
          <a:bodyPr/>
          <a:lstStyle/>
          <a:p>
            <a:fld id="{20A7A354-C5FB-4D1E-BE75-5A939ED93F75}" type="slidenum">
              <a:rPr lang="es-ES" smtClean="0">
                <a:solidFill>
                  <a:srgbClr val="002776"/>
                </a:solidFill>
              </a:rPr>
              <a:pPr/>
              <a:t>32</a:t>
            </a:fld>
            <a:endParaRPr lang="es-ES" dirty="0">
              <a:solidFill>
                <a:srgbClr val="002776"/>
              </a:solidFill>
            </a:endParaRPr>
          </a:p>
        </p:txBody>
      </p:sp>
      <p:sp>
        <p:nvSpPr>
          <p:cNvPr id="5" name="Content Placeholder 5"/>
          <p:cNvSpPr txBox="1">
            <a:spLocks/>
          </p:cNvSpPr>
          <p:nvPr/>
        </p:nvSpPr>
        <p:spPr bwMode="auto">
          <a:xfrm>
            <a:off x="4953005" y="3717032"/>
            <a:ext cx="4680515" cy="2808312"/>
          </a:xfrm>
          <a:prstGeom prst="rect">
            <a:avLst/>
          </a:prstGeom>
          <a:noFill/>
          <a:ln w="9525">
            <a:solidFill>
              <a:schemeClr val="accent2"/>
            </a:solidFill>
            <a:miter lim="800000"/>
            <a:headEnd/>
            <a:tailEnd/>
          </a:ln>
        </p:spPr>
        <p:txBody>
          <a:bodyPr vert="horz" wrap="square" lIns="0" tIns="0" rIns="0" bIns="0" numCol="1" anchor="t" anchorCtr="0" compatLnSpc="1">
            <a:prstTxWarp prst="textNoShape">
              <a:avLst/>
            </a:prstTxWarp>
          </a:bodyPr>
          <a:lstStyle>
            <a:lvl1pPr algn="l" defTabSz="914258" rtl="0" eaLnBrk="1" fontAlgn="base" hangingPunct="1">
              <a:spcBef>
                <a:spcPct val="0"/>
              </a:spcBef>
              <a:spcAft>
                <a:spcPts val="269"/>
              </a:spcAft>
              <a:buFont typeface="Arial" charset="0"/>
              <a:defRPr sz="1800">
                <a:solidFill>
                  <a:schemeClr val="tx2"/>
                </a:solidFill>
                <a:latin typeface="+mn-lt"/>
                <a:ea typeface="+mn-ea"/>
                <a:cs typeface="+mn-cs"/>
              </a:defRPr>
            </a:lvl1pPr>
            <a:lvl2pPr marL="160921" indent="-159496" algn="l" defTabSz="914258" rtl="0" eaLnBrk="1" fontAlgn="base" hangingPunct="1">
              <a:spcBef>
                <a:spcPct val="0"/>
              </a:spcBef>
              <a:spcAft>
                <a:spcPts val="269"/>
              </a:spcAft>
              <a:buChar char="•"/>
              <a:defRPr sz="1800">
                <a:solidFill>
                  <a:schemeClr val="tx2"/>
                </a:solidFill>
                <a:latin typeface="+mn-lt"/>
              </a:defRPr>
            </a:lvl2pPr>
            <a:lvl3pPr marL="321842" indent="-159496" algn="l" defTabSz="914258" rtl="0" eaLnBrk="1" fontAlgn="base" hangingPunct="1">
              <a:spcBef>
                <a:spcPct val="0"/>
              </a:spcBef>
              <a:spcAft>
                <a:spcPts val="269"/>
              </a:spcAft>
              <a:buFont typeface="Arial" charset="0"/>
              <a:buChar char="‒"/>
              <a:defRPr sz="1800">
                <a:solidFill>
                  <a:schemeClr val="tx2"/>
                </a:solidFill>
                <a:latin typeface="+mn-lt"/>
              </a:defRPr>
            </a:lvl3pPr>
            <a:lvl4pPr marL="482763" indent="-159496" algn="l" defTabSz="914258" rtl="0" eaLnBrk="1" fontAlgn="base" hangingPunct="1">
              <a:spcBef>
                <a:spcPct val="0"/>
              </a:spcBef>
              <a:spcAft>
                <a:spcPts val="538"/>
              </a:spcAft>
              <a:buChar char="•"/>
              <a:defRPr>
                <a:solidFill>
                  <a:schemeClr val="tx2"/>
                </a:solidFill>
                <a:latin typeface="+mn-lt"/>
              </a:defRPr>
            </a:lvl4pPr>
            <a:lvl5pPr marL="643683" indent="-159496" algn="l" defTabSz="914258" rtl="0" eaLnBrk="1" fontAlgn="base" hangingPunct="1">
              <a:spcBef>
                <a:spcPct val="0"/>
              </a:spcBef>
              <a:spcAft>
                <a:spcPts val="538"/>
              </a:spcAft>
              <a:buFont typeface="Arial" charset="0"/>
              <a:buChar char="‒"/>
              <a:defRPr>
                <a:solidFill>
                  <a:schemeClr val="tx2"/>
                </a:solidFill>
                <a:latin typeface="+mn-lt"/>
              </a:defRPr>
            </a:lvl5pPr>
            <a:lvl6pPr marL="1053817" indent="-159496" algn="l" defTabSz="914258" rtl="0" eaLnBrk="1" fontAlgn="base" hangingPunct="1">
              <a:spcBef>
                <a:spcPct val="0"/>
              </a:spcBef>
              <a:spcAft>
                <a:spcPts val="538"/>
              </a:spcAft>
              <a:buFont typeface="Arial" charset="0"/>
              <a:buChar char="‒"/>
              <a:defRPr>
                <a:solidFill>
                  <a:schemeClr val="tx2"/>
                </a:solidFill>
                <a:latin typeface="+mn-lt"/>
              </a:defRPr>
            </a:lvl6pPr>
            <a:lvl7pPr marL="1463951" indent="-159496" algn="l" defTabSz="914258" rtl="0" eaLnBrk="1" fontAlgn="base" hangingPunct="1">
              <a:spcBef>
                <a:spcPct val="0"/>
              </a:spcBef>
              <a:spcAft>
                <a:spcPts val="538"/>
              </a:spcAft>
              <a:buFont typeface="Arial" charset="0"/>
              <a:buChar char="‒"/>
              <a:defRPr>
                <a:solidFill>
                  <a:schemeClr val="tx2"/>
                </a:solidFill>
                <a:latin typeface="+mn-lt"/>
              </a:defRPr>
            </a:lvl7pPr>
            <a:lvl8pPr marL="1874085" indent="-159496" algn="l" defTabSz="914258" rtl="0" eaLnBrk="1" fontAlgn="base" hangingPunct="1">
              <a:spcBef>
                <a:spcPct val="0"/>
              </a:spcBef>
              <a:spcAft>
                <a:spcPts val="538"/>
              </a:spcAft>
              <a:buFont typeface="Arial" charset="0"/>
              <a:buChar char="‒"/>
              <a:defRPr>
                <a:solidFill>
                  <a:schemeClr val="tx2"/>
                </a:solidFill>
                <a:latin typeface="+mn-lt"/>
              </a:defRPr>
            </a:lvl8pPr>
            <a:lvl9pPr marL="2284219" indent="-159496" algn="l" defTabSz="914258" rtl="0" eaLnBrk="1" fontAlgn="base" hangingPunct="1">
              <a:spcBef>
                <a:spcPct val="0"/>
              </a:spcBef>
              <a:spcAft>
                <a:spcPts val="538"/>
              </a:spcAft>
              <a:buFont typeface="Arial" charset="0"/>
              <a:buChar char="‒"/>
              <a:defRPr>
                <a:solidFill>
                  <a:schemeClr val="tx2"/>
                </a:solidFill>
                <a:latin typeface="+mn-lt"/>
              </a:defRPr>
            </a:lvl9pPr>
          </a:lstStyle>
          <a:p>
            <a:pPr marL="230156" indent="-228568" defTabSz="914272">
              <a:lnSpc>
                <a:spcPct val="106000"/>
              </a:lnSpc>
              <a:spcBef>
                <a:spcPts val="0"/>
              </a:spcBef>
              <a:spcAft>
                <a:spcPts val="0"/>
              </a:spcAft>
              <a:buClr>
                <a:srgbClr val="002060"/>
              </a:buClr>
              <a:buFont typeface="Arial" charset="0"/>
              <a:buAutoNum type="arabicPeriod"/>
            </a:pPr>
            <a:r>
              <a:rPr lang="es-ES" sz="1200" b="1" dirty="0" smtClean="0">
                <a:solidFill>
                  <a:srgbClr val="002776"/>
                </a:solidFill>
                <a:cs typeface="Arial" charset="0"/>
              </a:rPr>
              <a:t>Valores y Principios organizacionales</a:t>
            </a:r>
            <a:endParaRPr lang="es-ES" sz="1200" b="1" dirty="0">
              <a:solidFill>
                <a:srgbClr val="002776"/>
              </a:solidFill>
              <a:cs typeface="Arial" charset="0"/>
            </a:endParaRPr>
          </a:p>
          <a:p>
            <a:pPr marL="228568" indent="120633" defTabSz="914272">
              <a:lnSpc>
                <a:spcPct val="106000"/>
              </a:lnSpc>
              <a:spcBef>
                <a:spcPts val="0"/>
              </a:spcBef>
              <a:spcAft>
                <a:spcPts val="0"/>
              </a:spcAft>
              <a:buClr>
                <a:srgbClr val="002060"/>
              </a:buClr>
            </a:pPr>
            <a:r>
              <a:rPr lang="es-ES" sz="1200" dirty="0" smtClean="0">
                <a:solidFill>
                  <a:srgbClr val="002776"/>
                </a:solidFill>
                <a:cs typeface="Arial" charset="0"/>
              </a:rPr>
              <a:t>Compromiso para lograr el </a:t>
            </a:r>
            <a:r>
              <a:rPr lang="es-ES" sz="1200" dirty="0">
                <a:solidFill>
                  <a:srgbClr val="002776"/>
                </a:solidFill>
                <a:cs typeface="Arial" charset="0"/>
              </a:rPr>
              <a:t>cambio</a:t>
            </a:r>
          </a:p>
          <a:p>
            <a:pPr marL="228568" indent="120633" defTabSz="914272">
              <a:lnSpc>
                <a:spcPct val="106000"/>
              </a:lnSpc>
              <a:spcBef>
                <a:spcPts val="0"/>
              </a:spcBef>
              <a:spcAft>
                <a:spcPts val="0"/>
              </a:spcAft>
              <a:buClr>
                <a:srgbClr val="002060"/>
              </a:buClr>
            </a:pPr>
            <a:r>
              <a:rPr lang="es-ES" sz="1200" dirty="0" smtClean="0">
                <a:solidFill>
                  <a:srgbClr val="002776"/>
                </a:solidFill>
                <a:cs typeface="Arial" charset="0"/>
              </a:rPr>
              <a:t>Orientación comercial y a </a:t>
            </a:r>
            <a:r>
              <a:rPr lang="es-ES" sz="1200" dirty="0">
                <a:solidFill>
                  <a:srgbClr val="002776"/>
                </a:solidFill>
                <a:cs typeface="Arial" charset="0"/>
              </a:rPr>
              <a:t>resultados </a:t>
            </a:r>
          </a:p>
          <a:p>
            <a:pPr marL="228568" indent="120633" defTabSz="914272">
              <a:lnSpc>
                <a:spcPct val="106000"/>
              </a:lnSpc>
              <a:spcBef>
                <a:spcPts val="0"/>
              </a:spcBef>
              <a:spcAft>
                <a:spcPts val="0"/>
              </a:spcAft>
              <a:buClr>
                <a:srgbClr val="002060"/>
              </a:buClr>
            </a:pPr>
            <a:r>
              <a:rPr lang="es-ES" sz="1200" dirty="0" smtClean="0">
                <a:solidFill>
                  <a:srgbClr val="002776"/>
                </a:solidFill>
                <a:cs typeface="Arial" charset="0"/>
              </a:rPr>
              <a:t>Ambición y Liderazgo positivos</a:t>
            </a:r>
          </a:p>
          <a:p>
            <a:pPr marL="228568" indent="120633" defTabSz="914272">
              <a:lnSpc>
                <a:spcPct val="106000"/>
              </a:lnSpc>
              <a:spcBef>
                <a:spcPts val="0"/>
              </a:spcBef>
              <a:spcAft>
                <a:spcPts val="0"/>
              </a:spcAft>
              <a:buClr>
                <a:srgbClr val="002060"/>
              </a:buClr>
            </a:pPr>
            <a:r>
              <a:rPr lang="es-ES" sz="1200" dirty="0" smtClean="0">
                <a:solidFill>
                  <a:srgbClr val="002776"/>
                </a:solidFill>
                <a:cs typeface="Arial" charset="0"/>
              </a:rPr>
              <a:t>Solidaridad y Generosidad</a:t>
            </a:r>
            <a:endParaRPr lang="es-ES" sz="1200" dirty="0">
              <a:solidFill>
                <a:srgbClr val="002776"/>
              </a:solidFill>
              <a:cs typeface="Arial" charset="0"/>
            </a:endParaRPr>
          </a:p>
          <a:p>
            <a:pPr marL="228568" indent="120633" defTabSz="914272">
              <a:lnSpc>
                <a:spcPct val="106000"/>
              </a:lnSpc>
              <a:spcBef>
                <a:spcPts val="0"/>
              </a:spcBef>
              <a:spcAft>
                <a:spcPts val="0"/>
              </a:spcAft>
              <a:buClr>
                <a:srgbClr val="002060"/>
              </a:buClr>
            </a:pPr>
            <a:r>
              <a:rPr lang="es-ES" sz="1200" dirty="0" smtClean="0">
                <a:solidFill>
                  <a:srgbClr val="002776"/>
                </a:solidFill>
                <a:cs typeface="Arial" charset="0"/>
              </a:rPr>
              <a:t>Ética y respeto</a:t>
            </a:r>
            <a:endParaRPr lang="es-ES" sz="1200" dirty="0">
              <a:solidFill>
                <a:srgbClr val="002776"/>
              </a:solidFill>
              <a:cs typeface="Arial" charset="0"/>
            </a:endParaRPr>
          </a:p>
          <a:p>
            <a:pPr marL="228568" indent="120633" defTabSz="914272">
              <a:lnSpc>
                <a:spcPct val="106000"/>
              </a:lnSpc>
              <a:spcBef>
                <a:spcPts val="0"/>
              </a:spcBef>
              <a:spcAft>
                <a:spcPts val="0"/>
              </a:spcAft>
              <a:buClr>
                <a:srgbClr val="002060"/>
              </a:buClr>
            </a:pPr>
            <a:r>
              <a:rPr lang="es-ES" sz="1200" dirty="0" smtClean="0">
                <a:solidFill>
                  <a:srgbClr val="002776"/>
                </a:solidFill>
                <a:cs typeface="Arial" charset="0"/>
              </a:rPr>
              <a:t>Responsabilidad técnica con el sistema turístico </a:t>
            </a:r>
            <a:endParaRPr lang="es-ES" sz="1200" b="1" dirty="0">
              <a:solidFill>
                <a:srgbClr val="002776"/>
              </a:solidFill>
              <a:cs typeface="Arial" charset="0"/>
            </a:endParaRPr>
          </a:p>
          <a:p>
            <a:pPr defTabSz="914272">
              <a:lnSpc>
                <a:spcPct val="106000"/>
              </a:lnSpc>
              <a:spcBef>
                <a:spcPts val="0"/>
              </a:spcBef>
              <a:spcAft>
                <a:spcPts val="0"/>
              </a:spcAft>
              <a:buClr>
                <a:srgbClr val="002060"/>
              </a:buClr>
            </a:pPr>
            <a:r>
              <a:rPr lang="es-ES" sz="1200" b="1" dirty="0" smtClean="0">
                <a:solidFill>
                  <a:srgbClr val="002776"/>
                </a:solidFill>
                <a:cs typeface="Arial" charset="0"/>
              </a:rPr>
              <a:t>2</a:t>
            </a:r>
            <a:r>
              <a:rPr lang="es-ES" sz="1200" b="1" dirty="0">
                <a:solidFill>
                  <a:srgbClr val="002776"/>
                </a:solidFill>
                <a:cs typeface="Arial" charset="0"/>
              </a:rPr>
              <a:t>. Declaración de los Valores y Principios Fundamentales</a:t>
            </a:r>
          </a:p>
          <a:p>
            <a:pPr marL="349202" defTabSz="914272">
              <a:lnSpc>
                <a:spcPct val="106000"/>
              </a:lnSpc>
              <a:spcBef>
                <a:spcPts val="0"/>
              </a:spcBef>
              <a:spcAft>
                <a:spcPts val="0"/>
              </a:spcAft>
              <a:buClr>
                <a:srgbClr val="002060"/>
              </a:buClr>
            </a:pPr>
            <a:r>
              <a:rPr lang="es-EC" sz="1200" dirty="0" smtClean="0">
                <a:solidFill>
                  <a:srgbClr val="002776"/>
                </a:solidFill>
                <a:cs typeface="Arial" charset="0"/>
              </a:rPr>
              <a:t>La </a:t>
            </a:r>
            <a:r>
              <a:rPr lang="es-EC" sz="1200" dirty="0">
                <a:solidFill>
                  <a:srgbClr val="002776"/>
                </a:solidFill>
                <a:cs typeface="Arial" charset="0"/>
              </a:rPr>
              <a:t>Empresa Pública Metropolitana de Gestión de Destino Turístico, Quito Turismo, brinda sus servicios en base a prácticas de gobierno corporativo socialmente responsables con la sociedad y el medio ambiente, regulando la relación entre el talento humano, las Direcciones y la alta gerencia de la organización.</a:t>
            </a:r>
            <a:endParaRPr lang="es-ES" sz="1200" dirty="0">
              <a:solidFill>
                <a:srgbClr val="002776"/>
              </a:solidFill>
              <a:cs typeface="Arial" charset="0"/>
            </a:endParaRPr>
          </a:p>
          <a:p>
            <a:pPr marL="228568" defTabSz="914272">
              <a:lnSpc>
                <a:spcPct val="106000"/>
              </a:lnSpc>
              <a:spcBef>
                <a:spcPts val="0"/>
              </a:spcBef>
              <a:spcAft>
                <a:spcPts val="0"/>
              </a:spcAft>
              <a:buClr>
                <a:srgbClr val="002060"/>
              </a:buClr>
            </a:pPr>
            <a:r>
              <a:rPr lang="es-ES" sz="1200" b="1" dirty="0">
                <a:solidFill>
                  <a:srgbClr val="002776"/>
                </a:solidFill>
                <a:cs typeface="Arial" charset="0"/>
              </a:rPr>
              <a:t> </a:t>
            </a:r>
          </a:p>
          <a:p>
            <a:pPr marL="230156" indent="-228568" defTabSz="914272">
              <a:lnSpc>
                <a:spcPct val="106000"/>
              </a:lnSpc>
              <a:spcBef>
                <a:spcPts val="0"/>
              </a:spcBef>
              <a:spcAft>
                <a:spcPts val="0"/>
              </a:spcAft>
              <a:buClr>
                <a:srgbClr val="002060"/>
              </a:buClr>
              <a:buFont typeface="Arial" charset="0"/>
              <a:buAutoNum type="arabicPeriod"/>
            </a:pPr>
            <a:endParaRPr lang="es-ES" sz="1200" b="1" dirty="0">
              <a:solidFill>
                <a:srgbClr val="002776"/>
              </a:solidFill>
              <a:cs typeface="Arial" charset="0"/>
            </a:endParaRPr>
          </a:p>
        </p:txBody>
      </p:sp>
      <p:sp>
        <p:nvSpPr>
          <p:cNvPr id="7" name="Text Box 17"/>
          <p:cNvSpPr txBox="1">
            <a:spLocks noChangeArrowheads="1"/>
          </p:cNvSpPr>
          <p:nvPr>
            <p:custDataLst>
              <p:tags r:id="rId1"/>
            </p:custDataLst>
          </p:nvPr>
        </p:nvSpPr>
        <p:spPr bwMode="auto">
          <a:xfrm>
            <a:off x="231536" y="3201796"/>
            <a:ext cx="4230400" cy="439460"/>
          </a:xfrm>
          <a:prstGeom prst="rect">
            <a:avLst/>
          </a:prstGeom>
          <a:solidFill>
            <a:schemeClr val="accent2"/>
          </a:solidFill>
          <a:ln>
            <a:noFill/>
            <a:headEnd/>
            <a:tailEnd/>
          </a:ln>
        </p:spPr>
        <p:style>
          <a:lnRef idx="2">
            <a:schemeClr val="accent1">
              <a:shade val="50000"/>
            </a:schemeClr>
          </a:lnRef>
          <a:fillRef idx="1">
            <a:schemeClr val="accent1"/>
          </a:fillRef>
          <a:effectRef idx="0">
            <a:schemeClr val="accent1"/>
          </a:effectRef>
          <a:fontRef idx="minor">
            <a:schemeClr val="lt1"/>
          </a:fontRef>
        </p:style>
        <p:txBody>
          <a:bodyPr lIns="58237" tIns="29117" rIns="58237" bIns="29117" anchor="ctr"/>
          <a:lstStyle>
            <a:defPPr>
              <a:defRPr lang="es-CL"/>
            </a:defPPr>
            <a:lvl1pPr marR="0" lvl="0" indent="0" algn="ctr" eaLnBrk="0" fontAlgn="auto" hangingPunct="0">
              <a:lnSpc>
                <a:spcPct val="90000"/>
              </a:lnSpc>
              <a:spcBef>
                <a:spcPts val="0"/>
              </a:spcBef>
              <a:spcAft>
                <a:spcPts val="0"/>
              </a:spcAft>
              <a:buClrTx/>
              <a:buSzTx/>
              <a:buFontTx/>
              <a:buNone/>
              <a:tabLst/>
              <a:defRPr kumimoji="0" sz="1000" b="0" i="0" u="none" strike="noStrike" kern="0" cap="none" spc="0" normalizeH="0" baseline="0">
                <a:ln>
                  <a:noFill/>
                </a:ln>
                <a:solidFill>
                  <a:srgbClr val="FFFFFF"/>
                </a:solidFill>
                <a:effectLst/>
                <a:uLnTx/>
                <a:uFillTx/>
                <a:latin typeface="Arial" charset="0"/>
                <a:ea typeface="ＭＳ Ｐゴシック" charset="0"/>
                <a:cs typeface="Arial"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31658"/>
            <a:r>
              <a:rPr lang="es-ES" altLang="es-CL" sz="1200" b="1" dirty="0" smtClean="0"/>
              <a:t>Plan Estratégico Quito Turismo 2012 - 2015</a:t>
            </a:r>
            <a:endParaRPr lang="es-ES" altLang="es-CL" sz="1200" b="1" dirty="0"/>
          </a:p>
        </p:txBody>
      </p:sp>
      <p:sp>
        <p:nvSpPr>
          <p:cNvPr id="8" name="Text Box 17"/>
          <p:cNvSpPr txBox="1">
            <a:spLocks noChangeArrowheads="1"/>
          </p:cNvSpPr>
          <p:nvPr>
            <p:custDataLst>
              <p:tags r:id="rId2"/>
            </p:custDataLst>
          </p:nvPr>
        </p:nvSpPr>
        <p:spPr bwMode="auto">
          <a:xfrm>
            <a:off x="4953005" y="3174500"/>
            <a:ext cx="4680515" cy="439460"/>
          </a:xfrm>
          <a:prstGeom prst="rect">
            <a:avLst/>
          </a:prstGeom>
          <a:solidFill>
            <a:schemeClr val="accent1">
              <a:lumMod val="40000"/>
              <a:lumOff val="60000"/>
            </a:schemeClr>
          </a:solidFill>
          <a:ln>
            <a:noFill/>
            <a:headEnd/>
            <a:tailEnd/>
          </a:ln>
        </p:spPr>
        <p:style>
          <a:lnRef idx="2">
            <a:schemeClr val="accent1">
              <a:shade val="50000"/>
            </a:schemeClr>
          </a:lnRef>
          <a:fillRef idx="1">
            <a:schemeClr val="accent1"/>
          </a:fillRef>
          <a:effectRef idx="0">
            <a:schemeClr val="accent1"/>
          </a:effectRef>
          <a:fontRef idx="minor">
            <a:schemeClr val="lt1"/>
          </a:fontRef>
        </p:style>
        <p:txBody>
          <a:bodyPr lIns="58237" tIns="29117" rIns="58237" bIns="29117" anchor="ctr"/>
          <a:lstStyle>
            <a:defPPr>
              <a:defRPr lang="es-CL"/>
            </a:defPPr>
            <a:lvl1pPr marR="0" lvl="0" indent="0" algn="ctr" eaLnBrk="0" fontAlgn="auto" hangingPunct="0">
              <a:lnSpc>
                <a:spcPct val="90000"/>
              </a:lnSpc>
              <a:spcBef>
                <a:spcPts val="0"/>
              </a:spcBef>
              <a:spcAft>
                <a:spcPts val="0"/>
              </a:spcAft>
              <a:buClrTx/>
              <a:buSzTx/>
              <a:buFontTx/>
              <a:buNone/>
              <a:tabLst/>
              <a:defRPr kumimoji="0" sz="1000" b="0" i="0" u="none" strike="noStrike" kern="0" cap="none" spc="0" normalizeH="0" baseline="0">
                <a:ln>
                  <a:noFill/>
                </a:ln>
                <a:solidFill>
                  <a:srgbClr val="FFFFFF"/>
                </a:solidFill>
                <a:effectLst/>
                <a:uLnTx/>
                <a:uFillTx/>
                <a:latin typeface="Arial" charset="0"/>
                <a:ea typeface="ＭＳ Ｐゴシック" charset="0"/>
                <a:cs typeface="Arial"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31658"/>
            <a:r>
              <a:rPr lang="es-ES" altLang="es-CL" sz="1200" b="1" dirty="0" smtClean="0"/>
              <a:t>Plan Estratégico Quito Turismo 2016 - 2021</a:t>
            </a:r>
            <a:endParaRPr lang="es-ES" altLang="es-CL" sz="1200" b="1" dirty="0"/>
          </a:p>
        </p:txBody>
      </p:sp>
      <p:sp>
        <p:nvSpPr>
          <p:cNvPr id="9" name="CuadroTexto 1"/>
          <p:cNvSpPr txBox="1"/>
          <p:nvPr/>
        </p:nvSpPr>
        <p:spPr>
          <a:xfrm>
            <a:off x="344488" y="980728"/>
            <a:ext cx="9073008" cy="2118117"/>
          </a:xfrm>
          <a:prstGeom prst="rect">
            <a:avLst/>
          </a:prstGeom>
          <a:noFill/>
        </p:spPr>
        <p:txBody>
          <a:bodyPr wrap="square" lIns="85952" tIns="42976" rIns="85952" bIns="42976" rtlCol="0">
            <a:spAutoFit/>
          </a:bodyPr>
          <a:lstStyle/>
          <a:p>
            <a:pPr algn="just" defTabSz="859536" fontAlgn="base">
              <a:spcBef>
                <a:spcPct val="0"/>
              </a:spcBef>
              <a:spcAft>
                <a:spcPct val="0"/>
              </a:spcAft>
            </a:pPr>
            <a:r>
              <a:rPr lang="es-MX" sz="1200" dirty="0" smtClean="0">
                <a:solidFill>
                  <a:srgbClr val="002776"/>
                </a:solidFill>
                <a:cs typeface="Arial" charset="0"/>
              </a:rPr>
              <a:t>La Declaración de valores y principios fundamentales se mantiene, que por su amplitud, es vigente hasta 2021. En cuanto a los valores y principios puntuales, se tiene algunas adaptaciones y agregados:  </a:t>
            </a:r>
          </a:p>
          <a:p>
            <a:pPr marL="171450" indent="-171450" algn="just" defTabSz="859536" fontAlgn="base">
              <a:spcBef>
                <a:spcPct val="0"/>
              </a:spcBef>
              <a:spcAft>
                <a:spcPct val="0"/>
              </a:spcAft>
              <a:buFont typeface="Arial" panose="020B0604020202020204" pitchFamily="34" charset="0"/>
              <a:buChar char="•"/>
            </a:pPr>
            <a:r>
              <a:rPr lang="es-MX" sz="1200" dirty="0" smtClean="0">
                <a:solidFill>
                  <a:srgbClr val="002776"/>
                </a:solidFill>
                <a:cs typeface="Arial" charset="0"/>
              </a:rPr>
              <a:t>Cambio: de manifestar apertura al cambio, desde una postura de aceptación más pasiva, se pasa a un compromiso con la generación del cambio, con actitud activa como clave para el relanzamiento de Quito como destino turístico.</a:t>
            </a:r>
          </a:p>
          <a:p>
            <a:pPr marL="171450" indent="-171450" algn="just" defTabSz="859536" fontAlgn="base">
              <a:spcBef>
                <a:spcPct val="0"/>
              </a:spcBef>
              <a:spcAft>
                <a:spcPct val="0"/>
              </a:spcAft>
              <a:buFont typeface="Arial" panose="020B0604020202020204" pitchFamily="34" charset="0"/>
              <a:buChar char="•"/>
            </a:pPr>
            <a:r>
              <a:rPr lang="es-MX" sz="1200" dirty="0" smtClean="0">
                <a:solidFill>
                  <a:srgbClr val="002776"/>
                </a:solidFill>
                <a:cs typeface="Arial" charset="0"/>
              </a:rPr>
              <a:t>Orientación: además de su orientación a resultados, se amplía a una orientación más comercial del desarrollo del turismo.</a:t>
            </a:r>
          </a:p>
          <a:p>
            <a:pPr marL="171450" indent="-171450" algn="just" defTabSz="859536" fontAlgn="base">
              <a:spcBef>
                <a:spcPct val="0"/>
              </a:spcBef>
              <a:spcAft>
                <a:spcPct val="0"/>
              </a:spcAft>
              <a:buFont typeface="Arial" panose="020B0604020202020204" pitchFamily="34" charset="0"/>
              <a:buChar char="•"/>
            </a:pPr>
            <a:r>
              <a:rPr lang="es-MX" sz="1200" dirty="0" smtClean="0">
                <a:solidFill>
                  <a:srgbClr val="002776"/>
                </a:solidFill>
                <a:cs typeface="Arial" charset="0"/>
              </a:rPr>
              <a:t>Ambición: se agrega la ambición positiva como valor, en el sentido de ambicionar enérgicamente un destino turístico único para el mercado mundial, por su oferta dinámica, novedosa, de gran y pequeño formato, de experiencias auténticas.</a:t>
            </a:r>
          </a:p>
          <a:p>
            <a:pPr marL="171450" indent="-171450" algn="just" defTabSz="859536" fontAlgn="base">
              <a:spcBef>
                <a:spcPct val="0"/>
              </a:spcBef>
              <a:spcAft>
                <a:spcPct val="0"/>
              </a:spcAft>
              <a:buFont typeface="Arial" panose="020B0604020202020204" pitchFamily="34" charset="0"/>
              <a:buChar char="•"/>
            </a:pPr>
            <a:r>
              <a:rPr lang="es-MX" sz="1200" dirty="0" smtClean="0">
                <a:solidFill>
                  <a:srgbClr val="002776"/>
                </a:solidFill>
                <a:cs typeface="Arial" charset="0"/>
              </a:rPr>
              <a:t>Liderazgo: se agrega el liderazgo como principio, tanto de organización pública como de gestión y activación de iniciativas. </a:t>
            </a:r>
          </a:p>
          <a:p>
            <a:pPr marL="171450" indent="-171450" algn="just" defTabSz="859536" fontAlgn="base">
              <a:spcBef>
                <a:spcPct val="0"/>
              </a:spcBef>
              <a:spcAft>
                <a:spcPct val="0"/>
              </a:spcAft>
              <a:buFont typeface="Arial" panose="020B0604020202020204" pitchFamily="34" charset="0"/>
              <a:buChar char="•"/>
            </a:pPr>
            <a:r>
              <a:rPr lang="es-MX" sz="1200" dirty="0" smtClean="0">
                <a:solidFill>
                  <a:srgbClr val="002776"/>
                </a:solidFill>
                <a:cs typeface="Arial" charset="0"/>
              </a:rPr>
              <a:t>Solidaridad: agrega generosidad como principio del accionar de Quito Turismo, buscando el beneficio común de los involucrados.</a:t>
            </a:r>
          </a:p>
          <a:p>
            <a:pPr marL="171450" indent="-171450" algn="just" defTabSz="859536" fontAlgn="base">
              <a:spcBef>
                <a:spcPct val="0"/>
              </a:spcBef>
              <a:spcAft>
                <a:spcPct val="0"/>
              </a:spcAft>
              <a:buFont typeface="Arial" panose="020B0604020202020204" pitchFamily="34" charset="0"/>
              <a:buChar char="•"/>
            </a:pPr>
            <a:r>
              <a:rPr lang="es-MX" sz="1200" dirty="0" smtClean="0">
                <a:solidFill>
                  <a:srgbClr val="002776"/>
                </a:solidFill>
                <a:cs typeface="Arial" charset="0"/>
              </a:rPr>
              <a:t>Respeto: se agrega la ética, como valor primero.</a:t>
            </a:r>
          </a:p>
          <a:p>
            <a:pPr marL="171450" indent="-171450" algn="just" defTabSz="859536" fontAlgn="base">
              <a:spcBef>
                <a:spcPct val="0"/>
              </a:spcBef>
              <a:spcAft>
                <a:spcPct val="0"/>
              </a:spcAft>
              <a:buFont typeface="Arial" panose="020B0604020202020204" pitchFamily="34" charset="0"/>
              <a:buChar char="•"/>
            </a:pPr>
            <a:r>
              <a:rPr lang="es-MX" sz="1200" dirty="0" smtClean="0">
                <a:solidFill>
                  <a:srgbClr val="002776"/>
                </a:solidFill>
                <a:cs typeface="Arial" charset="0"/>
              </a:rPr>
              <a:t>Responsabilidad: se especifica que es sobre el perfil técnico y hacia el sector turístico y de reuniones de Quito.</a:t>
            </a:r>
          </a:p>
        </p:txBody>
      </p:sp>
      <p:sp>
        <p:nvSpPr>
          <p:cNvPr id="10" name="Right Arrow 9"/>
          <p:cNvSpPr/>
          <p:nvPr/>
        </p:nvSpPr>
        <p:spPr>
          <a:xfrm>
            <a:off x="4561896" y="4149080"/>
            <a:ext cx="288037" cy="720080"/>
          </a:xfrm>
          <a:prstGeom prst="rightArrow">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1132946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344493" y="260648"/>
            <a:ext cx="9217025"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fontAlgn="base">
              <a:spcBef>
                <a:spcPct val="0"/>
              </a:spcBef>
              <a:spcAft>
                <a:spcPct val="0"/>
              </a:spcAft>
            </a:pPr>
            <a:r>
              <a:rPr lang="es-ES" b="1" dirty="0">
                <a:solidFill>
                  <a:srgbClr val="002060"/>
                </a:solidFill>
                <a:cs typeface="Arial" charset="0"/>
              </a:rPr>
              <a:t>Plan Estratégico Quito Turismo</a:t>
            </a:r>
            <a:endParaRPr lang="es-ES" dirty="0">
              <a:solidFill>
                <a:srgbClr val="002060"/>
              </a:solidFill>
              <a:cs typeface="Arial" charset="0"/>
            </a:endParaRPr>
          </a:p>
          <a:p>
            <a:pPr fontAlgn="base">
              <a:spcBef>
                <a:spcPct val="0"/>
              </a:spcBef>
              <a:spcAft>
                <a:spcPct val="0"/>
              </a:spcAft>
            </a:pPr>
            <a:r>
              <a:rPr lang="es-ES" sz="2000" b="1" dirty="0" smtClean="0">
                <a:solidFill>
                  <a:srgbClr val="00B0F0"/>
                </a:solidFill>
                <a:cs typeface="Arial" charset="0"/>
              </a:rPr>
              <a:t>Definición de los Objetivos Estratégicos</a:t>
            </a:r>
            <a:endParaRPr lang="es-ES" sz="1400" i="1" dirty="0">
              <a:solidFill>
                <a:srgbClr val="00B0F0"/>
              </a:solidFill>
              <a:cs typeface="Arial" charset="0"/>
            </a:endParaRPr>
          </a:p>
        </p:txBody>
      </p:sp>
      <p:sp>
        <p:nvSpPr>
          <p:cNvPr id="2" name="Slide Number Placeholder 1"/>
          <p:cNvSpPr>
            <a:spLocks noGrp="1"/>
          </p:cNvSpPr>
          <p:nvPr>
            <p:ph type="sldNum" sz="quarter" idx="10"/>
          </p:nvPr>
        </p:nvSpPr>
        <p:spPr>
          <a:xfrm>
            <a:off x="450208" y="6573159"/>
            <a:ext cx="306387" cy="125195"/>
          </a:xfrm>
        </p:spPr>
        <p:txBody>
          <a:bodyPr/>
          <a:lstStyle/>
          <a:p>
            <a:fld id="{20A7A354-C5FB-4D1E-BE75-5A939ED93F75}" type="slidenum">
              <a:rPr lang="es-ES" smtClean="0">
                <a:solidFill>
                  <a:srgbClr val="002776"/>
                </a:solidFill>
              </a:rPr>
              <a:pPr/>
              <a:t>33</a:t>
            </a:fld>
            <a:endParaRPr lang="es-ES" dirty="0">
              <a:solidFill>
                <a:srgbClr val="002776"/>
              </a:solidFill>
            </a:endParaRPr>
          </a:p>
        </p:txBody>
      </p:sp>
      <p:sp>
        <p:nvSpPr>
          <p:cNvPr id="7" name="Text Box 17"/>
          <p:cNvSpPr txBox="1">
            <a:spLocks noChangeArrowheads="1"/>
          </p:cNvSpPr>
          <p:nvPr>
            <p:custDataLst>
              <p:tags r:id="rId1"/>
            </p:custDataLst>
          </p:nvPr>
        </p:nvSpPr>
        <p:spPr bwMode="auto">
          <a:xfrm>
            <a:off x="231536" y="1837968"/>
            <a:ext cx="4230400" cy="225930"/>
          </a:xfrm>
          <a:prstGeom prst="rect">
            <a:avLst/>
          </a:prstGeom>
          <a:solidFill>
            <a:schemeClr val="accent2"/>
          </a:solidFill>
          <a:ln>
            <a:noFill/>
            <a:headEnd/>
            <a:tailEnd/>
          </a:ln>
        </p:spPr>
        <p:style>
          <a:lnRef idx="2">
            <a:schemeClr val="accent1">
              <a:shade val="50000"/>
            </a:schemeClr>
          </a:lnRef>
          <a:fillRef idx="1">
            <a:schemeClr val="accent1"/>
          </a:fillRef>
          <a:effectRef idx="0">
            <a:schemeClr val="accent1"/>
          </a:effectRef>
          <a:fontRef idx="minor">
            <a:schemeClr val="lt1"/>
          </a:fontRef>
        </p:style>
        <p:txBody>
          <a:bodyPr lIns="58237" tIns="29117" rIns="58237" bIns="29117" anchor="ctr"/>
          <a:lstStyle>
            <a:defPPr>
              <a:defRPr lang="es-CL"/>
            </a:defPPr>
            <a:lvl1pPr marR="0" lvl="0" indent="0" algn="ctr" eaLnBrk="0" fontAlgn="auto" hangingPunct="0">
              <a:lnSpc>
                <a:spcPct val="90000"/>
              </a:lnSpc>
              <a:spcBef>
                <a:spcPts val="0"/>
              </a:spcBef>
              <a:spcAft>
                <a:spcPts val="0"/>
              </a:spcAft>
              <a:buClrTx/>
              <a:buSzTx/>
              <a:buFontTx/>
              <a:buNone/>
              <a:tabLst/>
              <a:defRPr kumimoji="0" sz="1000" b="0" i="0" u="none" strike="noStrike" kern="0" cap="none" spc="0" normalizeH="0" baseline="0">
                <a:ln>
                  <a:noFill/>
                </a:ln>
                <a:solidFill>
                  <a:srgbClr val="FFFFFF"/>
                </a:solidFill>
                <a:effectLst/>
                <a:uLnTx/>
                <a:uFillTx/>
                <a:latin typeface="Arial" charset="0"/>
                <a:ea typeface="ＭＳ Ｐゴシック" charset="0"/>
                <a:cs typeface="Arial"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31658"/>
            <a:r>
              <a:rPr lang="es-ES" altLang="es-CL" sz="1200" b="1" dirty="0" smtClean="0"/>
              <a:t>Plan Estratégico Quito Turismo 2012 - 2015</a:t>
            </a:r>
            <a:endParaRPr lang="es-ES" altLang="es-CL" sz="1200" b="1" dirty="0"/>
          </a:p>
        </p:txBody>
      </p:sp>
      <p:sp>
        <p:nvSpPr>
          <p:cNvPr id="8" name="Text Box 17"/>
          <p:cNvSpPr txBox="1">
            <a:spLocks noChangeArrowheads="1"/>
          </p:cNvSpPr>
          <p:nvPr>
            <p:custDataLst>
              <p:tags r:id="rId2"/>
            </p:custDataLst>
          </p:nvPr>
        </p:nvSpPr>
        <p:spPr bwMode="auto">
          <a:xfrm>
            <a:off x="4953004" y="1831768"/>
            <a:ext cx="4680515" cy="225930"/>
          </a:xfrm>
          <a:prstGeom prst="rect">
            <a:avLst/>
          </a:prstGeom>
          <a:solidFill>
            <a:schemeClr val="accent1">
              <a:lumMod val="40000"/>
              <a:lumOff val="60000"/>
            </a:schemeClr>
          </a:solidFill>
          <a:ln>
            <a:noFill/>
            <a:headEnd/>
            <a:tailEnd/>
          </a:ln>
        </p:spPr>
        <p:style>
          <a:lnRef idx="2">
            <a:schemeClr val="accent1">
              <a:shade val="50000"/>
            </a:schemeClr>
          </a:lnRef>
          <a:fillRef idx="1">
            <a:schemeClr val="accent1"/>
          </a:fillRef>
          <a:effectRef idx="0">
            <a:schemeClr val="accent1"/>
          </a:effectRef>
          <a:fontRef idx="minor">
            <a:schemeClr val="lt1"/>
          </a:fontRef>
        </p:style>
        <p:txBody>
          <a:bodyPr lIns="58237" tIns="29117" rIns="58237" bIns="29117" anchor="ctr"/>
          <a:lstStyle>
            <a:defPPr>
              <a:defRPr lang="es-CL"/>
            </a:defPPr>
            <a:lvl1pPr marR="0" lvl="0" indent="0" algn="ctr" eaLnBrk="0" fontAlgn="auto" hangingPunct="0">
              <a:lnSpc>
                <a:spcPct val="90000"/>
              </a:lnSpc>
              <a:spcBef>
                <a:spcPts val="0"/>
              </a:spcBef>
              <a:spcAft>
                <a:spcPts val="0"/>
              </a:spcAft>
              <a:buClrTx/>
              <a:buSzTx/>
              <a:buFontTx/>
              <a:buNone/>
              <a:tabLst/>
              <a:defRPr kumimoji="0" sz="1000" b="0" i="0" u="none" strike="noStrike" kern="0" cap="none" spc="0" normalizeH="0" baseline="0">
                <a:ln>
                  <a:noFill/>
                </a:ln>
                <a:solidFill>
                  <a:srgbClr val="FFFFFF"/>
                </a:solidFill>
                <a:effectLst/>
                <a:uLnTx/>
                <a:uFillTx/>
                <a:latin typeface="Arial" charset="0"/>
                <a:ea typeface="ＭＳ Ｐゴシック" charset="0"/>
                <a:cs typeface="Arial"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31658"/>
            <a:r>
              <a:rPr lang="es-ES" altLang="es-CL" sz="1200" b="1" dirty="0" smtClean="0"/>
              <a:t>Plan Estratégico Quito Turismo 2016 - 2021</a:t>
            </a:r>
            <a:endParaRPr lang="es-ES" altLang="es-CL" sz="1200" b="1" dirty="0"/>
          </a:p>
        </p:txBody>
      </p:sp>
      <p:sp>
        <p:nvSpPr>
          <p:cNvPr id="9" name="CuadroTexto 1"/>
          <p:cNvSpPr txBox="1"/>
          <p:nvPr/>
        </p:nvSpPr>
        <p:spPr>
          <a:xfrm>
            <a:off x="231536" y="939784"/>
            <a:ext cx="9401982" cy="825455"/>
          </a:xfrm>
          <a:prstGeom prst="rect">
            <a:avLst/>
          </a:prstGeom>
          <a:noFill/>
        </p:spPr>
        <p:txBody>
          <a:bodyPr wrap="square" lIns="85952" tIns="42976" rIns="85952" bIns="42976" rtlCol="0">
            <a:spAutoFit/>
          </a:bodyPr>
          <a:lstStyle/>
          <a:p>
            <a:pPr algn="just" defTabSz="859536" fontAlgn="base">
              <a:spcBef>
                <a:spcPct val="0"/>
              </a:spcBef>
              <a:spcAft>
                <a:spcPct val="0"/>
              </a:spcAft>
            </a:pPr>
            <a:r>
              <a:rPr lang="es-ES" sz="1200" dirty="0" smtClean="0">
                <a:solidFill>
                  <a:srgbClr val="002776"/>
                </a:solidFill>
                <a:cs typeface="Arial" charset="0"/>
              </a:rPr>
              <a:t>Los objetivos estratégicos para el 2021 se relacionan a las actividades clave a realizar por Quito Turismo, detallando la calidad de los objetivos, buscando ampliar los resultados en calidad (posicionamientos claro, desarrollo icónico y de envergadura, etc.) y extendiendo los alcances (turismo, reuniones, encadenamientos productivos). Se agrega un objetivo específico relacionado al impacto económico buscado en la generación de divisas y la contribución general del sector al PIB del DMQ.</a:t>
            </a:r>
          </a:p>
        </p:txBody>
      </p:sp>
      <p:sp>
        <p:nvSpPr>
          <p:cNvPr id="10" name="Right Arrow 9"/>
          <p:cNvSpPr/>
          <p:nvPr/>
        </p:nvSpPr>
        <p:spPr>
          <a:xfrm>
            <a:off x="4561896" y="4149080"/>
            <a:ext cx="288037" cy="720080"/>
          </a:xfrm>
          <a:prstGeom prst="rightArrow">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2" name="Content Placeholder 5"/>
          <p:cNvSpPr txBox="1">
            <a:spLocks/>
          </p:cNvSpPr>
          <p:nvPr/>
        </p:nvSpPr>
        <p:spPr bwMode="auto">
          <a:xfrm>
            <a:off x="259464" y="2148962"/>
            <a:ext cx="4230400" cy="4424197"/>
          </a:xfrm>
          <a:prstGeom prst="rect">
            <a:avLst/>
          </a:prstGeom>
          <a:noFill/>
          <a:ln w="9525">
            <a:solidFill>
              <a:schemeClr val="accent2"/>
            </a:solidFill>
            <a:miter lim="800000"/>
            <a:headEnd/>
            <a:tailEnd/>
          </a:ln>
        </p:spPr>
        <p:txBody>
          <a:bodyPr vert="horz" wrap="square" lIns="0" tIns="0" rIns="0" bIns="0" numCol="1" anchor="t" anchorCtr="0" compatLnSpc="1">
            <a:prstTxWarp prst="textNoShape">
              <a:avLst/>
            </a:prstTxWarp>
          </a:bodyPr>
          <a:lstStyle>
            <a:lvl1pPr algn="l" defTabSz="914258" rtl="0" eaLnBrk="1" fontAlgn="base" hangingPunct="1">
              <a:spcBef>
                <a:spcPct val="0"/>
              </a:spcBef>
              <a:spcAft>
                <a:spcPts val="269"/>
              </a:spcAft>
              <a:buFont typeface="Arial" charset="0"/>
              <a:defRPr sz="1800">
                <a:solidFill>
                  <a:schemeClr val="tx2"/>
                </a:solidFill>
                <a:latin typeface="+mn-lt"/>
                <a:ea typeface="+mn-ea"/>
                <a:cs typeface="+mn-cs"/>
              </a:defRPr>
            </a:lvl1pPr>
            <a:lvl2pPr marL="160921" indent="-159496" algn="l" defTabSz="914258" rtl="0" eaLnBrk="1" fontAlgn="base" hangingPunct="1">
              <a:spcBef>
                <a:spcPct val="0"/>
              </a:spcBef>
              <a:spcAft>
                <a:spcPts val="269"/>
              </a:spcAft>
              <a:buChar char="•"/>
              <a:defRPr sz="1800">
                <a:solidFill>
                  <a:schemeClr val="tx2"/>
                </a:solidFill>
                <a:latin typeface="+mn-lt"/>
              </a:defRPr>
            </a:lvl2pPr>
            <a:lvl3pPr marL="321842" indent="-159496" algn="l" defTabSz="914258" rtl="0" eaLnBrk="1" fontAlgn="base" hangingPunct="1">
              <a:spcBef>
                <a:spcPct val="0"/>
              </a:spcBef>
              <a:spcAft>
                <a:spcPts val="269"/>
              </a:spcAft>
              <a:buFont typeface="Arial" charset="0"/>
              <a:buChar char="‒"/>
              <a:defRPr sz="1800">
                <a:solidFill>
                  <a:schemeClr val="tx2"/>
                </a:solidFill>
                <a:latin typeface="+mn-lt"/>
              </a:defRPr>
            </a:lvl3pPr>
            <a:lvl4pPr marL="482763" indent="-159496" algn="l" defTabSz="914258" rtl="0" eaLnBrk="1" fontAlgn="base" hangingPunct="1">
              <a:spcBef>
                <a:spcPct val="0"/>
              </a:spcBef>
              <a:spcAft>
                <a:spcPts val="538"/>
              </a:spcAft>
              <a:buChar char="•"/>
              <a:defRPr>
                <a:solidFill>
                  <a:schemeClr val="tx2"/>
                </a:solidFill>
                <a:latin typeface="+mn-lt"/>
              </a:defRPr>
            </a:lvl4pPr>
            <a:lvl5pPr marL="643683" indent="-159496" algn="l" defTabSz="914258" rtl="0" eaLnBrk="1" fontAlgn="base" hangingPunct="1">
              <a:spcBef>
                <a:spcPct val="0"/>
              </a:spcBef>
              <a:spcAft>
                <a:spcPts val="538"/>
              </a:spcAft>
              <a:buFont typeface="Arial" charset="0"/>
              <a:buChar char="‒"/>
              <a:defRPr>
                <a:solidFill>
                  <a:schemeClr val="tx2"/>
                </a:solidFill>
                <a:latin typeface="+mn-lt"/>
              </a:defRPr>
            </a:lvl5pPr>
            <a:lvl6pPr marL="1053817" indent="-159496" algn="l" defTabSz="914258" rtl="0" eaLnBrk="1" fontAlgn="base" hangingPunct="1">
              <a:spcBef>
                <a:spcPct val="0"/>
              </a:spcBef>
              <a:spcAft>
                <a:spcPts val="538"/>
              </a:spcAft>
              <a:buFont typeface="Arial" charset="0"/>
              <a:buChar char="‒"/>
              <a:defRPr>
                <a:solidFill>
                  <a:schemeClr val="tx2"/>
                </a:solidFill>
                <a:latin typeface="+mn-lt"/>
              </a:defRPr>
            </a:lvl6pPr>
            <a:lvl7pPr marL="1463951" indent="-159496" algn="l" defTabSz="914258" rtl="0" eaLnBrk="1" fontAlgn="base" hangingPunct="1">
              <a:spcBef>
                <a:spcPct val="0"/>
              </a:spcBef>
              <a:spcAft>
                <a:spcPts val="538"/>
              </a:spcAft>
              <a:buFont typeface="Arial" charset="0"/>
              <a:buChar char="‒"/>
              <a:defRPr>
                <a:solidFill>
                  <a:schemeClr val="tx2"/>
                </a:solidFill>
                <a:latin typeface="+mn-lt"/>
              </a:defRPr>
            </a:lvl7pPr>
            <a:lvl8pPr marL="1874085" indent="-159496" algn="l" defTabSz="914258" rtl="0" eaLnBrk="1" fontAlgn="base" hangingPunct="1">
              <a:spcBef>
                <a:spcPct val="0"/>
              </a:spcBef>
              <a:spcAft>
                <a:spcPts val="538"/>
              </a:spcAft>
              <a:buFont typeface="Arial" charset="0"/>
              <a:buChar char="‒"/>
              <a:defRPr>
                <a:solidFill>
                  <a:schemeClr val="tx2"/>
                </a:solidFill>
                <a:latin typeface="+mn-lt"/>
              </a:defRPr>
            </a:lvl8pPr>
            <a:lvl9pPr marL="2284219" indent="-159496" algn="l" defTabSz="914258" rtl="0" eaLnBrk="1" fontAlgn="base" hangingPunct="1">
              <a:spcBef>
                <a:spcPct val="0"/>
              </a:spcBef>
              <a:spcAft>
                <a:spcPts val="538"/>
              </a:spcAft>
              <a:buFont typeface="Arial" charset="0"/>
              <a:buChar char="‒"/>
              <a:defRPr>
                <a:solidFill>
                  <a:schemeClr val="tx2"/>
                </a:solidFill>
                <a:latin typeface="+mn-lt"/>
              </a:defRPr>
            </a:lvl9pPr>
          </a:lstStyle>
          <a:p>
            <a:pPr marL="1588" algn="just" defTabSz="914272">
              <a:lnSpc>
                <a:spcPct val="106000"/>
              </a:lnSpc>
              <a:spcBef>
                <a:spcPts val="0"/>
              </a:spcBef>
              <a:spcAft>
                <a:spcPts val="600"/>
              </a:spcAft>
              <a:buClr>
                <a:srgbClr val="002060"/>
              </a:buClr>
            </a:pPr>
            <a:endParaRPr lang="es-EC" sz="1200" dirty="0">
              <a:solidFill>
                <a:srgbClr val="002776"/>
              </a:solidFill>
              <a:cs typeface="Arial" charset="0"/>
            </a:endParaRPr>
          </a:p>
          <a:p>
            <a:pPr marL="230156" indent="-228568" algn="just" defTabSz="914272">
              <a:lnSpc>
                <a:spcPct val="106000"/>
              </a:lnSpc>
              <a:spcBef>
                <a:spcPts val="0"/>
              </a:spcBef>
              <a:spcAft>
                <a:spcPts val="600"/>
              </a:spcAft>
              <a:buClr>
                <a:srgbClr val="002060"/>
              </a:buClr>
              <a:buFont typeface="Arial" charset="0"/>
              <a:buAutoNum type="arabicPeriod"/>
            </a:pPr>
            <a:r>
              <a:rPr lang="es-ES" sz="1200" dirty="0" smtClean="0">
                <a:solidFill>
                  <a:srgbClr val="002776"/>
                </a:solidFill>
                <a:cs typeface="Arial" charset="0"/>
              </a:rPr>
              <a:t>Posicionar a la ciudad a nivel local, nacional e internacional en 5 años a través del desarrollo de los atributos y valores únicos de la ciudad</a:t>
            </a:r>
            <a:endParaRPr lang="es-ES" sz="1200" dirty="0">
              <a:solidFill>
                <a:srgbClr val="002776"/>
              </a:solidFill>
              <a:cs typeface="Arial" charset="0"/>
            </a:endParaRPr>
          </a:p>
          <a:p>
            <a:pPr marL="230156" indent="-228568" algn="just" defTabSz="914272">
              <a:lnSpc>
                <a:spcPct val="106000"/>
              </a:lnSpc>
              <a:spcBef>
                <a:spcPts val="0"/>
              </a:spcBef>
              <a:spcAft>
                <a:spcPts val="600"/>
              </a:spcAft>
              <a:buClr>
                <a:srgbClr val="002060"/>
              </a:buClr>
              <a:buFont typeface="Arial" charset="0"/>
              <a:buAutoNum type="arabicPeriod"/>
            </a:pPr>
            <a:r>
              <a:rPr lang="es-ES" sz="1200" dirty="0" smtClean="0">
                <a:solidFill>
                  <a:srgbClr val="002776"/>
                </a:solidFill>
                <a:cs typeface="Arial" charset="0"/>
              </a:rPr>
              <a:t>Atraer inversiones y negocios a la ciudad de Quito para mejorar su desarrollo económico y competitividad</a:t>
            </a:r>
          </a:p>
          <a:p>
            <a:pPr marL="230156" indent="-228568" algn="just" defTabSz="914272">
              <a:lnSpc>
                <a:spcPct val="106000"/>
              </a:lnSpc>
              <a:spcBef>
                <a:spcPts val="0"/>
              </a:spcBef>
              <a:spcAft>
                <a:spcPts val="600"/>
              </a:spcAft>
              <a:buClr>
                <a:srgbClr val="002060"/>
              </a:buClr>
              <a:buFont typeface="Arial" charset="0"/>
              <a:buAutoNum type="arabicPeriod"/>
            </a:pPr>
            <a:r>
              <a:rPr lang="es-ES" sz="1200" dirty="0" smtClean="0">
                <a:solidFill>
                  <a:srgbClr val="002776"/>
                </a:solidFill>
                <a:cs typeface="Arial" charset="0"/>
              </a:rPr>
              <a:t>Mejorar los niveles de seguridad de la ciudad para consolidar a Quito como una de las ciudades más seguras de América al 2019</a:t>
            </a:r>
          </a:p>
          <a:p>
            <a:pPr marL="230156" indent="-228568" algn="just" defTabSz="914272">
              <a:lnSpc>
                <a:spcPct val="106000"/>
              </a:lnSpc>
              <a:spcBef>
                <a:spcPts val="0"/>
              </a:spcBef>
              <a:spcAft>
                <a:spcPts val="600"/>
              </a:spcAft>
              <a:buClr>
                <a:srgbClr val="002060"/>
              </a:buClr>
              <a:buFont typeface="Arial" charset="0"/>
              <a:buAutoNum type="arabicPeriod"/>
            </a:pPr>
            <a:r>
              <a:rPr lang="es-ES" sz="1200" dirty="0" smtClean="0">
                <a:solidFill>
                  <a:srgbClr val="002776"/>
                </a:solidFill>
                <a:cs typeface="Arial" charset="0"/>
              </a:rPr>
              <a:t>Hacer de Quito una de las ciudades con mejor calidad de vida y de entorno para sus ciudadanos y visitantes</a:t>
            </a:r>
          </a:p>
          <a:p>
            <a:pPr marL="230156" indent="-228568" algn="just" defTabSz="914272">
              <a:lnSpc>
                <a:spcPct val="106000"/>
              </a:lnSpc>
              <a:spcBef>
                <a:spcPts val="0"/>
              </a:spcBef>
              <a:spcAft>
                <a:spcPts val="600"/>
              </a:spcAft>
              <a:buClr>
                <a:srgbClr val="002060"/>
              </a:buClr>
              <a:buFont typeface="Arial" charset="0"/>
              <a:buAutoNum type="arabicPeriod"/>
            </a:pPr>
            <a:r>
              <a:rPr lang="es-ES" sz="1200" dirty="0" smtClean="0">
                <a:solidFill>
                  <a:srgbClr val="002776"/>
                </a:solidFill>
                <a:cs typeface="Arial" charset="0"/>
              </a:rPr>
              <a:t>Desarrollar una oferta innovadora de servicios turísticos potente y de calidad para lograr una experiencia única del visitante</a:t>
            </a:r>
            <a:endParaRPr lang="es-ES" sz="1200" dirty="0">
              <a:solidFill>
                <a:srgbClr val="002776"/>
              </a:solidFill>
              <a:cs typeface="Arial" charset="0"/>
            </a:endParaRPr>
          </a:p>
        </p:txBody>
      </p:sp>
      <p:sp>
        <p:nvSpPr>
          <p:cNvPr id="13" name="Content Placeholder 5"/>
          <p:cNvSpPr txBox="1">
            <a:spLocks/>
          </p:cNvSpPr>
          <p:nvPr/>
        </p:nvSpPr>
        <p:spPr bwMode="auto">
          <a:xfrm>
            <a:off x="4980931" y="2148962"/>
            <a:ext cx="4680515" cy="4424197"/>
          </a:xfrm>
          <a:prstGeom prst="rect">
            <a:avLst/>
          </a:prstGeom>
          <a:noFill/>
          <a:ln w="9525">
            <a:solidFill>
              <a:schemeClr val="accent2"/>
            </a:solidFill>
            <a:miter lim="800000"/>
            <a:headEnd/>
            <a:tailEnd/>
          </a:ln>
        </p:spPr>
        <p:txBody>
          <a:bodyPr vert="horz" wrap="square" lIns="0" tIns="0" rIns="0" bIns="0" numCol="1" anchor="t" anchorCtr="0" compatLnSpc="1">
            <a:prstTxWarp prst="textNoShape">
              <a:avLst/>
            </a:prstTxWarp>
          </a:bodyPr>
          <a:lstStyle>
            <a:lvl1pPr algn="l" defTabSz="914258" rtl="0" eaLnBrk="1" fontAlgn="base" hangingPunct="1">
              <a:spcBef>
                <a:spcPct val="0"/>
              </a:spcBef>
              <a:spcAft>
                <a:spcPts val="269"/>
              </a:spcAft>
              <a:buFont typeface="Arial" charset="0"/>
              <a:defRPr sz="1800">
                <a:solidFill>
                  <a:schemeClr val="tx2"/>
                </a:solidFill>
                <a:latin typeface="+mn-lt"/>
                <a:ea typeface="+mn-ea"/>
                <a:cs typeface="+mn-cs"/>
              </a:defRPr>
            </a:lvl1pPr>
            <a:lvl2pPr marL="160921" indent="-159496" algn="l" defTabSz="914258" rtl="0" eaLnBrk="1" fontAlgn="base" hangingPunct="1">
              <a:spcBef>
                <a:spcPct val="0"/>
              </a:spcBef>
              <a:spcAft>
                <a:spcPts val="269"/>
              </a:spcAft>
              <a:buChar char="•"/>
              <a:defRPr sz="1800">
                <a:solidFill>
                  <a:schemeClr val="tx2"/>
                </a:solidFill>
                <a:latin typeface="+mn-lt"/>
              </a:defRPr>
            </a:lvl2pPr>
            <a:lvl3pPr marL="321842" indent="-159496" algn="l" defTabSz="914258" rtl="0" eaLnBrk="1" fontAlgn="base" hangingPunct="1">
              <a:spcBef>
                <a:spcPct val="0"/>
              </a:spcBef>
              <a:spcAft>
                <a:spcPts val="269"/>
              </a:spcAft>
              <a:buFont typeface="Arial" charset="0"/>
              <a:buChar char="‒"/>
              <a:defRPr sz="1800">
                <a:solidFill>
                  <a:schemeClr val="tx2"/>
                </a:solidFill>
                <a:latin typeface="+mn-lt"/>
              </a:defRPr>
            </a:lvl3pPr>
            <a:lvl4pPr marL="482763" indent="-159496" algn="l" defTabSz="914258" rtl="0" eaLnBrk="1" fontAlgn="base" hangingPunct="1">
              <a:spcBef>
                <a:spcPct val="0"/>
              </a:spcBef>
              <a:spcAft>
                <a:spcPts val="538"/>
              </a:spcAft>
              <a:buChar char="•"/>
              <a:defRPr>
                <a:solidFill>
                  <a:schemeClr val="tx2"/>
                </a:solidFill>
                <a:latin typeface="+mn-lt"/>
              </a:defRPr>
            </a:lvl4pPr>
            <a:lvl5pPr marL="643683" indent="-159496" algn="l" defTabSz="914258" rtl="0" eaLnBrk="1" fontAlgn="base" hangingPunct="1">
              <a:spcBef>
                <a:spcPct val="0"/>
              </a:spcBef>
              <a:spcAft>
                <a:spcPts val="538"/>
              </a:spcAft>
              <a:buFont typeface="Arial" charset="0"/>
              <a:buChar char="‒"/>
              <a:defRPr>
                <a:solidFill>
                  <a:schemeClr val="tx2"/>
                </a:solidFill>
                <a:latin typeface="+mn-lt"/>
              </a:defRPr>
            </a:lvl5pPr>
            <a:lvl6pPr marL="1053817" indent="-159496" algn="l" defTabSz="914258" rtl="0" eaLnBrk="1" fontAlgn="base" hangingPunct="1">
              <a:spcBef>
                <a:spcPct val="0"/>
              </a:spcBef>
              <a:spcAft>
                <a:spcPts val="538"/>
              </a:spcAft>
              <a:buFont typeface="Arial" charset="0"/>
              <a:buChar char="‒"/>
              <a:defRPr>
                <a:solidFill>
                  <a:schemeClr val="tx2"/>
                </a:solidFill>
                <a:latin typeface="+mn-lt"/>
              </a:defRPr>
            </a:lvl6pPr>
            <a:lvl7pPr marL="1463951" indent="-159496" algn="l" defTabSz="914258" rtl="0" eaLnBrk="1" fontAlgn="base" hangingPunct="1">
              <a:spcBef>
                <a:spcPct val="0"/>
              </a:spcBef>
              <a:spcAft>
                <a:spcPts val="538"/>
              </a:spcAft>
              <a:buFont typeface="Arial" charset="0"/>
              <a:buChar char="‒"/>
              <a:defRPr>
                <a:solidFill>
                  <a:schemeClr val="tx2"/>
                </a:solidFill>
                <a:latin typeface="+mn-lt"/>
              </a:defRPr>
            </a:lvl7pPr>
            <a:lvl8pPr marL="1874085" indent="-159496" algn="l" defTabSz="914258" rtl="0" eaLnBrk="1" fontAlgn="base" hangingPunct="1">
              <a:spcBef>
                <a:spcPct val="0"/>
              </a:spcBef>
              <a:spcAft>
                <a:spcPts val="538"/>
              </a:spcAft>
              <a:buFont typeface="Arial" charset="0"/>
              <a:buChar char="‒"/>
              <a:defRPr>
                <a:solidFill>
                  <a:schemeClr val="tx2"/>
                </a:solidFill>
                <a:latin typeface="+mn-lt"/>
              </a:defRPr>
            </a:lvl8pPr>
            <a:lvl9pPr marL="2284219" indent="-159496" algn="l" defTabSz="914258" rtl="0" eaLnBrk="1" fontAlgn="base" hangingPunct="1">
              <a:spcBef>
                <a:spcPct val="0"/>
              </a:spcBef>
              <a:spcAft>
                <a:spcPts val="538"/>
              </a:spcAft>
              <a:buFont typeface="Arial" charset="0"/>
              <a:buChar char="‒"/>
              <a:defRPr>
                <a:solidFill>
                  <a:schemeClr val="tx2"/>
                </a:solidFill>
                <a:latin typeface="+mn-lt"/>
              </a:defRPr>
            </a:lvl9pPr>
          </a:lstStyle>
          <a:p>
            <a:pPr marL="1588" algn="just" defTabSz="914272">
              <a:lnSpc>
                <a:spcPct val="106000"/>
              </a:lnSpc>
              <a:spcBef>
                <a:spcPts val="0"/>
              </a:spcBef>
              <a:spcAft>
                <a:spcPts val="600"/>
              </a:spcAft>
              <a:buClr>
                <a:srgbClr val="002060"/>
              </a:buClr>
            </a:pPr>
            <a:endParaRPr lang="es-ES" sz="1200" dirty="0" smtClean="0">
              <a:solidFill>
                <a:srgbClr val="002776"/>
              </a:solidFill>
              <a:cs typeface="Arial" charset="0"/>
            </a:endParaRPr>
          </a:p>
          <a:p>
            <a:pPr marL="230156" indent="-228568" algn="just" defTabSz="914272">
              <a:lnSpc>
                <a:spcPct val="106000"/>
              </a:lnSpc>
              <a:spcBef>
                <a:spcPts val="0"/>
              </a:spcBef>
              <a:spcAft>
                <a:spcPts val="600"/>
              </a:spcAft>
              <a:buClr>
                <a:srgbClr val="002060"/>
              </a:buClr>
              <a:buFont typeface="Arial" charset="0"/>
              <a:buAutoNum type="arabicPeriod"/>
            </a:pPr>
            <a:r>
              <a:rPr lang="es-ES" sz="1200" b="1" dirty="0" smtClean="0">
                <a:solidFill>
                  <a:srgbClr val="002776"/>
                </a:solidFill>
                <a:cs typeface="Arial" charset="0"/>
              </a:rPr>
              <a:t>Posicionar claramente </a:t>
            </a:r>
            <a:r>
              <a:rPr lang="es-ES" sz="1200" dirty="0" smtClean="0">
                <a:solidFill>
                  <a:srgbClr val="002776"/>
                </a:solidFill>
                <a:cs typeface="Arial" charset="0"/>
              </a:rPr>
              <a:t>a la ciudad a nivel local, nacional e internacional a través del desarrollo, la comunicación y la promoción de sus </a:t>
            </a:r>
            <a:r>
              <a:rPr lang="es-ES" sz="1200" b="1" dirty="0" smtClean="0">
                <a:solidFill>
                  <a:srgbClr val="002776"/>
                </a:solidFill>
                <a:cs typeface="Arial" charset="0"/>
              </a:rPr>
              <a:t>atributos y valores únicos </a:t>
            </a:r>
            <a:r>
              <a:rPr lang="es-ES" sz="1200" dirty="0" smtClean="0">
                <a:solidFill>
                  <a:srgbClr val="002776"/>
                </a:solidFill>
                <a:cs typeface="Arial" charset="0"/>
              </a:rPr>
              <a:t>como </a:t>
            </a:r>
            <a:r>
              <a:rPr lang="es-ES" sz="1200" b="1" dirty="0" smtClean="0">
                <a:solidFill>
                  <a:srgbClr val="002776"/>
                </a:solidFill>
                <a:cs typeface="Arial" charset="0"/>
              </a:rPr>
              <a:t>destino turístico y de reuniones</a:t>
            </a:r>
            <a:endParaRPr lang="es-ES" sz="1200" b="1" dirty="0">
              <a:solidFill>
                <a:srgbClr val="002776"/>
              </a:solidFill>
              <a:cs typeface="Arial" charset="0"/>
            </a:endParaRPr>
          </a:p>
          <a:p>
            <a:pPr marL="230156" indent="-228568" algn="just" defTabSz="914272">
              <a:lnSpc>
                <a:spcPct val="106000"/>
              </a:lnSpc>
              <a:spcBef>
                <a:spcPts val="0"/>
              </a:spcBef>
              <a:spcAft>
                <a:spcPts val="600"/>
              </a:spcAft>
              <a:buClr>
                <a:srgbClr val="002060"/>
              </a:buClr>
              <a:buFont typeface="Arial" charset="0"/>
              <a:buAutoNum type="arabicPeriod"/>
            </a:pPr>
            <a:r>
              <a:rPr lang="es-ES" sz="1200" b="1" dirty="0" smtClean="0">
                <a:solidFill>
                  <a:srgbClr val="002776"/>
                </a:solidFill>
                <a:cs typeface="Arial" charset="0"/>
              </a:rPr>
              <a:t>Maximizar el desarrollo </a:t>
            </a:r>
            <a:r>
              <a:rPr lang="es-ES" sz="1200" dirty="0" smtClean="0">
                <a:solidFill>
                  <a:srgbClr val="002776"/>
                </a:solidFill>
                <a:cs typeface="Arial" charset="0"/>
              </a:rPr>
              <a:t>de </a:t>
            </a:r>
            <a:r>
              <a:rPr lang="es-ES" sz="1200" b="1" dirty="0" smtClean="0">
                <a:solidFill>
                  <a:srgbClr val="002776"/>
                </a:solidFill>
                <a:cs typeface="Arial" charset="0"/>
              </a:rPr>
              <a:t>oferta turística urbana icónica</a:t>
            </a:r>
            <a:r>
              <a:rPr lang="es-ES" sz="1200" dirty="0" smtClean="0">
                <a:solidFill>
                  <a:srgbClr val="002776"/>
                </a:solidFill>
                <a:cs typeface="Arial" charset="0"/>
              </a:rPr>
              <a:t>, de gran </a:t>
            </a:r>
            <a:r>
              <a:rPr lang="es-ES" sz="1200" b="1" dirty="0" smtClean="0">
                <a:solidFill>
                  <a:srgbClr val="002776"/>
                </a:solidFill>
                <a:cs typeface="Arial" charset="0"/>
              </a:rPr>
              <a:t>envergadura</a:t>
            </a:r>
            <a:r>
              <a:rPr lang="es-ES" sz="1200" dirty="0" smtClean="0">
                <a:solidFill>
                  <a:srgbClr val="002776"/>
                </a:solidFill>
                <a:cs typeface="Arial" charset="0"/>
              </a:rPr>
              <a:t>, </a:t>
            </a:r>
            <a:r>
              <a:rPr lang="es-ES" sz="1200" b="1" dirty="0" smtClean="0">
                <a:solidFill>
                  <a:srgbClr val="002776"/>
                </a:solidFill>
                <a:cs typeface="Arial" charset="0"/>
              </a:rPr>
              <a:t>dinámica</a:t>
            </a:r>
            <a:r>
              <a:rPr lang="es-ES" sz="1200" dirty="0" smtClean="0">
                <a:solidFill>
                  <a:srgbClr val="002776"/>
                </a:solidFill>
                <a:cs typeface="Arial" charset="0"/>
              </a:rPr>
              <a:t>, </a:t>
            </a:r>
            <a:r>
              <a:rPr lang="es-ES" sz="1200" b="1" dirty="0" smtClean="0">
                <a:solidFill>
                  <a:srgbClr val="002776"/>
                </a:solidFill>
                <a:cs typeface="Arial" charset="0"/>
              </a:rPr>
              <a:t>innovadora </a:t>
            </a:r>
            <a:r>
              <a:rPr lang="es-ES" sz="1200" dirty="0" smtClean="0">
                <a:solidFill>
                  <a:srgbClr val="002776"/>
                </a:solidFill>
                <a:cs typeface="Arial" charset="0"/>
              </a:rPr>
              <a:t>y </a:t>
            </a:r>
            <a:r>
              <a:rPr lang="es-ES" sz="1200" b="1" dirty="0" smtClean="0">
                <a:solidFill>
                  <a:srgbClr val="002776"/>
                </a:solidFill>
                <a:cs typeface="Arial" charset="0"/>
              </a:rPr>
              <a:t>atractiva </a:t>
            </a:r>
            <a:r>
              <a:rPr lang="es-ES" sz="1200" dirty="0" smtClean="0">
                <a:solidFill>
                  <a:srgbClr val="002776"/>
                </a:solidFill>
                <a:cs typeface="Arial" charset="0"/>
              </a:rPr>
              <a:t>para la demanda, para </a:t>
            </a:r>
            <a:r>
              <a:rPr lang="es-ES" sz="1200" dirty="0">
                <a:solidFill>
                  <a:srgbClr val="002776"/>
                </a:solidFill>
                <a:cs typeface="Arial" charset="0"/>
              </a:rPr>
              <a:t>lograr una experiencia única </a:t>
            </a:r>
            <a:r>
              <a:rPr lang="es-ES" sz="1200" dirty="0" smtClean="0">
                <a:solidFill>
                  <a:srgbClr val="002776"/>
                </a:solidFill>
                <a:cs typeface="Arial" charset="0"/>
              </a:rPr>
              <a:t>de la ciudad</a:t>
            </a:r>
            <a:endParaRPr lang="es-ES" sz="1200" dirty="0">
              <a:solidFill>
                <a:srgbClr val="002776"/>
              </a:solidFill>
              <a:cs typeface="Arial" charset="0"/>
            </a:endParaRPr>
          </a:p>
          <a:p>
            <a:pPr marL="230156" indent="-228568" algn="just" defTabSz="914272">
              <a:lnSpc>
                <a:spcPct val="106000"/>
              </a:lnSpc>
              <a:spcBef>
                <a:spcPts val="0"/>
              </a:spcBef>
              <a:spcAft>
                <a:spcPts val="600"/>
              </a:spcAft>
              <a:buClr>
                <a:srgbClr val="002060"/>
              </a:buClr>
              <a:buFont typeface="Arial" charset="0"/>
              <a:buAutoNum type="arabicPeriod"/>
            </a:pPr>
            <a:r>
              <a:rPr lang="es-ES" sz="1200" b="1" dirty="0" smtClean="0">
                <a:solidFill>
                  <a:srgbClr val="002776"/>
                </a:solidFill>
                <a:cs typeface="Arial" charset="0"/>
              </a:rPr>
              <a:t>Optimizar la atracción de inversiones </a:t>
            </a:r>
            <a:r>
              <a:rPr lang="es-ES" sz="1200" dirty="0" smtClean="0">
                <a:solidFill>
                  <a:srgbClr val="002776"/>
                </a:solidFill>
                <a:cs typeface="Arial" charset="0"/>
              </a:rPr>
              <a:t>y negocios, tanto para el inversor como para los beneficiarios de la ciudad, para </a:t>
            </a:r>
            <a:r>
              <a:rPr lang="es-ES" sz="1200" b="1" dirty="0" smtClean="0">
                <a:solidFill>
                  <a:srgbClr val="002776"/>
                </a:solidFill>
                <a:cs typeface="Arial" charset="0"/>
              </a:rPr>
              <a:t>mejorar </a:t>
            </a:r>
            <a:r>
              <a:rPr lang="es-ES" sz="1200" dirty="0" smtClean="0">
                <a:solidFill>
                  <a:srgbClr val="002776"/>
                </a:solidFill>
                <a:cs typeface="Arial" charset="0"/>
              </a:rPr>
              <a:t>su </a:t>
            </a:r>
            <a:r>
              <a:rPr lang="es-ES" sz="1200" b="1" dirty="0" smtClean="0">
                <a:solidFill>
                  <a:srgbClr val="002776"/>
                </a:solidFill>
                <a:cs typeface="Arial" charset="0"/>
              </a:rPr>
              <a:t>desarrollo y encadenamiento </a:t>
            </a:r>
            <a:r>
              <a:rPr lang="es-ES" sz="1200" dirty="0" smtClean="0">
                <a:solidFill>
                  <a:srgbClr val="002776"/>
                </a:solidFill>
                <a:cs typeface="Arial" charset="0"/>
              </a:rPr>
              <a:t>económico y competitividad</a:t>
            </a:r>
          </a:p>
          <a:p>
            <a:pPr marL="230156" indent="-228568" algn="just" defTabSz="914272">
              <a:lnSpc>
                <a:spcPct val="106000"/>
              </a:lnSpc>
              <a:spcBef>
                <a:spcPts val="0"/>
              </a:spcBef>
              <a:spcAft>
                <a:spcPts val="600"/>
              </a:spcAft>
              <a:buClr>
                <a:srgbClr val="002060"/>
              </a:buClr>
              <a:buFont typeface="Arial" charset="0"/>
              <a:buAutoNum type="arabicPeriod"/>
            </a:pPr>
            <a:r>
              <a:rPr lang="es-ES" sz="1200" dirty="0">
                <a:solidFill>
                  <a:srgbClr val="002776"/>
                </a:solidFill>
                <a:cs typeface="Arial" charset="0"/>
              </a:rPr>
              <a:t>Hacer de </a:t>
            </a:r>
            <a:r>
              <a:rPr lang="es-ES" sz="1200" b="1" dirty="0">
                <a:solidFill>
                  <a:srgbClr val="002776"/>
                </a:solidFill>
                <a:cs typeface="Arial" charset="0"/>
              </a:rPr>
              <a:t>Quito </a:t>
            </a:r>
            <a:r>
              <a:rPr lang="es-ES" sz="1200" dirty="0">
                <a:solidFill>
                  <a:srgbClr val="002776"/>
                </a:solidFill>
                <a:cs typeface="Arial" charset="0"/>
              </a:rPr>
              <a:t>una de las </a:t>
            </a:r>
            <a:r>
              <a:rPr lang="es-ES" sz="1200" b="1" dirty="0">
                <a:solidFill>
                  <a:srgbClr val="002776"/>
                </a:solidFill>
                <a:cs typeface="Arial" charset="0"/>
              </a:rPr>
              <a:t>ciudades más atractivas de Latinoamérica </a:t>
            </a:r>
            <a:r>
              <a:rPr lang="es-ES" sz="1200" dirty="0">
                <a:solidFill>
                  <a:srgbClr val="002776"/>
                </a:solidFill>
                <a:cs typeface="Arial" charset="0"/>
              </a:rPr>
              <a:t>para la realización de visitas turísticas, reuniones y eventos</a:t>
            </a:r>
          </a:p>
          <a:p>
            <a:pPr marL="230156" indent="-228568" algn="just" defTabSz="914272">
              <a:lnSpc>
                <a:spcPct val="106000"/>
              </a:lnSpc>
              <a:spcBef>
                <a:spcPts val="0"/>
              </a:spcBef>
              <a:spcAft>
                <a:spcPts val="600"/>
              </a:spcAft>
              <a:buClr>
                <a:srgbClr val="002060"/>
              </a:buClr>
              <a:buFont typeface="Arial" charset="0"/>
              <a:buAutoNum type="arabicPeriod"/>
            </a:pPr>
            <a:r>
              <a:rPr lang="es-ES" sz="1200" b="1" dirty="0" smtClean="0">
                <a:solidFill>
                  <a:srgbClr val="002776"/>
                </a:solidFill>
                <a:cs typeface="Arial" charset="0"/>
              </a:rPr>
              <a:t>Mejorar los niveles de conectividad integral </a:t>
            </a:r>
            <a:r>
              <a:rPr lang="es-ES" sz="1200" dirty="0" smtClean="0">
                <a:solidFill>
                  <a:srgbClr val="002776"/>
                </a:solidFill>
                <a:cs typeface="Arial" charset="0"/>
              </a:rPr>
              <a:t>de la ciudad para la captación de visitantes internacionales</a:t>
            </a:r>
          </a:p>
          <a:p>
            <a:pPr marL="230156" indent="-228568" algn="just" defTabSz="914272">
              <a:lnSpc>
                <a:spcPct val="106000"/>
              </a:lnSpc>
              <a:spcBef>
                <a:spcPts val="0"/>
              </a:spcBef>
              <a:spcAft>
                <a:spcPts val="600"/>
              </a:spcAft>
              <a:buClr>
                <a:srgbClr val="002060"/>
              </a:buClr>
              <a:buFont typeface="Arial" charset="0"/>
              <a:buAutoNum type="arabicPeriod"/>
            </a:pPr>
            <a:r>
              <a:rPr lang="es-ES" sz="1200" b="1" dirty="0" smtClean="0">
                <a:solidFill>
                  <a:srgbClr val="002776"/>
                </a:solidFill>
                <a:cs typeface="Arial" charset="0"/>
              </a:rPr>
              <a:t>Mejorar los niveles de ingresos de divisas </a:t>
            </a:r>
            <a:r>
              <a:rPr lang="es-ES" sz="1200" dirty="0" smtClean="0">
                <a:solidFill>
                  <a:srgbClr val="002776"/>
                </a:solidFill>
                <a:cs typeface="Arial" charset="0"/>
              </a:rPr>
              <a:t>al destino y </a:t>
            </a:r>
            <a:r>
              <a:rPr lang="es-ES" sz="1200" b="1" dirty="0" smtClean="0">
                <a:solidFill>
                  <a:srgbClr val="002776"/>
                </a:solidFill>
                <a:cs typeface="Arial" charset="0"/>
              </a:rPr>
              <a:t>la contribución del turismo al PIB </a:t>
            </a:r>
            <a:r>
              <a:rPr lang="es-ES" sz="1200" dirty="0" smtClean="0">
                <a:solidFill>
                  <a:srgbClr val="002776"/>
                </a:solidFill>
                <a:cs typeface="Arial" charset="0"/>
              </a:rPr>
              <a:t>del DMQ, a través de más visitantes, mayor estadía, más productos turísticos disponibles, y mayor nivel de calidad de la oferta</a:t>
            </a:r>
          </a:p>
        </p:txBody>
      </p:sp>
    </p:spTree>
    <p:extLst>
      <p:ext uri="{BB962C8B-B14F-4D97-AF65-F5344CB8AC3E}">
        <p14:creationId xmlns:p14="http://schemas.microsoft.com/office/powerpoint/2010/main" val="10545647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Placeholder 3"/>
          <p:cNvSpPr txBox="1">
            <a:spLocks/>
          </p:cNvSpPr>
          <p:nvPr/>
        </p:nvSpPr>
        <p:spPr bwMode="auto">
          <a:xfrm>
            <a:off x="450585" y="3861055"/>
            <a:ext cx="6640116"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fontAlgn="base">
              <a:spcBef>
                <a:spcPct val="0"/>
              </a:spcBef>
              <a:spcAft>
                <a:spcPct val="0"/>
              </a:spcAft>
            </a:pPr>
            <a:r>
              <a:rPr lang="es-ES" sz="800" dirty="0">
                <a:solidFill>
                  <a:srgbClr val="002776"/>
                </a:solidFill>
                <a:cs typeface="Arial" pitchFamily="34" charset="0"/>
              </a:rPr>
              <a:t>Deloitte se refiere a Deloitte </a:t>
            </a:r>
            <a:r>
              <a:rPr lang="es-ES" sz="800" dirty="0" err="1">
                <a:solidFill>
                  <a:srgbClr val="002776"/>
                </a:solidFill>
                <a:cs typeface="Arial" pitchFamily="34" charset="0"/>
              </a:rPr>
              <a:t>Touche</a:t>
            </a:r>
            <a:r>
              <a:rPr lang="es-ES" sz="800" dirty="0">
                <a:solidFill>
                  <a:srgbClr val="002776"/>
                </a:solidFill>
                <a:cs typeface="Arial" pitchFamily="34" charset="0"/>
              </a:rPr>
              <a:t> </a:t>
            </a:r>
            <a:r>
              <a:rPr lang="es-ES" sz="800" dirty="0" err="1">
                <a:solidFill>
                  <a:srgbClr val="002776"/>
                </a:solidFill>
                <a:cs typeface="Arial" pitchFamily="34" charset="0"/>
              </a:rPr>
              <a:t>Tohmatsu</a:t>
            </a:r>
            <a:r>
              <a:rPr lang="es-ES" sz="800" dirty="0">
                <a:solidFill>
                  <a:srgbClr val="002776"/>
                </a:solidFill>
                <a:cs typeface="Arial" pitchFamily="34" charset="0"/>
              </a:rPr>
              <a:t> </a:t>
            </a:r>
            <a:r>
              <a:rPr lang="es-ES" sz="800" dirty="0" err="1">
                <a:solidFill>
                  <a:srgbClr val="002776"/>
                </a:solidFill>
                <a:cs typeface="Arial" pitchFamily="34" charset="0"/>
              </a:rPr>
              <a:t>Limited</a:t>
            </a:r>
            <a:r>
              <a:rPr lang="es-ES" sz="800" dirty="0">
                <a:solidFill>
                  <a:srgbClr val="002776"/>
                </a:solidFill>
                <a:cs typeface="Arial" pitchFamily="34" charset="0"/>
              </a:rPr>
              <a:t>, (</a:t>
            </a:r>
            <a:r>
              <a:rPr lang="es-ES" sz="800" i="1" dirty="0" err="1">
                <a:solidFill>
                  <a:srgbClr val="002776"/>
                </a:solidFill>
                <a:cs typeface="Arial" pitchFamily="34" charset="0"/>
              </a:rPr>
              <a:t>private</a:t>
            </a:r>
            <a:r>
              <a:rPr lang="es-ES" sz="800" i="1" dirty="0">
                <a:solidFill>
                  <a:srgbClr val="002776"/>
                </a:solidFill>
                <a:cs typeface="Arial" pitchFamily="34" charset="0"/>
              </a:rPr>
              <a:t> </a:t>
            </a:r>
            <a:r>
              <a:rPr lang="es-ES" sz="800" i="1" dirty="0" err="1">
                <a:solidFill>
                  <a:srgbClr val="002776"/>
                </a:solidFill>
                <a:cs typeface="Arial" pitchFamily="34" charset="0"/>
              </a:rPr>
              <a:t>company</a:t>
            </a:r>
            <a:r>
              <a:rPr lang="es-ES" sz="800" i="1" dirty="0">
                <a:solidFill>
                  <a:srgbClr val="002776"/>
                </a:solidFill>
                <a:cs typeface="Arial" pitchFamily="34" charset="0"/>
              </a:rPr>
              <a:t> </a:t>
            </a:r>
            <a:r>
              <a:rPr lang="es-ES" sz="800" i="1" dirty="0" err="1">
                <a:solidFill>
                  <a:srgbClr val="002776"/>
                </a:solidFill>
                <a:cs typeface="Arial" pitchFamily="34" charset="0"/>
              </a:rPr>
              <a:t>limited</a:t>
            </a:r>
            <a:r>
              <a:rPr lang="es-ES" sz="800" i="1" dirty="0">
                <a:solidFill>
                  <a:srgbClr val="002776"/>
                </a:solidFill>
                <a:cs typeface="Arial" pitchFamily="34" charset="0"/>
              </a:rPr>
              <a:t> </a:t>
            </a:r>
            <a:r>
              <a:rPr lang="es-ES" sz="800" i="1" dirty="0" err="1">
                <a:solidFill>
                  <a:srgbClr val="002776"/>
                </a:solidFill>
                <a:cs typeface="Arial" pitchFamily="34" charset="0"/>
              </a:rPr>
              <a:t>by</a:t>
            </a:r>
            <a:r>
              <a:rPr lang="es-ES" sz="800" i="1" dirty="0">
                <a:solidFill>
                  <a:srgbClr val="002776"/>
                </a:solidFill>
                <a:cs typeface="Arial" pitchFamily="34" charset="0"/>
              </a:rPr>
              <a:t> </a:t>
            </a:r>
            <a:r>
              <a:rPr lang="es-ES" sz="800" i="1" dirty="0" err="1">
                <a:solidFill>
                  <a:srgbClr val="002776"/>
                </a:solidFill>
                <a:cs typeface="Arial" pitchFamily="34" charset="0"/>
              </a:rPr>
              <a:t>guarantee</a:t>
            </a:r>
            <a:r>
              <a:rPr lang="es-ES" sz="800" dirty="0">
                <a:solidFill>
                  <a:srgbClr val="002776"/>
                </a:solidFill>
                <a:cs typeface="Arial" pitchFamily="34" charset="0"/>
              </a:rPr>
              <a:t>, de acuerdo con la legislación del Reino Unido) y a su red de firmas miembro, cada una de las cuales es una entidad independiente. En www.deloitte.com/about se ofrece una descripción detallada de la estructura legal de Deloitte </a:t>
            </a:r>
            <a:r>
              <a:rPr lang="es-ES" sz="800" dirty="0" err="1">
                <a:solidFill>
                  <a:srgbClr val="002776"/>
                </a:solidFill>
                <a:cs typeface="Arial" pitchFamily="34" charset="0"/>
              </a:rPr>
              <a:t>Touche</a:t>
            </a:r>
            <a:r>
              <a:rPr lang="es-ES" sz="800" dirty="0">
                <a:solidFill>
                  <a:srgbClr val="002776"/>
                </a:solidFill>
                <a:cs typeface="Arial" pitchFamily="34" charset="0"/>
              </a:rPr>
              <a:t> </a:t>
            </a:r>
            <a:r>
              <a:rPr lang="es-ES" sz="800" dirty="0" err="1">
                <a:solidFill>
                  <a:srgbClr val="002776"/>
                </a:solidFill>
                <a:cs typeface="Arial" pitchFamily="34" charset="0"/>
              </a:rPr>
              <a:t>Tohmatsu</a:t>
            </a:r>
            <a:r>
              <a:rPr lang="es-ES" sz="800" dirty="0">
                <a:solidFill>
                  <a:srgbClr val="002776"/>
                </a:solidFill>
                <a:cs typeface="Arial" pitchFamily="34" charset="0"/>
              </a:rPr>
              <a:t> </a:t>
            </a:r>
            <a:r>
              <a:rPr lang="es-ES" sz="800" dirty="0" err="1">
                <a:solidFill>
                  <a:srgbClr val="002776"/>
                </a:solidFill>
                <a:cs typeface="Arial" pitchFamily="34" charset="0"/>
              </a:rPr>
              <a:t>Limited</a:t>
            </a:r>
            <a:r>
              <a:rPr lang="es-ES" sz="800" dirty="0">
                <a:solidFill>
                  <a:srgbClr val="002776"/>
                </a:solidFill>
                <a:cs typeface="Arial" pitchFamily="34" charset="0"/>
              </a:rPr>
              <a:t> y sus firmas miembro.</a:t>
            </a:r>
          </a:p>
          <a:p>
            <a:pPr fontAlgn="base">
              <a:spcBef>
                <a:spcPct val="0"/>
              </a:spcBef>
              <a:spcAft>
                <a:spcPct val="0"/>
              </a:spcAft>
            </a:pPr>
            <a:r>
              <a:rPr lang="es-ES" sz="800" dirty="0">
                <a:solidFill>
                  <a:srgbClr val="002776"/>
                </a:solidFill>
                <a:cs typeface="Arial" pitchFamily="34" charset="0"/>
              </a:rPr>
              <a:t> </a:t>
            </a:r>
          </a:p>
          <a:p>
            <a:pPr fontAlgn="base">
              <a:spcBef>
                <a:spcPct val="0"/>
              </a:spcBef>
              <a:spcAft>
                <a:spcPct val="0"/>
              </a:spcAft>
            </a:pPr>
            <a:r>
              <a:rPr lang="es-ES" sz="800" dirty="0">
                <a:solidFill>
                  <a:srgbClr val="002776"/>
                </a:solidFill>
                <a:cs typeface="Arial" pitchFamily="34" charset="0"/>
              </a:rPr>
              <a:t>Deloitte presta servicios de auditoría, asesoramiento fiscal y legal, consultoría y asesoramiento en transacciones corporativas a entidades que operan en un elevado número de sectores de actividad. La firma aporta su experiencia y alto nivel profesional ayudando a sus clientes a alcanzar sus objetivos empresariales en cualquier lugar del mundo. Para ello cuenta con el apoyo de una red global de firmas miembro presentes en más de 150 países y con aproximadamente 170.000 profesionales que han asumido el compromiso de ser modelo de excelencia.</a:t>
            </a:r>
          </a:p>
          <a:p>
            <a:pPr fontAlgn="base">
              <a:spcBef>
                <a:spcPct val="0"/>
              </a:spcBef>
              <a:spcAft>
                <a:spcPct val="0"/>
              </a:spcAft>
            </a:pPr>
            <a:endParaRPr lang="es-ES" sz="800" dirty="0">
              <a:solidFill>
                <a:srgbClr val="002776"/>
              </a:solidFill>
              <a:cs typeface="Arial" pitchFamily="34" charset="0"/>
            </a:endParaRPr>
          </a:p>
          <a:p>
            <a:pPr fontAlgn="base">
              <a:spcBef>
                <a:spcPct val="0"/>
              </a:spcBef>
              <a:spcAft>
                <a:spcPct val="0"/>
              </a:spcAft>
            </a:pPr>
            <a:r>
              <a:rPr lang="es-ES" sz="800" dirty="0">
                <a:solidFill>
                  <a:srgbClr val="002776"/>
                </a:solidFill>
                <a:cs typeface="Arial" pitchFamily="34" charset="0"/>
              </a:rPr>
              <a:t>Esta publicación contiene exclusivamente información de carácter general, y Deloitte </a:t>
            </a:r>
            <a:r>
              <a:rPr lang="es-ES" sz="800" dirty="0" err="1">
                <a:solidFill>
                  <a:srgbClr val="002776"/>
                </a:solidFill>
                <a:cs typeface="Arial" pitchFamily="34" charset="0"/>
              </a:rPr>
              <a:t>Touche</a:t>
            </a:r>
            <a:r>
              <a:rPr lang="es-ES" sz="800" dirty="0">
                <a:solidFill>
                  <a:srgbClr val="002776"/>
                </a:solidFill>
                <a:cs typeface="Arial" pitchFamily="34" charset="0"/>
              </a:rPr>
              <a:t> </a:t>
            </a:r>
            <a:r>
              <a:rPr lang="es-ES" sz="800" dirty="0" err="1">
                <a:solidFill>
                  <a:srgbClr val="002776"/>
                </a:solidFill>
                <a:cs typeface="Arial" pitchFamily="34" charset="0"/>
              </a:rPr>
              <a:t>Tohmatsu</a:t>
            </a:r>
            <a:r>
              <a:rPr lang="es-ES" sz="800" dirty="0">
                <a:solidFill>
                  <a:srgbClr val="002776"/>
                </a:solidFill>
                <a:cs typeface="Arial" pitchFamily="34" charset="0"/>
              </a:rPr>
              <a:t> </a:t>
            </a:r>
            <a:r>
              <a:rPr lang="es-ES" sz="800" dirty="0" err="1">
                <a:solidFill>
                  <a:srgbClr val="002776"/>
                </a:solidFill>
                <a:cs typeface="Arial" pitchFamily="34" charset="0"/>
              </a:rPr>
              <a:t>Limited</a:t>
            </a:r>
            <a:r>
              <a:rPr lang="es-ES" sz="800" dirty="0">
                <a:solidFill>
                  <a:srgbClr val="002776"/>
                </a:solidFill>
                <a:cs typeface="Arial" pitchFamily="34" charset="0"/>
              </a:rPr>
              <a:t>, Deloitte Global Services </a:t>
            </a:r>
            <a:r>
              <a:rPr lang="es-ES" sz="800" dirty="0" err="1">
                <a:solidFill>
                  <a:srgbClr val="002776"/>
                </a:solidFill>
                <a:cs typeface="Arial" pitchFamily="34" charset="0"/>
              </a:rPr>
              <a:t>Limited</a:t>
            </a:r>
            <a:r>
              <a:rPr lang="es-ES" sz="800" dirty="0">
                <a:solidFill>
                  <a:srgbClr val="002776"/>
                </a:solidFill>
                <a:cs typeface="Arial" pitchFamily="34" charset="0"/>
              </a:rPr>
              <a:t>, Deloitte Global Services Holdings </a:t>
            </a:r>
            <a:r>
              <a:rPr lang="es-ES" sz="800" dirty="0" err="1">
                <a:solidFill>
                  <a:srgbClr val="002776"/>
                </a:solidFill>
                <a:cs typeface="Arial" pitchFamily="34" charset="0"/>
              </a:rPr>
              <a:t>Limited</a:t>
            </a:r>
            <a:r>
              <a:rPr lang="es-ES" sz="800" dirty="0">
                <a:solidFill>
                  <a:srgbClr val="002776"/>
                </a:solidFill>
                <a:cs typeface="Arial" pitchFamily="34" charset="0"/>
              </a:rPr>
              <a:t>, la </a:t>
            </a:r>
            <a:r>
              <a:rPr lang="es-ES" sz="800" dirty="0" err="1">
                <a:solidFill>
                  <a:srgbClr val="002776"/>
                </a:solidFill>
                <a:cs typeface="Arial" pitchFamily="34" charset="0"/>
              </a:rPr>
              <a:t>Verein</a:t>
            </a:r>
            <a:r>
              <a:rPr lang="es-ES" sz="800" dirty="0">
                <a:solidFill>
                  <a:srgbClr val="002776"/>
                </a:solidFill>
                <a:cs typeface="Arial" pitchFamily="34" charset="0"/>
              </a:rPr>
              <a:t> Deloitte </a:t>
            </a:r>
            <a:r>
              <a:rPr lang="es-ES" sz="800" dirty="0" err="1">
                <a:solidFill>
                  <a:srgbClr val="002776"/>
                </a:solidFill>
                <a:cs typeface="Arial" pitchFamily="34" charset="0"/>
              </a:rPr>
              <a:t>Touche</a:t>
            </a:r>
            <a:r>
              <a:rPr lang="es-ES" sz="800" dirty="0">
                <a:solidFill>
                  <a:srgbClr val="002776"/>
                </a:solidFill>
                <a:cs typeface="Arial" pitchFamily="34" charset="0"/>
              </a:rPr>
              <a:t> </a:t>
            </a:r>
            <a:r>
              <a:rPr lang="es-ES" sz="800" dirty="0" err="1">
                <a:solidFill>
                  <a:srgbClr val="002776"/>
                </a:solidFill>
                <a:cs typeface="Arial" pitchFamily="34" charset="0"/>
              </a:rPr>
              <a:t>Tohmatsu</a:t>
            </a:r>
            <a:r>
              <a:rPr lang="es-ES" sz="800" dirty="0">
                <a:solidFill>
                  <a:srgbClr val="002776"/>
                </a:solidFill>
                <a:cs typeface="Arial" pitchFamily="34" charset="0"/>
              </a:rPr>
              <a:t>, así como sus firmas miembro y las empresas asociadas de las firmas mencionadas (conjuntamente, la </a:t>
            </a:r>
            <a:r>
              <a:rPr lang="es-ES" altLang="es-ES" sz="800" dirty="0">
                <a:solidFill>
                  <a:srgbClr val="002776"/>
                </a:solidFill>
                <a:cs typeface="Arial" pitchFamily="34" charset="0"/>
              </a:rPr>
              <a:t>“</a:t>
            </a:r>
            <a:r>
              <a:rPr lang="es-ES" sz="800" dirty="0">
                <a:solidFill>
                  <a:srgbClr val="002776"/>
                </a:solidFill>
                <a:cs typeface="Arial" pitchFamily="34" charset="0"/>
              </a:rPr>
              <a:t>Red Deloitte</a:t>
            </a:r>
            <a:r>
              <a:rPr lang="es-ES" altLang="es-ES" sz="800" dirty="0">
                <a:solidFill>
                  <a:srgbClr val="002776"/>
                </a:solidFill>
                <a:cs typeface="Arial" pitchFamily="34" charset="0"/>
              </a:rPr>
              <a:t>”</a:t>
            </a:r>
            <a:r>
              <a:rPr lang="es-ES" sz="800" dirty="0">
                <a:solidFill>
                  <a:srgbClr val="002776"/>
                </a:solidFill>
                <a:cs typeface="Arial" pitchFamily="34" charset="0"/>
              </a:rPr>
              <a:t>), no pretenden, por medio de esta publicación, prestar servicios o asesoramiento en materia contable, de negocios, financiera, de inversiones, legal, fiscal u otro tipo de servicio o asesoramiento profesional. Esta publicación no podrá sustituir a dicho asesoramiento o servicios profesionales, ni será utilizada como base para tomar decisiones o adoptar medidas que puedan afectar a su situación financiera o a su negocio. Antes de tomar cualquier decisión o adoptar cualquier medida que pueda afectar a su situación financiera o a su negocio, debe consultar con un asesor profesional cualificado. Ninguna entidad de la Red Deloitte se hace responsable de las pérdidas sufridas por cualquier persona que actúe basándose en esta publicación.</a:t>
            </a:r>
          </a:p>
        </p:txBody>
      </p:sp>
      <p:pic>
        <p:nvPicPr>
          <p:cNvPr id="34819" name="Picture 19" descr="DEL_PRI_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208" y="2989266"/>
            <a:ext cx="3738827"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0"/>
          </p:nvPr>
        </p:nvSpPr>
        <p:spPr/>
        <p:txBody>
          <a:bodyPr/>
          <a:lstStyle/>
          <a:p>
            <a:fld id="{20A7A354-C5FB-4D1E-BE75-5A939ED93F75}" type="slidenum">
              <a:rPr lang="es-ES" smtClean="0">
                <a:solidFill>
                  <a:srgbClr val="FFFFFF"/>
                </a:solidFill>
              </a:rPr>
              <a:pPr/>
              <a:t>34</a:t>
            </a:fld>
            <a:endParaRPr lang="es-ES">
              <a:solidFill>
                <a:srgbClr val="FFFFFF"/>
              </a:solidFill>
            </a:endParaRPr>
          </a:p>
        </p:txBody>
      </p:sp>
    </p:spTree>
    <p:extLst>
      <p:ext uri="{BB962C8B-B14F-4D97-AF65-F5344CB8AC3E}">
        <p14:creationId xmlns:p14="http://schemas.microsoft.com/office/powerpoint/2010/main" val="40876467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344493" y="260648"/>
            <a:ext cx="9217025"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fontAlgn="base">
              <a:spcBef>
                <a:spcPct val="0"/>
              </a:spcBef>
              <a:spcAft>
                <a:spcPct val="0"/>
              </a:spcAft>
            </a:pPr>
            <a:r>
              <a:rPr lang="es-ES" b="1" dirty="0" smtClean="0">
                <a:solidFill>
                  <a:srgbClr val="002060"/>
                </a:solidFill>
                <a:cs typeface="Arial" charset="0"/>
              </a:rPr>
              <a:t>Misión del Plan de Turismo de Quito 2021</a:t>
            </a:r>
            <a:endParaRPr lang="es-ES" dirty="0" smtClean="0">
              <a:solidFill>
                <a:srgbClr val="002060"/>
              </a:solidFill>
              <a:cs typeface="Arial" charset="0"/>
            </a:endParaRPr>
          </a:p>
          <a:p>
            <a:pPr fontAlgn="base">
              <a:spcBef>
                <a:spcPct val="0"/>
              </a:spcBef>
              <a:spcAft>
                <a:spcPct val="0"/>
              </a:spcAft>
            </a:pPr>
            <a:r>
              <a:rPr lang="es-ES" sz="2000" b="1" dirty="0">
                <a:solidFill>
                  <a:srgbClr val="00B0F0"/>
                </a:solidFill>
                <a:cs typeface="Arial" charset="0"/>
              </a:rPr>
              <a:t>Misión del Plan</a:t>
            </a:r>
            <a:endParaRPr lang="es-ES" sz="1400" i="1" dirty="0">
              <a:solidFill>
                <a:srgbClr val="00B0F0"/>
              </a:solidFill>
              <a:cs typeface="Arial" charset="0"/>
            </a:endParaRPr>
          </a:p>
        </p:txBody>
      </p:sp>
      <p:sp>
        <p:nvSpPr>
          <p:cNvPr id="3" name="Slide Number Placeholder 2"/>
          <p:cNvSpPr>
            <a:spLocks noGrp="1"/>
          </p:cNvSpPr>
          <p:nvPr>
            <p:ph type="sldNum" sz="quarter" idx="10"/>
          </p:nvPr>
        </p:nvSpPr>
        <p:spPr/>
        <p:txBody>
          <a:bodyPr/>
          <a:lstStyle/>
          <a:p>
            <a:fld id="{20A7A354-C5FB-4D1E-BE75-5A939ED93F75}" type="slidenum">
              <a:rPr lang="es-ES_tradnl" smtClean="0">
                <a:solidFill>
                  <a:srgbClr val="002776"/>
                </a:solidFill>
              </a:rPr>
              <a:pPr/>
              <a:t>4</a:t>
            </a:fld>
            <a:endParaRPr lang="es-ES_tradnl" dirty="0">
              <a:solidFill>
                <a:srgbClr val="002776"/>
              </a:solidFill>
            </a:endParaRPr>
          </a:p>
        </p:txBody>
      </p:sp>
      <p:sp>
        <p:nvSpPr>
          <p:cNvPr id="30" name="Rectangle 29"/>
          <p:cNvSpPr/>
          <p:nvPr/>
        </p:nvSpPr>
        <p:spPr>
          <a:xfrm>
            <a:off x="801111" y="1628805"/>
            <a:ext cx="8544381" cy="3754805"/>
          </a:xfrm>
          <a:prstGeom prst="rect">
            <a:avLst/>
          </a:prstGeom>
        </p:spPr>
        <p:txBody>
          <a:bodyPr wrap="square" lIns="33223" tIns="45686" rIns="33223" bIns="45686">
            <a:spAutoFit/>
          </a:bodyPr>
          <a:lstStyle/>
          <a:p>
            <a:pPr algn="ctr">
              <a:spcAft>
                <a:spcPts val="277"/>
              </a:spcAft>
            </a:pPr>
            <a:r>
              <a:rPr lang="es-CL" sz="1600" b="1" u="sng" dirty="0">
                <a:solidFill>
                  <a:srgbClr val="002060"/>
                </a:solidFill>
                <a:ea typeface="Calibri" panose="020F0502020204030204" pitchFamily="34" charset="0"/>
                <a:cs typeface="Times New Roman" panose="02020603050405020304" pitchFamily="18" charset="0"/>
              </a:rPr>
              <a:t>La Misión se constituye en las siguientes funciones del Plan: </a:t>
            </a:r>
          </a:p>
          <a:p>
            <a:pPr algn="just">
              <a:spcBef>
                <a:spcPts val="277"/>
              </a:spcBef>
              <a:spcAft>
                <a:spcPts val="277"/>
              </a:spcAft>
            </a:pPr>
            <a:endParaRPr lang="es-CL" sz="1600" b="1" dirty="0">
              <a:solidFill>
                <a:srgbClr val="002060"/>
              </a:solidFill>
              <a:ea typeface="Calibri" panose="020F0502020204030204" pitchFamily="34" charset="0"/>
              <a:cs typeface="Times New Roman" panose="02020603050405020304" pitchFamily="18" charset="0"/>
            </a:endParaRPr>
          </a:p>
          <a:p>
            <a:pPr algn="just">
              <a:spcBef>
                <a:spcPts val="277"/>
              </a:spcBef>
              <a:spcAft>
                <a:spcPts val="277"/>
              </a:spcAft>
            </a:pPr>
            <a:r>
              <a:rPr lang="es-CL" sz="1600" b="1" dirty="0">
                <a:solidFill>
                  <a:srgbClr val="002060"/>
                </a:solidFill>
                <a:ea typeface="Calibri" panose="020F0502020204030204" pitchFamily="34" charset="0"/>
                <a:cs typeface="Times New Roman" panose="02020603050405020304" pitchFamily="18" charset="0"/>
              </a:rPr>
              <a:t>Estructurar una herramienta estratégica </a:t>
            </a:r>
            <a:r>
              <a:rPr lang="es-CL" sz="1600" dirty="0">
                <a:solidFill>
                  <a:srgbClr val="002060"/>
                </a:solidFill>
                <a:ea typeface="Calibri" panose="020F0502020204030204" pitchFamily="34" charset="0"/>
                <a:cs typeface="Times New Roman" panose="02020603050405020304" pitchFamily="18" charset="0"/>
              </a:rPr>
              <a:t>útil, pragmática y de evolución constante, que brinde el </a:t>
            </a:r>
            <a:r>
              <a:rPr lang="es-CL" sz="1600" b="1" dirty="0">
                <a:solidFill>
                  <a:srgbClr val="002060"/>
                </a:solidFill>
                <a:ea typeface="Calibri" panose="020F0502020204030204" pitchFamily="34" charset="0"/>
                <a:cs typeface="Times New Roman" panose="02020603050405020304" pitchFamily="18" charset="0"/>
              </a:rPr>
              <a:t>marco de gestión común para el Desarrollo Turístico Sostenible de Quito </a:t>
            </a:r>
          </a:p>
          <a:p>
            <a:pPr algn="just">
              <a:spcBef>
                <a:spcPts val="277"/>
              </a:spcBef>
              <a:spcAft>
                <a:spcPts val="277"/>
              </a:spcAft>
            </a:pPr>
            <a:endParaRPr lang="es-CL" sz="1600" b="1" dirty="0">
              <a:solidFill>
                <a:srgbClr val="002060"/>
              </a:solidFill>
              <a:ea typeface="Calibri" panose="020F0502020204030204" pitchFamily="34" charset="0"/>
              <a:cs typeface="Times New Roman" panose="02020603050405020304" pitchFamily="18" charset="0"/>
            </a:endParaRPr>
          </a:p>
          <a:p>
            <a:pPr algn="just">
              <a:spcBef>
                <a:spcPts val="277"/>
              </a:spcBef>
              <a:spcAft>
                <a:spcPts val="277"/>
              </a:spcAft>
            </a:pPr>
            <a:r>
              <a:rPr lang="es-CL" sz="1600" b="1" dirty="0">
                <a:solidFill>
                  <a:srgbClr val="002060"/>
                </a:solidFill>
                <a:ea typeface="Calibri" panose="020F0502020204030204" pitchFamily="34" charset="0"/>
                <a:cs typeface="Times New Roman" panose="02020603050405020304" pitchFamily="18" charset="0"/>
              </a:rPr>
              <a:t>Garantizar la continuidad y sostenibilidad de las políticas públicas para el desarrollo turístico de Quito</a:t>
            </a:r>
            <a:r>
              <a:rPr lang="es-CL" sz="1600" dirty="0">
                <a:solidFill>
                  <a:srgbClr val="002060"/>
                </a:solidFill>
                <a:ea typeface="Calibri" panose="020F0502020204030204" pitchFamily="34" charset="0"/>
                <a:cs typeface="Times New Roman" panose="02020603050405020304" pitchFamily="18" charset="0"/>
              </a:rPr>
              <a:t>, a través de las estrategias, programas y acciones acordadas y empoderadas </a:t>
            </a:r>
            <a:r>
              <a:rPr lang="es-CL" sz="1600" b="1" dirty="0">
                <a:solidFill>
                  <a:srgbClr val="002060"/>
                </a:solidFill>
                <a:ea typeface="Calibri" panose="020F0502020204030204" pitchFamily="34" charset="0"/>
                <a:cs typeface="Times New Roman" panose="02020603050405020304" pitchFamily="18" charset="0"/>
              </a:rPr>
              <a:t>por los actores clave del sector</a:t>
            </a:r>
            <a:r>
              <a:rPr lang="es-CL" sz="1600" dirty="0">
                <a:solidFill>
                  <a:srgbClr val="002060"/>
                </a:solidFill>
                <a:ea typeface="Calibri" panose="020F0502020204030204" pitchFamily="34" charset="0"/>
                <a:cs typeface="Times New Roman" panose="02020603050405020304" pitchFamily="18" charset="0"/>
              </a:rPr>
              <a:t>. </a:t>
            </a:r>
          </a:p>
          <a:p>
            <a:pPr algn="just">
              <a:spcBef>
                <a:spcPts val="277"/>
              </a:spcBef>
              <a:spcAft>
                <a:spcPts val="277"/>
              </a:spcAft>
            </a:pPr>
            <a:endParaRPr lang="es-CL" sz="1600" dirty="0">
              <a:solidFill>
                <a:srgbClr val="002060"/>
              </a:solidFill>
              <a:ea typeface="Calibri" panose="020F0502020204030204" pitchFamily="34" charset="0"/>
              <a:cs typeface="Times New Roman" panose="02020603050405020304" pitchFamily="18" charset="0"/>
            </a:endParaRPr>
          </a:p>
          <a:p>
            <a:pPr algn="just">
              <a:spcBef>
                <a:spcPts val="277"/>
              </a:spcBef>
              <a:spcAft>
                <a:spcPts val="277"/>
              </a:spcAft>
            </a:pPr>
            <a:r>
              <a:rPr lang="es-CL" sz="1600" b="1" dirty="0">
                <a:solidFill>
                  <a:srgbClr val="002060"/>
                </a:solidFill>
                <a:ea typeface="Calibri" panose="020F0502020204030204" pitchFamily="34" charset="0"/>
                <a:cs typeface="Times New Roman" panose="02020603050405020304" pitchFamily="18" charset="0"/>
              </a:rPr>
              <a:t>Facilitar </a:t>
            </a:r>
            <a:r>
              <a:rPr lang="es-CL" sz="1600" dirty="0">
                <a:solidFill>
                  <a:srgbClr val="002060"/>
                </a:solidFill>
                <a:ea typeface="Calibri" panose="020F0502020204030204" pitchFamily="34" charset="0"/>
                <a:cs typeface="Times New Roman" panose="02020603050405020304" pitchFamily="18" charset="0"/>
              </a:rPr>
              <a:t>el desarrollo y la inversión para el turismo, la atracción y llegada de visitantes internacionales, y la coordinación institucional responsable para </a:t>
            </a:r>
            <a:r>
              <a:rPr lang="es-CL" sz="1600" b="1" dirty="0">
                <a:solidFill>
                  <a:srgbClr val="002060"/>
                </a:solidFill>
                <a:ea typeface="Calibri" panose="020F0502020204030204" pitchFamily="34" charset="0"/>
                <a:cs typeface="Times New Roman" panose="02020603050405020304" pitchFamily="18" charset="0"/>
              </a:rPr>
              <a:t>el posicionamiento de Quito como un destino turístico único, sostenible y fundamental </a:t>
            </a:r>
            <a:r>
              <a:rPr lang="es-CL" sz="1600" dirty="0">
                <a:solidFill>
                  <a:srgbClr val="002060"/>
                </a:solidFill>
                <a:ea typeface="Calibri" panose="020F0502020204030204" pitchFamily="34" charset="0"/>
                <a:cs typeface="Times New Roman" panose="02020603050405020304" pitchFamily="18" charset="0"/>
              </a:rPr>
              <a:t>en el entorno sudamericano y mundial. </a:t>
            </a:r>
          </a:p>
        </p:txBody>
      </p:sp>
      <p:sp>
        <p:nvSpPr>
          <p:cNvPr id="32" name="Freeform 35"/>
          <p:cNvSpPr>
            <a:spLocks/>
          </p:cNvSpPr>
          <p:nvPr>
            <p:custDataLst>
              <p:tags r:id="rId1"/>
            </p:custDataLst>
          </p:nvPr>
        </p:nvSpPr>
        <p:spPr bwMode="auto">
          <a:xfrm>
            <a:off x="523027" y="2370938"/>
            <a:ext cx="58994" cy="265974"/>
          </a:xfrm>
          <a:custGeom>
            <a:avLst/>
            <a:gdLst>
              <a:gd name="T0" fmla="*/ 10 w 10"/>
              <a:gd name="T1" fmla="*/ 48 h 49"/>
              <a:gd name="T2" fmla="*/ 3 w 10"/>
              <a:gd name="T3" fmla="*/ 49 h 49"/>
              <a:gd name="T4" fmla="*/ 0 w 10"/>
              <a:gd name="T5" fmla="*/ 49 h 49"/>
              <a:gd name="T6" fmla="*/ 0 w 10"/>
              <a:gd name="T7" fmla="*/ 42 h 49"/>
              <a:gd name="T8" fmla="*/ 1 w 10"/>
              <a:gd name="T9" fmla="*/ 35 h 49"/>
              <a:gd name="T10" fmla="*/ 2 w 10"/>
              <a:gd name="T11" fmla="*/ 19 h 49"/>
              <a:gd name="T12" fmla="*/ 2 w 10"/>
              <a:gd name="T13" fmla="*/ 13 h 49"/>
              <a:gd name="T14" fmla="*/ 3 w 10"/>
              <a:gd name="T15" fmla="*/ 7 h 49"/>
              <a:gd name="T16" fmla="*/ 2 w 10"/>
              <a:gd name="T17" fmla="*/ 5 h 49"/>
              <a:gd name="T18" fmla="*/ 2 w 10"/>
              <a:gd name="T19" fmla="*/ 4 h 49"/>
              <a:gd name="T20" fmla="*/ 3 w 10"/>
              <a:gd name="T21" fmla="*/ 2 h 49"/>
              <a:gd name="T22" fmla="*/ 5 w 10"/>
              <a:gd name="T23" fmla="*/ 0 h 49"/>
              <a:gd name="T24" fmla="*/ 5 w 10"/>
              <a:gd name="T25" fmla="*/ 0 h 49"/>
              <a:gd name="T26" fmla="*/ 9 w 10"/>
              <a:gd name="T27" fmla="*/ 2 h 49"/>
              <a:gd name="T28" fmla="*/ 10 w 10"/>
              <a:gd name="T29" fmla="*/ 6 h 49"/>
              <a:gd name="T30" fmla="*/ 9 w 10"/>
              <a:gd name="T31" fmla="*/ 16 h 49"/>
              <a:gd name="T32" fmla="*/ 8 w 10"/>
              <a:gd name="T33" fmla="*/ 34 h 49"/>
              <a:gd name="T34" fmla="*/ 10 w 10"/>
              <a:gd name="T35" fmla="*/ 4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49">
                <a:moveTo>
                  <a:pt x="10" y="48"/>
                </a:moveTo>
                <a:cubicBezTo>
                  <a:pt x="6" y="49"/>
                  <a:pt x="4" y="49"/>
                  <a:pt x="3" y="49"/>
                </a:cubicBezTo>
                <a:cubicBezTo>
                  <a:pt x="0" y="49"/>
                  <a:pt x="0" y="49"/>
                  <a:pt x="0" y="49"/>
                </a:cubicBezTo>
                <a:cubicBezTo>
                  <a:pt x="0" y="47"/>
                  <a:pt x="0" y="45"/>
                  <a:pt x="0" y="42"/>
                </a:cubicBezTo>
                <a:cubicBezTo>
                  <a:pt x="1" y="35"/>
                  <a:pt x="1" y="35"/>
                  <a:pt x="1" y="35"/>
                </a:cubicBezTo>
                <a:cubicBezTo>
                  <a:pt x="2" y="33"/>
                  <a:pt x="2" y="28"/>
                  <a:pt x="2" y="19"/>
                </a:cubicBezTo>
                <a:cubicBezTo>
                  <a:pt x="2" y="18"/>
                  <a:pt x="2" y="16"/>
                  <a:pt x="2" y="13"/>
                </a:cubicBezTo>
                <a:cubicBezTo>
                  <a:pt x="3" y="10"/>
                  <a:pt x="3" y="8"/>
                  <a:pt x="3" y="7"/>
                </a:cubicBezTo>
                <a:cubicBezTo>
                  <a:pt x="3" y="7"/>
                  <a:pt x="3" y="6"/>
                  <a:pt x="2" y="5"/>
                </a:cubicBezTo>
                <a:cubicBezTo>
                  <a:pt x="2" y="5"/>
                  <a:pt x="2" y="4"/>
                  <a:pt x="2" y="4"/>
                </a:cubicBezTo>
                <a:cubicBezTo>
                  <a:pt x="2" y="3"/>
                  <a:pt x="2" y="3"/>
                  <a:pt x="3" y="2"/>
                </a:cubicBezTo>
                <a:cubicBezTo>
                  <a:pt x="5" y="0"/>
                  <a:pt x="5" y="0"/>
                  <a:pt x="5" y="0"/>
                </a:cubicBezTo>
                <a:cubicBezTo>
                  <a:pt x="5" y="0"/>
                  <a:pt x="5" y="0"/>
                  <a:pt x="5" y="0"/>
                </a:cubicBezTo>
                <a:cubicBezTo>
                  <a:pt x="7" y="0"/>
                  <a:pt x="8" y="1"/>
                  <a:pt x="9" y="2"/>
                </a:cubicBezTo>
                <a:cubicBezTo>
                  <a:pt x="10" y="3"/>
                  <a:pt x="10" y="4"/>
                  <a:pt x="10" y="6"/>
                </a:cubicBezTo>
                <a:cubicBezTo>
                  <a:pt x="10" y="9"/>
                  <a:pt x="10" y="12"/>
                  <a:pt x="9" y="16"/>
                </a:cubicBezTo>
                <a:cubicBezTo>
                  <a:pt x="9" y="26"/>
                  <a:pt x="8" y="32"/>
                  <a:pt x="8" y="34"/>
                </a:cubicBezTo>
                <a:cubicBezTo>
                  <a:pt x="8" y="39"/>
                  <a:pt x="9" y="44"/>
                  <a:pt x="10" y="48"/>
                </a:cubicBezTo>
                <a:close/>
              </a:path>
            </a:pathLst>
          </a:custGeom>
          <a:solidFill>
            <a:srgbClr val="92D050"/>
          </a:solidFill>
          <a:ln>
            <a:noFill/>
          </a:ln>
        </p:spPr>
        <p:txBody>
          <a:bodyPr vert="horz" wrap="square" lIns="84352" tIns="42176" rIns="84352" bIns="42176" numCol="1" anchor="t" anchorCtr="0" compatLnSpc="1">
            <a:prstTxWarp prst="textNoShape">
              <a:avLst/>
            </a:prstTxWarp>
          </a:bodyPr>
          <a:lstStyle/>
          <a:p>
            <a:pPr fontAlgn="base">
              <a:spcBef>
                <a:spcPct val="0"/>
              </a:spcBef>
              <a:spcAft>
                <a:spcPct val="0"/>
              </a:spcAft>
            </a:pPr>
            <a:endParaRPr lang="es-CL" sz="2200" dirty="0">
              <a:solidFill>
                <a:srgbClr val="002776"/>
              </a:solidFill>
              <a:cs typeface="Arial" charset="0"/>
            </a:endParaRPr>
          </a:p>
        </p:txBody>
      </p:sp>
      <p:sp>
        <p:nvSpPr>
          <p:cNvPr id="33" name="Freeform 36"/>
          <p:cNvSpPr>
            <a:spLocks/>
          </p:cNvSpPr>
          <p:nvPr>
            <p:custDataLst>
              <p:tags r:id="rId2"/>
            </p:custDataLst>
          </p:nvPr>
        </p:nvSpPr>
        <p:spPr bwMode="auto">
          <a:xfrm>
            <a:off x="434569" y="3298632"/>
            <a:ext cx="235975" cy="265974"/>
          </a:xfrm>
          <a:custGeom>
            <a:avLst/>
            <a:gdLst>
              <a:gd name="T0" fmla="*/ 48 w 48"/>
              <a:gd name="T1" fmla="*/ 12 h 49"/>
              <a:gd name="T2" fmla="*/ 41 w 48"/>
              <a:gd name="T3" fmla="*/ 27 h 49"/>
              <a:gd name="T4" fmla="*/ 26 w 48"/>
              <a:gd name="T5" fmla="*/ 37 h 49"/>
              <a:gd name="T6" fmla="*/ 33 w 48"/>
              <a:gd name="T7" fmla="*/ 42 h 49"/>
              <a:gd name="T8" fmla="*/ 37 w 48"/>
              <a:gd name="T9" fmla="*/ 49 h 49"/>
              <a:gd name="T10" fmla="*/ 20 w 48"/>
              <a:gd name="T11" fmla="*/ 45 h 49"/>
              <a:gd name="T12" fmla="*/ 12 w 48"/>
              <a:gd name="T13" fmla="*/ 47 h 49"/>
              <a:gd name="T14" fmla="*/ 5 w 48"/>
              <a:gd name="T15" fmla="*/ 49 h 49"/>
              <a:gd name="T16" fmla="*/ 0 w 48"/>
              <a:gd name="T17" fmla="*/ 45 h 49"/>
              <a:gd name="T18" fmla="*/ 3 w 48"/>
              <a:gd name="T19" fmla="*/ 41 h 49"/>
              <a:gd name="T20" fmla="*/ 8 w 48"/>
              <a:gd name="T21" fmla="*/ 40 h 49"/>
              <a:gd name="T22" fmla="*/ 28 w 48"/>
              <a:gd name="T23" fmla="*/ 30 h 49"/>
              <a:gd name="T24" fmla="*/ 42 w 48"/>
              <a:gd name="T25" fmla="*/ 13 h 49"/>
              <a:gd name="T26" fmla="*/ 35 w 48"/>
              <a:gd name="T27" fmla="*/ 6 h 49"/>
              <a:gd name="T28" fmla="*/ 28 w 48"/>
              <a:gd name="T29" fmla="*/ 8 h 49"/>
              <a:gd name="T30" fmla="*/ 16 w 48"/>
              <a:gd name="T31" fmla="*/ 13 h 49"/>
              <a:gd name="T32" fmla="*/ 14 w 48"/>
              <a:gd name="T33" fmla="*/ 10 h 49"/>
              <a:gd name="T34" fmla="*/ 23 w 48"/>
              <a:gd name="T35" fmla="*/ 2 h 49"/>
              <a:gd name="T36" fmla="*/ 36 w 48"/>
              <a:gd name="T37" fmla="*/ 0 h 49"/>
              <a:gd name="T38" fmla="*/ 48 w 48"/>
              <a:gd name="T39" fmla="*/ 1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 h="49">
                <a:moveTo>
                  <a:pt x="48" y="12"/>
                </a:moveTo>
                <a:cubicBezTo>
                  <a:pt x="48" y="17"/>
                  <a:pt x="46" y="22"/>
                  <a:pt x="41" y="27"/>
                </a:cubicBezTo>
                <a:cubicBezTo>
                  <a:pt x="37" y="31"/>
                  <a:pt x="32" y="34"/>
                  <a:pt x="26" y="37"/>
                </a:cubicBezTo>
                <a:cubicBezTo>
                  <a:pt x="29" y="39"/>
                  <a:pt x="32" y="40"/>
                  <a:pt x="33" y="42"/>
                </a:cubicBezTo>
                <a:cubicBezTo>
                  <a:pt x="35" y="44"/>
                  <a:pt x="37" y="46"/>
                  <a:pt x="37" y="49"/>
                </a:cubicBezTo>
                <a:cubicBezTo>
                  <a:pt x="28" y="46"/>
                  <a:pt x="22" y="45"/>
                  <a:pt x="20" y="45"/>
                </a:cubicBezTo>
                <a:cubicBezTo>
                  <a:pt x="18" y="45"/>
                  <a:pt x="16" y="45"/>
                  <a:pt x="12" y="47"/>
                </a:cubicBezTo>
                <a:cubicBezTo>
                  <a:pt x="9" y="48"/>
                  <a:pt x="6" y="49"/>
                  <a:pt x="5" y="49"/>
                </a:cubicBezTo>
                <a:cubicBezTo>
                  <a:pt x="2" y="49"/>
                  <a:pt x="0" y="48"/>
                  <a:pt x="0" y="45"/>
                </a:cubicBezTo>
                <a:cubicBezTo>
                  <a:pt x="0" y="43"/>
                  <a:pt x="1" y="42"/>
                  <a:pt x="3" y="41"/>
                </a:cubicBezTo>
                <a:cubicBezTo>
                  <a:pt x="4" y="41"/>
                  <a:pt x="5" y="41"/>
                  <a:pt x="8" y="40"/>
                </a:cubicBezTo>
                <a:cubicBezTo>
                  <a:pt x="14" y="38"/>
                  <a:pt x="20" y="35"/>
                  <a:pt x="28" y="30"/>
                </a:cubicBezTo>
                <a:cubicBezTo>
                  <a:pt x="38" y="23"/>
                  <a:pt x="42" y="18"/>
                  <a:pt x="42" y="13"/>
                </a:cubicBezTo>
                <a:cubicBezTo>
                  <a:pt x="42" y="9"/>
                  <a:pt x="40" y="6"/>
                  <a:pt x="35" y="6"/>
                </a:cubicBezTo>
                <a:cubicBezTo>
                  <a:pt x="33" y="6"/>
                  <a:pt x="30" y="7"/>
                  <a:pt x="28" y="8"/>
                </a:cubicBezTo>
                <a:cubicBezTo>
                  <a:pt x="21" y="11"/>
                  <a:pt x="18" y="13"/>
                  <a:pt x="16" y="13"/>
                </a:cubicBezTo>
                <a:cubicBezTo>
                  <a:pt x="14" y="13"/>
                  <a:pt x="14" y="12"/>
                  <a:pt x="14" y="10"/>
                </a:cubicBezTo>
                <a:cubicBezTo>
                  <a:pt x="14" y="7"/>
                  <a:pt x="17" y="4"/>
                  <a:pt x="23" y="2"/>
                </a:cubicBezTo>
                <a:cubicBezTo>
                  <a:pt x="27" y="0"/>
                  <a:pt x="32" y="0"/>
                  <a:pt x="36" y="0"/>
                </a:cubicBezTo>
                <a:cubicBezTo>
                  <a:pt x="44" y="0"/>
                  <a:pt x="48" y="4"/>
                  <a:pt x="48" y="12"/>
                </a:cubicBezTo>
                <a:close/>
              </a:path>
            </a:pathLst>
          </a:custGeom>
          <a:solidFill>
            <a:srgbClr val="92D050"/>
          </a:solidFill>
          <a:ln>
            <a:noFill/>
          </a:ln>
        </p:spPr>
        <p:txBody>
          <a:bodyPr vert="horz" wrap="square" lIns="84352" tIns="42176" rIns="84352" bIns="42176" numCol="1" anchor="t" anchorCtr="0" compatLnSpc="1">
            <a:prstTxWarp prst="textNoShape">
              <a:avLst/>
            </a:prstTxWarp>
          </a:bodyPr>
          <a:lstStyle/>
          <a:p>
            <a:pPr fontAlgn="base">
              <a:spcBef>
                <a:spcPct val="0"/>
              </a:spcBef>
              <a:spcAft>
                <a:spcPct val="0"/>
              </a:spcAft>
            </a:pPr>
            <a:endParaRPr lang="es-CL" sz="2200" dirty="0">
              <a:solidFill>
                <a:srgbClr val="002776"/>
              </a:solidFill>
              <a:cs typeface="Arial" charset="0"/>
            </a:endParaRPr>
          </a:p>
        </p:txBody>
      </p:sp>
      <p:sp>
        <p:nvSpPr>
          <p:cNvPr id="36" name="Freeform 37"/>
          <p:cNvSpPr>
            <a:spLocks/>
          </p:cNvSpPr>
          <p:nvPr>
            <p:custDataLst>
              <p:tags r:id="rId3"/>
            </p:custDataLst>
          </p:nvPr>
        </p:nvSpPr>
        <p:spPr bwMode="auto">
          <a:xfrm>
            <a:off x="449285" y="4437112"/>
            <a:ext cx="206478" cy="265974"/>
          </a:xfrm>
          <a:custGeom>
            <a:avLst/>
            <a:gdLst>
              <a:gd name="T0" fmla="*/ 40 w 40"/>
              <a:gd name="T1" fmla="*/ 13 h 50"/>
              <a:gd name="T2" fmla="*/ 37 w 40"/>
              <a:gd name="T3" fmla="*/ 20 h 50"/>
              <a:gd name="T4" fmla="*/ 31 w 40"/>
              <a:gd name="T5" fmla="*/ 25 h 50"/>
              <a:gd name="T6" fmla="*/ 38 w 40"/>
              <a:gd name="T7" fmla="*/ 37 h 50"/>
              <a:gd name="T8" fmla="*/ 32 w 40"/>
              <a:gd name="T9" fmla="*/ 47 h 50"/>
              <a:gd name="T10" fmla="*/ 20 w 40"/>
              <a:gd name="T11" fmla="*/ 50 h 50"/>
              <a:gd name="T12" fmla="*/ 0 w 40"/>
              <a:gd name="T13" fmla="*/ 43 h 50"/>
              <a:gd name="T14" fmla="*/ 5 w 40"/>
              <a:gd name="T15" fmla="*/ 39 h 50"/>
              <a:gd name="T16" fmla="*/ 16 w 40"/>
              <a:gd name="T17" fmla="*/ 44 h 50"/>
              <a:gd name="T18" fmla="*/ 25 w 40"/>
              <a:gd name="T19" fmla="*/ 43 h 50"/>
              <a:gd name="T20" fmla="*/ 31 w 40"/>
              <a:gd name="T21" fmla="*/ 37 h 50"/>
              <a:gd name="T22" fmla="*/ 19 w 40"/>
              <a:gd name="T23" fmla="*/ 31 h 50"/>
              <a:gd name="T24" fmla="*/ 17 w 40"/>
              <a:gd name="T25" fmla="*/ 31 h 50"/>
              <a:gd name="T26" fmla="*/ 14 w 40"/>
              <a:gd name="T27" fmla="*/ 30 h 50"/>
              <a:gd name="T28" fmla="*/ 12 w 40"/>
              <a:gd name="T29" fmla="*/ 27 h 50"/>
              <a:gd name="T30" fmla="*/ 20 w 40"/>
              <a:gd name="T31" fmla="*/ 21 h 50"/>
              <a:gd name="T32" fmla="*/ 33 w 40"/>
              <a:gd name="T33" fmla="*/ 13 h 50"/>
              <a:gd name="T34" fmla="*/ 20 w 40"/>
              <a:gd name="T35" fmla="*/ 9 h 50"/>
              <a:gd name="T36" fmla="*/ 16 w 40"/>
              <a:gd name="T37" fmla="*/ 9 h 50"/>
              <a:gd name="T38" fmla="*/ 11 w 40"/>
              <a:gd name="T39" fmla="*/ 9 h 50"/>
              <a:gd name="T40" fmla="*/ 5 w 40"/>
              <a:gd name="T41" fmla="*/ 6 h 50"/>
              <a:gd name="T42" fmla="*/ 8 w 40"/>
              <a:gd name="T43" fmla="*/ 2 h 50"/>
              <a:gd name="T44" fmla="*/ 12 w 40"/>
              <a:gd name="T45" fmla="*/ 0 h 50"/>
              <a:gd name="T46" fmla="*/ 13 w 40"/>
              <a:gd name="T47" fmla="*/ 1 h 50"/>
              <a:gd name="T48" fmla="*/ 29 w 40"/>
              <a:gd name="T49" fmla="*/ 3 h 50"/>
              <a:gd name="T50" fmla="*/ 40 w 40"/>
              <a:gd name="T51" fmla="*/ 13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0" h="50">
                <a:moveTo>
                  <a:pt x="40" y="13"/>
                </a:moveTo>
                <a:cubicBezTo>
                  <a:pt x="40" y="15"/>
                  <a:pt x="39" y="17"/>
                  <a:pt x="37" y="20"/>
                </a:cubicBezTo>
                <a:cubicBezTo>
                  <a:pt x="36" y="21"/>
                  <a:pt x="34" y="22"/>
                  <a:pt x="31" y="25"/>
                </a:cubicBezTo>
                <a:cubicBezTo>
                  <a:pt x="36" y="29"/>
                  <a:pt x="38" y="32"/>
                  <a:pt x="38" y="37"/>
                </a:cubicBezTo>
                <a:cubicBezTo>
                  <a:pt x="38" y="41"/>
                  <a:pt x="36" y="44"/>
                  <a:pt x="32" y="47"/>
                </a:cubicBezTo>
                <a:cubicBezTo>
                  <a:pt x="29" y="49"/>
                  <a:pt x="25" y="50"/>
                  <a:pt x="20" y="50"/>
                </a:cubicBezTo>
                <a:cubicBezTo>
                  <a:pt x="7" y="50"/>
                  <a:pt x="0" y="48"/>
                  <a:pt x="0" y="43"/>
                </a:cubicBezTo>
                <a:cubicBezTo>
                  <a:pt x="0" y="41"/>
                  <a:pt x="2" y="40"/>
                  <a:pt x="5" y="39"/>
                </a:cubicBezTo>
                <a:cubicBezTo>
                  <a:pt x="6" y="42"/>
                  <a:pt x="10" y="44"/>
                  <a:pt x="16" y="44"/>
                </a:cubicBezTo>
                <a:cubicBezTo>
                  <a:pt x="19" y="44"/>
                  <a:pt x="22" y="44"/>
                  <a:pt x="25" y="43"/>
                </a:cubicBezTo>
                <a:cubicBezTo>
                  <a:pt x="29" y="41"/>
                  <a:pt x="31" y="39"/>
                  <a:pt x="31" y="37"/>
                </a:cubicBezTo>
                <a:cubicBezTo>
                  <a:pt x="31" y="33"/>
                  <a:pt x="27" y="31"/>
                  <a:pt x="19" y="31"/>
                </a:cubicBezTo>
                <a:cubicBezTo>
                  <a:pt x="17" y="31"/>
                  <a:pt x="17" y="31"/>
                  <a:pt x="17" y="31"/>
                </a:cubicBezTo>
                <a:cubicBezTo>
                  <a:pt x="16" y="31"/>
                  <a:pt x="15" y="31"/>
                  <a:pt x="14" y="30"/>
                </a:cubicBezTo>
                <a:cubicBezTo>
                  <a:pt x="13" y="29"/>
                  <a:pt x="12" y="28"/>
                  <a:pt x="12" y="27"/>
                </a:cubicBezTo>
                <a:cubicBezTo>
                  <a:pt x="12" y="25"/>
                  <a:pt x="15" y="23"/>
                  <a:pt x="20" y="21"/>
                </a:cubicBezTo>
                <a:cubicBezTo>
                  <a:pt x="27" y="19"/>
                  <a:pt x="31" y="16"/>
                  <a:pt x="33" y="13"/>
                </a:cubicBezTo>
                <a:cubicBezTo>
                  <a:pt x="30" y="10"/>
                  <a:pt x="25" y="9"/>
                  <a:pt x="20" y="9"/>
                </a:cubicBezTo>
                <a:cubicBezTo>
                  <a:pt x="19" y="9"/>
                  <a:pt x="18" y="9"/>
                  <a:pt x="16" y="9"/>
                </a:cubicBezTo>
                <a:cubicBezTo>
                  <a:pt x="13" y="9"/>
                  <a:pt x="12" y="9"/>
                  <a:pt x="11" y="9"/>
                </a:cubicBezTo>
                <a:cubicBezTo>
                  <a:pt x="7" y="9"/>
                  <a:pt x="5" y="8"/>
                  <a:pt x="5" y="6"/>
                </a:cubicBezTo>
                <a:cubicBezTo>
                  <a:pt x="5" y="5"/>
                  <a:pt x="6" y="3"/>
                  <a:pt x="8" y="2"/>
                </a:cubicBezTo>
                <a:cubicBezTo>
                  <a:pt x="9" y="1"/>
                  <a:pt x="10" y="0"/>
                  <a:pt x="12" y="0"/>
                </a:cubicBezTo>
                <a:cubicBezTo>
                  <a:pt x="13" y="1"/>
                  <a:pt x="13" y="1"/>
                  <a:pt x="13" y="1"/>
                </a:cubicBezTo>
                <a:cubicBezTo>
                  <a:pt x="20" y="2"/>
                  <a:pt x="26" y="2"/>
                  <a:pt x="29" y="3"/>
                </a:cubicBezTo>
                <a:cubicBezTo>
                  <a:pt x="36" y="6"/>
                  <a:pt x="40" y="9"/>
                  <a:pt x="40" y="13"/>
                </a:cubicBezTo>
                <a:close/>
              </a:path>
            </a:pathLst>
          </a:custGeom>
          <a:solidFill>
            <a:srgbClr val="92D050"/>
          </a:solidFill>
          <a:ln>
            <a:noFill/>
          </a:ln>
        </p:spPr>
        <p:txBody>
          <a:bodyPr vert="horz" wrap="square" lIns="84352" tIns="42176" rIns="84352" bIns="42176" numCol="1" anchor="t" anchorCtr="0" compatLnSpc="1">
            <a:prstTxWarp prst="textNoShape">
              <a:avLst/>
            </a:prstTxWarp>
          </a:bodyPr>
          <a:lstStyle/>
          <a:p>
            <a:pPr fontAlgn="base">
              <a:spcBef>
                <a:spcPct val="0"/>
              </a:spcBef>
              <a:spcAft>
                <a:spcPct val="0"/>
              </a:spcAft>
            </a:pPr>
            <a:endParaRPr lang="es-CL" sz="2200" dirty="0">
              <a:solidFill>
                <a:srgbClr val="002776"/>
              </a:solidFill>
              <a:cs typeface="Arial" charset="0"/>
            </a:endParaRPr>
          </a:p>
        </p:txBody>
      </p:sp>
    </p:spTree>
    <p:extLst>
      <p:ext uri="{BB962C8B-B14F-4D97-AF65-F5344CB8AC3E}">
        <p14:creationId xmlns:p14="http://schemas.microsoft.com/office/powerpoint/2010/main" val="3826613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238252" y="2551176"/>
            <a:ext cx="7963220" cy="1344168"/>
          </a:xfrm>
        </p:spPr>
        <p:txBody>
          <a:bodyPr/>
          <a:lstStyle/>
          <a:p>
            <a:pPr marL="450787" indent="-450787"/>
            <a:r>
              <a:rPr lang="es-CL" sz="3200" b="1" dirty="0">
                <a:solidFill>
                  <a:schemeClr val="bg2"/>
                </a:solidFill>
              </a:rPr>
              <a:t>2. Visión del </a:t>
            </a:r>
            <a:r>
              <a:rPr lang="es-EC" sz="3200" b="1" dirty="0">
                <a:solidFill>
                  <a:schemeClr val="bg2"/>
                </a:solidFill>
              </a:rPr>
              <a:t>Plan </a:t>
            </a:r>
            <a:r>
              <a:rPr lang="es-ES_tradnl" sz="3200" b="1" dirty="0">
                <a:solidFill>
                  <a:schemeClr val="bg2"/>
                </a:solidFill>
              </a:rPr>
              <a:t>Estratégico</a:t>
            </a:r>
            <a:r>
              <a:rPr lang="es-ES" sz="3200" b="1" dirty="0" smtClean="0">
                <a:solidFill>
                  <a:schemeClr val="bg2"/>
                </a:solidFill>
              </a:rPr>
              <a:t> </a:t>
            </a:r>
            <a:r>
              <a:rPr lang="es-ES" sz="3200" b="1" dirty="0">
                <a:solidFill>
                  <a:schemeClr val="bg2"/>
                </a:solidFill>
              </a:rPr>
              <a:t>de Desarrollo de Turismo Sostenible de Quito al 2021 a nivel internacional</a:t>
            </a:r>
            <a:endParaRPr lang="es-CL" sz="3200" b="1" dirty="0">
              <a:solidFill>
                <a:schemeClr val="bg2"/>
              </a:solidFill>
            </a:endParaRPr>
          </a:p>
        </p:txBody>
      </p:sp>
    </p:spTree>
    <p:extLst>
      <p:ext uri="{BB962C8B-B14F-4D97-AF65-F5344CB8AC3E}">
        <p14:creationId xmlns:p14="http://schemas.microsoft.com/office/powerpoint/2010/main" val="20848497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4"/>
          <a:stretch>
            <a:fillRect/>
          </a:stretch>
        </p:blipFill>
        <p:spPr>
          <a:xfrm>
            <a:off x="5463346" y="4244930"/>
            <a:ext cx="4050226" cy="2156614"/>
          </a:xfrm>
          <a:prstGeom prst="rect">
            <a:avLst/>
          </a:prstGeom>
        </p:spPr>
      </p:pic>
      <p:sp>
        <p:nvSpPr>
          <p:cNvPr id="7" name="Title 1"/>
          <p:cNvSpPr txBox="1">
            <a:spLocks/>
          </p:cNvSpPr>
          <p:nvPr/>
        </p:nvSpPr>
        <p:spPr bwMode="auto">
          <a:xfrm>
            <a:off x="414912" y="368493"/>
            <a:ext cx="9217025"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fontAlgn="base">
              <a:spcBef>
                <a:spcPct val="0"/>
              </a:spcBef>
              <a:spcAft>
                <a:spcPct val="0"/>
              </a:spcAft>
            </a:pPr>
            <a:r>
              <a:rPr lang="es-ES" b="1" dirty="0" smtClean="0">
                <a:solidFill>
                  <a:srgbClr val="002060"/>
                </a:solidFill>
                <a:cs typeface="Arial" charset="0"/>
              </a:rPr>
              <a:t>Visión </a:t>
            </a:r>
            <a:r>
              <a:rPr lang="es-ES" b="1" dirty="0">
                <a:solidFill>
                  <a:srgbClr val="002060"/>
                </a:solidFill>
                <a:cs typeface="Arial" charset="0"/>
              </a:rPr>
              <a:t>del Plan de Turismo de Quito 2021</a:t>
            </a:r>
            <a:endParaRPr lang="es-ES" dirty="0">
              <a:solidFill>
                <a:srgbClr val="002060"/>
              </a:solidFill>
              <a:cs typeface="Arial" charset="0"/>
            </a:endParaRPr>
          </a:p>
          <a:p>
            <a:pPr fontAlgn="base">
              <a:spcBef>
                <a:spcPct val="0"/>
              </a:spcBef>
              <a:spcAft>
                <a:spcPct val="0"/>
              </a:spcAft>
            </a:pPr>
            <a:r>
              <a:rPr lang="es-ES" sz="2000" b="1" dirty="0">
                <a:solidFill>
                  <a:srgbClr val="00B0F0"/>
                </a:solidFill>
                <a:cs typeface="Arial" charset="0"/>
              </a:rPr>
              <a:t>Visión del Plan</a:t>
            </a:r>
            <a:endParaRPr lang="es-ES" sz="2000" i="1" dirty="0">
              <a:solidFill>
                <a:srgbClr val="00B0F0"/>
              </a:solidFill>
              <a:cs typeface="Arial" charset="0"/>
            </a:endParaRPr>
          </a:p>
          <a:p>
            <a:pPr fontAlgn="base">
              <a:spcBef>
                <a:spcPct val="0"/>
              </a:spcBef>
              <a:spcAft>
                <a:spcPct val="0"/>
              </a:spcAft>
            </a:pPr>
            <a:endParaRPr lang="es-ES" sz="1400" i="1" dirty="0">
              <a:solidFill>
                <a:srgbClr val="00B0F0"/>
              </a:solidFill>
              <a:cs typeface="Arial" charset="0"/>
            </a:endParaRPr>
          </a:p>
        </p:txBody>
      </p:sp>
      <p:sp>
        <p:nvSpPr>
          <p:cNvPr id="5" name="Rectangle 4"/>
          <p:cNvSpPr/>
          <p:nvPr/>
        </p:nvSpPr>
        <p:spPr>
          <a:xfrm>
            <a:off x="413267" y="1124749"/>
            <a:ext cx="8500178" cy="3293199"/>
          </a:xfrm>
          <a:prstGeom prst="rect">
            <a:avLst/>
          </a:prstGeom>
        </p:spPr>
        <p:txBody>
          <a:bodyPr wrap="square" lIns="91428" tIns="45715" rIns="91428" bIns="45715">
            <a:spAutoFit/>
          </a:bodyPr>
          <a:lstStyle/>
          <a:p>
            <a:pPr>
              <a:defRPr/>
            </a:pPr>
            <a:r>
              <a:rPr lang="es-ES" sz="1400" dirty="0">
                <a:solidFill>
                  <a:srgbClr val="002060"/>
                </a:solidFill>
              </a:rPr>
              <a:t>       </a:t>
            </a:r>
          </a:p>
          <a:p>
            <a:pPr marL="282535" indent="-282535">
              <a:defRPr/>
            </a:pPr>
            <a:endParaRPr lang="es-ES" sz="1200" b="1" dirty="0">
              <a:solidFill>
                <a:srgbClr val="002060"/>
              </a:solidFill>
            </a:endParaRPr>
          </a:p>
          <a:p>
            <a:pPr marL="282535">
              <a:defRPr/>
            </a:pPr>
            <a:endParaRPr lang="es-ES" sz="1400" dirty="0">
              <a:solidFill>
                <a:srgbClr val="002060"/>
              </a:solidFill>
            </a:endParaRPr>
          </a:p>
          <a:p>
            <a:pPr marL="282535">
              <a:defRPr/>
            </a:pPr>
            <a:endParaRPr lang="es-ES" sz="1400" dirty="0">
              <a:solidFill>
                <a:srgbClr val="002060"/>
              </a:solidFill>
            </a:endParaRPr>
          </a:p>
          <a:p>
            <a:pPr marL="285710" indent="-285710">
              <a:buFontTx/>
              <a:buChar char="-"/>
              <a:defRPr/>
            </a:pPr>
            <a:endParaRPr lang="es-ES" sz="1400" dirty="0">
              <a:solidFill>
                <a:srgbClr val="002060"/>
              </a:solidFill>
            </a:endParaRPr>
          </a:p>
          <a:p>
            <a:pPr marL="285710" indent="-285710">
              <a:buFontTx/>
              <a:buChar char="-"/>
              <a:defRPr/>
            </a:pPr>
            <a:endParaRPr lang="es-ES" sz="1400" dirty="0">
              <a:solidFill>
                <a:srgbClr val="002060"/>
              </a:solidFill>
            </a:endParaRPr>
          </a:p>
          <a:p>
            <a:pPr marL="285710" indent="-285710">
              <a:buFontTx/>
              <a:buChar char="-"/>
              <a:defRPr/>
            </a:pPr>
            <a:endParaRPr lang="es-ES" sz="1400" dirty="0">
              <a:solidFill>
                <a:srgbClr val="002060"/>
              </a:solidFill>
            </a:endParaRPr>
          </a:p>
          <a:p>
            <a:pPr marL="285710" indent="-285710">
              <a:buFontTx/>
              <a:buChar char="-"/>
              <a:defRPr/>
            </a:pPr>
            <a:endParaRPr lang="es-ES" sz="1400" dirty="0">
              <a:solidFill>
                <a:srgbClr val="002060"/>
              </a:solidFill>
            </a:endParaRPr>
          </a:p>
          <a:p>
            <a:pPr marL="285710" indent="-285710">
              <a:buFontTx/>
              <a:buChar char="-"/>
              <a:defRPr/>
            </a:pPr>
            <a:endParaRPr lang="es-ES" sz="1400" dirty="0">
              <a:solidFill>
                <a:srgbClr val="002060"/>
              </a:solidFill>
            </a:endParaRPr>
          </a:p>
          <a:p>
            <a:pPr marL="285710" indent="-285710">
              <a:buFontTx/>
              <a:buChar char="-"/>
              <a:defRPr/>
            </a:pPr>
            <a:endParaRPr lang="es-ES" sz="1400" dirty="0">
              <a:solidFill>
                <a:srgbClr val="002060"/>
              </a:solidFill>
            </a:endParaRPr>
          </a:p>
          <a:p>
            <a:pPr marL="285710" indent="-285710">
              <a:buFontTx/>
              <a:buChar char="-"/>
              <a:defRPr/>
            </a:pPr>
            <a:endParaRPr lang="es-ES" sz="1400" dirty="0">
              <a:solidFill>
                <a:srgbClr val="002060"/>
              </a:solidFill>
            </a:endParaRPr>
          </a:p>
          <a:p>
            <a:pPr marL="285710" indent="-285710">
              <a:buFontTx/>
              <a:buChar char="-"/>
              <a:defRPr/>
            </a:pPr>
            <a:endParaRPr lang="es-ES" sz="1400" dirty="0">
              <a:solidFill>
                <a:srgbClr val="002060"/>
              </a:solidFill>
            </a:endParaRPr>
          </a:p>
          <a:p>
            <a:pPr marL="285710" indent="-285710">
              <a:buFontTx/>
              <a:buChar char="-"/>
              <a:defRPr/>
            </a:pPr>
            <a:endParaRPr lang="es-ES" sz="1400" dirty="0">
              <a:solidFill>
                <a:srgbClr val="002060"/>
              </a:solidFill>
            </a:endParaRPr>
          </a:p>
          <a:p>
            <a:pPr marL="285710" indent="-285710">
              <a:buFontTx/>
              <a:buChar char="-"/>
              <a:defRPr/>
            </a:pPr>
            <a:endParaRPr lang="es-ES" sz="1400" dirty="0">
              <a:solidFill>
                <a:srgbClr val="002060"/>
              </a:solidFill>
            </a:endParaRPr>
          </a:p>
          <a:p>
            <a:pPr>
              <a:defRPr/>
            </a:pPr>
            <a:r>
              <a:rPr lang="es-ES" sz="1400" dirty="0">
                <a:solidFill>
                  <a:srgbClr val="002060"/>
                </a:solidFill>
              </a:rPr>
              <a:t>  </a:t>
            </a:r>
            <a:endParaRPr lang="es-ES" dirty="0">
              <a:solidFill>
                <a:srgbClr val="002060"/>
              </a:solidFill>
            </a:endParaRPr>
          </a:p>
        </p:txBody>
      </p:sp>
      <p:sp>
        <p:nvSpPr>
          <p:cNvPr id="2" name="Slide Number Placeholder 1"/>
          <p:cNvSpPr>
            <a:spLocks noGrp="1"/>
          </p:cNvSpPr>
          <p:nvPr>
            <p:ph type="sldNum" sz="quarter" idx="10"/>
          </p:nvPr>
        </p:nvSpPr>
        <p:spPr/>
        <p:txBody>
          <a:bodyPr/>
          <a:lstStyle/>
          <a:p>
            <a:fld id="{20A7A354-C5FB-4D1E-BE75-5A939ED93F75}" type="slidenum">
              <a:rPr lang="es-ES_tradnl" smtClean="0">
                <a:solidFill>
                  <a:srgbClr val="002776"/>
                </a:solidFill>
              </a:rPr>
              <a:pPr/>
              <a:t>6</a:t>
            </a:fld>
            <a:endParaRPr lang="es-ES_tradnl" dirty="0">
              <a:solidFill>
                <a:srgbClr val="002776"/>
              </a:solidFill>
            </a:endParaRPr>
          </a:p>
        </p:txBody>
      </p:sp>
      <p:sp>
        <p:nvSpPr>
          <p:cNvPr id="10" name="Rectangle 9"/>
          <p:cNvSpPr/>
          <p:nvPr/>
        </p:nvSpPr>
        <p:spPr>
          <a:xfrm>
            <a:off x="429879" y="1959276"/>
            <a:ext cx="8987621" cy="2530204"/>
          </a:xfrm>
          <a:prstGeom prst="rect">
            <a:avLst/>
          </a:prstGeom>
        </p:spPr>
        <p:txBody>
          <a:bodyPr wrap="square" lIns="33223" tIns="45686" rIns="33223" bIns="45686">
            <a:spAutoFit/>
          </a:bodyPr>
          <a:lstStyle/>
          <a:p>
            <a:pPr algn="ctr">
              <a:spcBef>
                <a:spcPts val="554"/>
              </a:spcBef>
              <a:spcAft>
                <a:spcPts val="277"/>
              </a:spcAft>
            </a:pPr>
            <a:r>
              <a:rPr lang="es-CL" sz="1400" b="1" dirty="0">
                <a:solidFill>
                  <a:srgbClr val="002060"/>
                </a:solidFill>
                <a:ea typeface="Calibri" panose="020F0502020204030204" pitchFamily="34" charset="0"/>
                <a:cs typeface="Times New Roman" panose="02020603050405020304" pitchFamily="18" charset="0"/>
              </a:rPr>
              <a:t>Quito es la Capital de la Mitad del Mundo, donde todo converge. Es el punto de encuentro </a:t>
            </a:r>
            <a:r>
              <a:rPr lang="es-CL" sz="1400" dirty="0">
                <a:solidFill>
                  <a:srgbClr val="002060"/>
                </a:solidFill>
                <a:ea typeface="Calibri" panose="020F0502020204030204" pitchFamily="34" charset="0"/>
                <a:cs typeface="Times New Roman" panose="02020603050405020304" pitchFamily="18" charset="0"/>
              </a:rPr>
              <a:t>de la Tierra y el Cielo, del Sol y las Estrellas, de los Cuatro Mundos de Ecuador. Es la </a:t>
            </a:r>
            <a:r>
              <a:rPr lang="es-CL" sz="1400" b="1" dirty="0">
                <a:solidFill>
                  <a:srgbClr val="002060"/>
                </a:solidFill>
                <a:ea typeface="Calibri" panose="020F0502020204030204" pitchFamily="34" charset="0"/>
                <a:cs typeface="Times New Roman" panose="02020603050405020304" pitchFamily="18" charset="0"/>
              </a:rPr>
              <a:t>Capital de la Latitud 0º</a:t>
            </a:r>
            <a:r>
              <a:rPr lang="es-CL" sz="1400" dirty="0">
                <a:solidFill>
                  <a:srgbClr val="002060"/>
                </a:solidFill>
                <a:ea typeface="Calibri" panose="020F0502020204030204" pitchFamily="34" charset="0"/>
                <a:cs typeface="Times New Roman" panose="02020603050405020304" pitchFamily="18" charset="0"/>
              </a:rPr>
              <a:t>, la </a:t>
            </a:r>
            <a:r>
              <a:rPr lang="es-CL" sz="1400" b="1" dirty="0">
                <a:solidFill>
                  <a:srgbClr val="002060"/>
                </a:solidFill>
                <a:ea typeface="Calibri" panose="020F0502020204030204" pitchFamily="34" charset="0"/>
                <a:cs typeface="Times New Roman" panose="02020603050405020304" pitchFamily="18" charset="0"/>
              </a:rPr>
              <a:t>Capital de las Flores</a:t>
            </a:r>
            <a:r>
              <a:rPr lang="es-CL" sz="1400" dirty="0">
                <a:solidFill>
                  <a:srgbClr val="002060"/>
                </a:solidFill>
                <a:ea typeface="Calibri" panose="020F0502020204030204" pitchFamily="34" charset="0"/>
                <a:cs typeface="Times New Roman" panose="02020603050405020304" pitchFamily="18" charset="0"/>
              </a:rPr>
              <a:t>, la </a:t>
            </a:r>
            <a:r>
              <a:rPr lang="es-CL" sz="1400" b="1" dirty="0">
                <a:solidFill>
                  <a:srgbClr val="002060"/>
                </a:solidFill>
                <a:ea typeface="Calibri" panose="020F0502020204030204" pitchFamily="34" charset="0"/>
                <a:cs typeface="Times New Roman" panose="02020603050405020304" pitchFamily="18" charset="0"/>
              </a:rPr>
              <a:t>Capital del Colibrí</a:t>
            </a:r>
            <a:r>
              <a:rPr lang="es-CL" sz="1400" dirty="0">
                <a:solidFill>
                  <a:srgbClr val="002060"/>
                </a:solidFill>
                <a:ea typeface="Calibri" panose="020F0502020204030204" pitchFamily="34" charset="0"/>
                <a:cs typeface="Times New Roman" panose="02020603050405020304" pitchFamily="18" charset="0"/>
              </a:rPr>
              <a:t>, la </a:t>
            </a:r>
            <a:r>
              <a:rPr lang="es-CL" sz="1400" b="1" dirty="0">
                <a:solidFill>
                  <a:srgbClr val="002060"/>
                </a:solidFill>
                <a:ea typeface="Calibri" panose="020F0502020204030204" pitchFamily="34" charset="0"/>
                <a:cs typeface="Times New Roman" panose="02020603050405020304" pitchFamily="18" charset="0"/>
              </a:rPr>
              <a:t>Capital del Cacao </a:t>
            </a:r>
            <a:r>
              <a:rPr lang="es-CL" sz="1400" dirty="0">
                <a:solidFill>
                  <a:srgbClr val="002060"/>
                </a:solidFill>
                <a:ea typeface="Calibri" panose="020F0502020204030204" pitchFamily="34" charset="0"/>
                <a:cs typeface="Times New Roman" panose="02020603050405020304" pitchFamily="18" charset="0"/>
              </a:rPr>
              <a:t>más fino del mundo. Con el </a:t>
            </a:r>
            <a:r>
              <a:rPr lang="es-CL" sz="1400" b="1" dirty="0">
                <a:solidFill>
                  <a:srgbClr val="002060"/>
                </a:solidFill>
                <a:ea typeface="Calibri" panose="020F0502020204030204" pitchFamily="34" charset="0"/>
                <a:cs typeface="Times New Roman" panose="02020603050405020304" pitchFamily="18" charset="0"/>
              </a:rPr>
              <a:t>Primer Patrimonio Mundial </a:t>
            </a:r>
            <a:r>
              <a:rPr lang="es-CL" sz="1400" dirty="0">
                <a:solidFill>
                  <a:srgbClr val="002060"/>
                </a:solidFill>
                <a:ea typeface="Calibri" panose="020F0502020204030204" pitchFamily="34" charset="0"/>
                <a:cs typeface="Times New Roman" panose="02020603050405020304" pitchFamily="18" charset="0"/>
              </a:rPr>
              <a:t>donde se unen lo </a:t>
            </a:r>
            <a:r>
              <a:rPr lang="es-CL" sz="1400" b="1" dirty="0">
                <a:solidFill>
                  <a:srgbClr val="002060"/>
                </a:solidFill>
                <a:ea typeface="Calibri" panose="020F0502020204030204" pitchFamily="34" charset="0"/>
                <a:cs typeface="Times New Roman" panose="02020603050405020304" pitchFamily="18" charset="0"/>
              </a:rPr>
              <a:t>prehispánico</a:t>
            </a:r>
            <a:r>
              <a:rPr lang="es-CL" sz="1400" dirty="0">
                <a:solidFill>
                  <a:srgbClr val="002060"/>
                </a:solidFill>
                <a:ea typeface="Calibri" panose="020F0502020204030204" pitchFamily="34" charset="0"/>
                <a:cs typeface="Times New Roman" panose="02020603050405020304" pitchFamily="18" charset="0"/>
              </a:rPr>
              <a:t>, lo </a:t>
            </a:r>
            <a:r>
              <a:rPr lang="es-CL" sz="1400" b="1" dirty="0">
                <a:solidFill>
                  <a:srgbClr val="002060"/>
                </a:solidFill>
                <a:ea typeface="Calibri" panose="020F0502020204030204" pitchFamily="34" charset="0"/>
                <a:cs typeface="Times New Roman" panose="02020603050405020304" pitchFamily="18" charset="0"/>
              </a:rPr>
              <a:t>colonial</a:t>
            </a:r>
            <a:r>
              <a:rPr lang="es-CL" sz="1400" dirty="0">
                <a:solidFill>
                  <a:srgbClr val="002060"/>
                </a:solidFill>
                <a:ea typeface="Calibri" panose="020F0502020204030204" pitchFamily="34" charset="0"/>
                <a:cs typeface="Times New Roman" panose="02020603050405020304" pitchFamily="18" charset="0"/>
              </a:rPr>
              <a:t>, las </a:t>
            </a:r>
            <a:r>
              <a:rPr lang="es-CL" sz="1400" b="1" dirty="0">
                <a:solidFill>
                  <a:srgbClr val="002060"/>
                </a:solidFill>
                <a:ea typeface="Calibri" panose="020F0502020204030204" pitchFamily="34" charset="0"/>
                <a:cs typeface="Times New Roman" panose="02020603050405020304" pitchFamily="18" charset="0"/>
              </a:rPr>
              <a:t>tradiciones </a:t>
            </a:r>
            <a:r>
              <a:rPr lang="es-CL" sz="1400" dirty="0">
                <a:solidFill>
                  <a:srgbClr val="002060"/>
                </a:solidFill>
                <a:ea typeface="Calibri" panose="020F0502020204030204" pitchFamily="34" charset="0"/>
                <a:cs typeface="Times New Roman" panose="02020603050405020304" pitchFamily="18" charset="0"/>
              </a:rPr>
              <a:t>y la </a:t>
            </a:r>
            <a:r>
              <a:rPr lang="es-CL" sz="1400" b="1" dirty="0">
                <a:solidFill>
                  <a:srgbClr val="002060"/>
                </a:solidFill>
                <a:ea typeface="Calibri" panose="020F0502020204030204" pitchFamily="34" charset="0"/>
                <a:cs typeface="Times New Roman" panose="02020603050405020304" pitchFamily="18" charset="0"/>
              </a:rPr>
              <a:t>modernidad</a:t>
            </a:r>
            <a:r>
              <a:rPr lang="es-CL" sz="1400" dirty="0">
                <a:solidFill>
                  <a:srgbClr val="002060"/>
                </a:solidFill>
                <a:ea typeface="Calibri" panose="020F0502020204030204" pitchFamily="34" charset="0"/>
                <a:cs typeface="Times New Roman" panose="02020603050405020304" pitchFamily="18" charset="0"/>
              </a:rPr>
              <a:t>, con </a:t>
            </a:r>
            <a:r>
              <a:rPr lang="es-CL" sz="1400" b="1" dirty="0">
                <a:solidFill>
                  <a:srgbClr val="002060"/>
                </a:solidFill>
                <a:ea typeface="Calibri" panose="020F0502020204030204" pitchFamily="34" charset="0"/>
                <a:cs typeface="Times New Roman" panose="02020603050405020304" pitchFamily="18" charset="0"/>
              </a:rPr>
              <a:t>culturas vivas </a:t>
            </a:r>
            <a:r>
              <a:rPr lang="es-CL" sz="1400" dirty="0">
                <a:solidFill>
                  <a:srgbClr val="002060"/>
                </a:solidFill>
                <a:ea typeface="Calibri" panose="020F0502020204030204" pitchFamily="34" charset="0"/>
                <a:cs typeface="Times New Roman" panose="02020603050405020304" pitchFamily="18" charset="0"/>
              </a:rPr>
              <a:t>ancestrales y mestizas, </a:t>
            </a:r>
            <a:r>
              <a:rPr lang="es-CL" sz="1400" b="1" dirty="0">
                <a:solidFill>
                  <a:srgbClr val="002060"/>
                </a:solidFill>
                <a:ea typeface="Calibri" panose="020F0502020204030204" pitchFamily="34" charset="0"/>
                <a:cs typeface="Times New Roman" panose="02020603050405020304" pitchFamily="18" charset="0"/>
              </a:rPr>
              <a:t>mercados populares </a:t>
            </a:r>
            <a:r>
              <a:rPr lang="es-CL" sz="1400" dirty="0">
                <a:solidFill>
                  <a:srgbClr val="002060"/>
                </a:solidFill>
                <a:ea typeface="Calibri" panose="020F0502020204030204" pitchFamily="34" charset="0"/>
                <a:cs typeface="Times New Roman" panose="02020603050405020304" pitchFamily="18" charset="0"/>
              </a:rPr>
              <a:t>y </a:t>
            </a:r>
            <a:r>
              <a:rPr lang="es-CL" sz="1400" b="1" dirty="0">
                <a:solidFill>
                  <a:srgbClr val="002060"/>
                </a:solidFill>
                <a:ea typeface="Calibri" panose="020F0502020204030204" pitchFamily="34" charset="0"/>
                <a:cs typeface="Times New Roman" panose="02020603050405020304" pitchFamily="18" charset="0"/>
              </a:rPr>
              <a:t>ecosistemas </a:t>
            </a:r>
            <a:r>
              <a:rPr lang="es-CL" sz="1400" dirty="0">
                <a:solidFill>
                  <a:srgbClr val="002060"/>
                </a:solidFill>
                <a:ea typeface="Calibri" panose="020F0502020204030204" pitchFamily="34" charset="0"/>
                <a:cs typeface="Times New Roman" panose="02020603050405020304" pitchFamily="18" charset="0"/>
              </a:rPr>
              <a:t>únicos. Donde el visitante </a:t>
            </a:r>
            <a:r>
              <a:rPr lang="es-CL" sz="1400" b="1" dirty="0">
                <a:solidFill>
                  <a:srgbClr val="002060"/>
                </a:solidFill>
                <a:ea typeface="Calibri" panose="020F0502020204030204" pitchFamily="34" charset="0"/>
                <a:cs typeface="Times New Roman" panose="02020603050405020304" pitchFamily="18" charset="0"/>
              </a:rPr>
              <a:t>vive una sorpresa genuina, auténtica, simple</a:t>
            </a:r>
            <a:r>
              <a:rPr lang="es-CL" sz="1400" dirty="0">
                <a:solidFill>
                  <a:srgbClr val="002060"/>
                </a:solidFill>
                <a:ea typeface="Calibri" panose="020F0502020204030204" pitchFamily="34" charset="0"/>
                <a:cs typeface="Times New Roman" panose="02020603050405020304" pitchFamily="18" charset="0"/>
              </a:rPr>
              <a:t>; en cada paso, cada patio, cada balcón, entre calles y mercados populares, entre plazas y parques, en cada sabor y cada conversación con su gente, en su naturaleza única y la aventura. </a:t>
            </a:r>
          </a:p>
          <a:p>
            <a:pPr algn="ctr">
              <a:spcBef>
                <a:spcPts val="554"/>
              </a:spcBef>
              <a:spcAft>
                <a:spcPts val="277"/>
              </a:spcAft>
            </a:pPr>
            <a:r>
              <a:rPr lang="es-CL" sz="1400" b="1" dirty="0">
                <a:solidFill>
                  <a:srgbClr val="002060"/>
                </a:solidFill>
                <a:ea typeface="Calibri" panose="020F0502020204030204" pitchFamily="34" charset="0"/>
                <a:cs typeface="Times New Roman" panose="02020603050405020304" pitchFamily="18" charset="0"/>
              </a:rPr>
              <a:t>Quito 2021 es la Capital de la Mitad del Mundo</a:t>
            </a:r>
            <a:r>
              <a:rPr lang="es-CL" sz="1400" dirty="0">
                <a:solidFill>
                  <a:srgbClr val="002060"/>
                </a:solidFill>
                <a:ea typeface="Calibri" panose="020F0502020204030204" pitchFamily="34" charset="0"/>
                <a:cs typeface="Times New Roman" panose="02020603050405020304" pitchFamily="18" charset="0"/>
              </a:rPr>
              <a:t>, donde </a:t>
            </a:r>
            <a:r>
              <a:rPr lang="es-CL" sz="1400" b="1" dirty="0">
                <a:solidFill>
                  <a:srgbClr val="002060"/>
                </a:solidFill>
                <a:ea typeface="Calibri" panose="020F0502020204030204" pitchFamily="34" charset="0"/>
                <a:cs typeface="Times New Roman" panose="02020603050405020304" pitchFamily="18" charset="0"/>
              </a:rPr>
              <a:t>la cultura es naturalmente viva </a:t>
            </a:r>
            <a:r>
              <a:rPr lang="es-CL" sz="1400" dirty="0">
                <a:solidFill>
                  <a:srgbClr val="002060"/>
                </a:solidFill>
                <a:ea typeface="Calibri" panose="020F0502020204030204" pitchFamily="34" charset="0"/>
                <a:cs typeface="Times New Roman" panose="02020603050405020304" pitchFamily="18" charset="0"/>
              </a:rPr>
              <a:t>y </a:t>
            </a:r>
            <a:r>
              <a:rPr lang="es-CL" sz="1400" b="1" dirty="0">
                <a:solidFill>
                  <a:srgbClr val="002060"/>
                </a:solidFill>
                <a:ea typeface="Calibri" panose="020F0502020204030204" pitchFamily="34" charset="0"/>
                <a:cs typeface="Times New Roman" panose="02020603050405020304" pitchFamily="18" charset="0"/>
              </a:rPr>
              <a:t>la vida natural forma parte de su cultura</a:t>
            </a:r>
          </a:p>
          <a:p>
            <a:pPr algn="ctr">
              <a:spcBef>
                <a:spcPts val="554"/>
              </a:spcBef>
              <a:spcAft>
                <a:spcPts val="277"/>
              </a:spcAft>
            </a:pPr>
            <a:endParaRPr lang="es-CL" sz="1400" dirty="0">
              <a:solidFill>
                <a:srgbClr val="002060"/>
              </a:solidFill>
              <a:ea typeface="Calibri" panose="020F0502020204030204" pitchFamily="34" charset="0"/>
              <a:cs typeface="Times New Roman" panose="02020603050405020304" pitchFamily="18" charset="0"/>
            </a:endParaRPr>
          </a:p>
        </p:txBody>
      </p:sp>
      <p:sp>
        <p:nvSpPr>
          <p:cNvPr id="11" name="Rounded Rectangle 10"/>
          <p:cNvSpPr/>
          <p:nvPr/>
        </p:nvSpPr>
        <p:spPr>
          <a:xfrm>
            <a:off x="416500" y="1306969"/>
            <a:ext cx="8890045" cy="504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368" tIns="45686" rIns="91368" bIns="45686" rtlCol="0" anchor="ctr"/>
          <a:lstStyle/>
          <a:p>
            <a:pPr algn="ctr"/>
            <a:r>
              <a:rPr lang="es-CL" sz="1400" b="1" dirty="0">
                <a:solidFill>
                  <a:srgbClr val="FFFFFF"/>
                </a:solidFill>
              </a:rPr>
              <a:t>Visión del Turismo de Quito 2021</a:t>
            </a:r>
          </a:p>
        </p:txBody>
      </p:sp>
      <p:pic>
        <p:nvPicPr>
          <p:cNvPr id="39938" name="Picture 2" descr="https://southamericajourneys.files.wordpress.com/2011/07/p1050180-e1310513061608.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7134"/>
          <a:stretch/>
        </p:blipFill>
        <p:spPr bwMode="auto">
          <a:xfrm>
            <a:off x="3267505" y="4244930"/>
            <a:ext cx="3312367" cy="215661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rotWithShape="1">
          <a:blip r:embed="rId6"/>
          <a:srcRect l="8545"/>
          <a:stretch/>
        </p:blipFill>
        <p:spPr>
          <a:xfrm>
            <a:off x="272480" y="4244930"/>
            <a:ext cx="3029333" cy="2156614"/>
          </a:xfrm>
          <a:prstGeom prst="rect">
            <a:avLst/>
          </a:prstGeom>
        </p:spPr>
      </p:pic>
    </p:spTree>
    <p:extLst>
      <p:ext uri="{BB962C8B-B14F-4D97-AF65-F5344CB8AC3E}">
        <p14:creationId xmlns:p14="http://schemas.microsoft.com/office/powerpoint/2010/main" val="141747308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238257" y="3068960"/>
            <a:ext cx="7429500" cy="1344168"/>
          </a:xfrm>
        </p:spPr>
        <p:txBody>
          <a:bodyPr anchor="t"/>
          <a:lstStyle/>
          <a:p>
            <a:pPr marL="0" indent="0"/>
            <a:r>
              <a:rPr lang="es-ES_tradnl" sz="2800" dirty="0">
                <a:solidFill>
                  <a:schemeClr val="bg1"/>
                </a:solidFill>
              </a:rPr>
              <a:t>2.1. Ejes estratégicos </a:t>
            </a:r>
            <a:r>
              <a:rPr lang="es-CL" sz="2800" dirty="0">
                <a:solidFill>
                  <a:schemeClr val="bg2"/>
                </a:solidFill>
              </a:rPr>
              <a:t>del </a:t>
            </a:r>
            <a:r>
              <a:rPr lang="es-EC" sz="2800" dirty="0">
                <a:solidFill>
                  <a:schemeClr val="bg2"/>
                </a:solidFill>
              </a:rPr>
              <a:t>Plan </a:t>
            </a:r>
            <a:r>
              <a:rPr lang="es-ES_tradnl" sz="2800" dirty="0">
                <a:solidFill>
                  <a:schemeClr val="bg2"/>
                </a:solidFill>
              </a:rPr>
              <a:t>Estratégico</a:t>
            </a:r>
            <a:r>
              <a:rPr lang="es-ES" sz="2800" dirty="0" smtClean="0">
                <a:solidFill>
                  <a:schemeClr val="bg2"/>
                </a:solidFill>
              </a:rPr>
              <a:t> </a:t>
            </a:r>
            <a:r>
              <a:rPr lang="es-ES" sz="2800" dirty="0">
                <a:solidFill>
                  <a:schemeClr val="bg2"/>
                </a:solidFill>
              </a:rPr>
              <a:t>de Desarrollo de Turismo Sostenible de Quito al 2021 a nivel internacional</a:t>
            </a:r>
            <a:endParaRPr lang="es-CL" sz="2800" dirty="0">
              <a:solidFill>
                <a:schemeClr val="bg2"/>
              </a:solidFill>
            </a:endParaRPr>
          </a:p>
          <a:p>
            <a:pPr marL="0" indent="0"/>
            <a:endParaRPr lang="es-ES_tradnl" sz="2800" dirty="0">
              <a:solidFill>
                <a:schemeClr val="bg1"/>
              </a:solidFill>
            </a:endParaRPr>
          </a:p>
        </p:txBody>
      </p:sp>
    </p:spTree>
    <p:extLst>
      <p:ext uri="{BB962C8B-B14F-4D97-AF65-F5344CB8AC3E}">
        <p14:creationId xmlns:p14="http://schemas.microsoft.com/office/powerpoint/2010/main" val="6411126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128464" y="6525349"/>
            <a:ext cx="306387" cy="144247"/>
          </a:xfrm>
        </p:spPr>
        <p:txBody>
          <a:bodyPr/>
          <a:lstStyle/>
          <a:p>
            <a:fld id="{20A7A354-C5FB-4D1E-BE75-5A939ED93F75}" type="slidenum">
              <a:rPr lang="es-ES" smtClean="0">
                <a:solidFill>
                  <a:srgbClr val="002776"/>
                </a:solidFill>
              </a:rPr>
              <a:pPr/>
              <a:t>8</a:t>
            </a:fld>
            <a:endParaRPr lang="es-ES" dirty="0">
              <a:solidFill>
                <a:srgbClr val="002776"/>
              </a:solidFill>
            </a:endParaRPr>
          </a:p>
        </p:txBody>
      </p:sp>
      <p:sp>
        <p:nvSpPr>
          <p:cNvPr id="84" name="Title 1"/>
          <p:cNvSpPr txBox="1">
            <a:spLocks/>
          </p:cNvSpPr>
          <p:nvPr/>
        </p:nvSpPr>
        <p:spPr bwMode="auto">
          <a:xfrm>
            <a:off x="414912" y="368493"/>
            <a:ext cx="9217025"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fontAlgn="base">
              <a:spcBef>
                <a:spcPct val="0"/>
              </a:spcBef>
              <a:spcAft>
                <a:spcPct val="0"/>
              </a:spcAft>
            </a:pPr>
            <a:r>
              <a:rPr lang="es-ES" b="1" dirty="0" smtClean="0">
                <a:solidFill>
                  <a:srgbClr val="002060"/>
                </a:solidFill>
                <a:cs typeface="Arial" charset="0"/>
              </a:rPr>
              <a:t>Ejes estratégicos del Plan Estratégico</a:t>
            </a:r>
          </a:p>
          <a:p>
            <a:pPr fontAlgn="base">
              <a:spcBef>
                <a:spcPct val="0"/>
              </a:spcBef>
              <a:spcAft>
                <a:spcPct val="0"/>
              </a:spcAft>
            </a:pPr>
            <a:r>
              <a:rPr lang="es-ES" sz="2000" b="1" dirty="0">
                <a:solidFill>
                  <a:srgbClr val="00B0F0"/>
                </a:solidFill>
                <a:cs typeface="Arial" charset="0"/>
              </a:rPr>
              <a:t>Pilares y principios estratégicos del Plan de Turismo de Quito</a:t>
            </a:r>
            <a:endParaRPr lang="es-ES" sz="1400" i="1" dirty="0">
              <a:solidFill>
                <a:srgbClr val="00B0F0"/>
              </a:solidFill>
              <a:cs typeface="Arial" charset="0"/>
            </a:endParaRPr>
          </a:p>
        </p:txBody>
      </p:sp>
      <p:sp>
        <p:nvSpPr>
          <p:cNvPr id="103" name="Title 1"/>
          <p:cNvSpPr txBox="1">
            <a:spLocks/>
          </p:cNvSpPr>
          <p:nvPr/>
        </p:nvSpPr>
        <p:spPr bwMode="auto">
          <a:xfrm>
            <a:off x="413267" y="1063371"/>
            <a:ext cx="9217025"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numCol="1"/>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fontAlgn="base">
              <a:spcBef>
                <a:spcPct val="0"/>
              </a:spcBef>
              <a:spcAft>
                <a:spcPct val="0"/>
              </a:spcAft>
            </a:pPr>
            <a:r>
              <a:rPr lang="es-ES" sz="1400" dirty="0">
                <a:solidFill>
                  <a:srgbClr val="002060"/>
                </a:solidFill>
                <a:cs typeface="Arial" charset="0"/>
              </a:rPr>
              <a:t>El Plan se desarrolla a partir de tres pilares o ejes estratégicos y se soporta en cinco principios de trabajo. Estos pilares integran y están alineados con los 5 ejes estratégicos planteados por Quito Turismo:</a:t>
            </a:r>
          </a:p>
        </p:txBody>
      </p:sp>
      <p:grpSp>
        <p:nvGrpSpPr>
          <p:cNvPr id="10" name="Group 9"/>
          <p:cNvGrpSpPr/>
          <p:nvPr/>
        </p:nvGrpSpPr>
        <p:grpSpPr>
          <a:xfrm>
            <a:off x="5574372" y="1777372"/>
            <a:ext cx="2186940" cy="787532"/>
            <a:chOff x="100693" y="4000682"/>
            <a:chExt cx="2186940" cy="787532"/>
          </a:xfrm>
        </p:grpSpPr>
        <p:sp>
          <p:nvSpPr>
            <p:cNvPr id="87" name="Title 1"/>
            <p:cNvSpPr txBox="1">
              <a:spLocks/>
            </p:cNvSpPr>
            <p:nvPr/>
          </p:nvSpPr>
          <p:spPr bwMode="auto">
            <a:xfrm>
              <a:off x="100694" y="4000682"/>
              <a:ext cx="2186939" cy="436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marL="285710" indent="-285710" fontAlgn="base">
                <a:spcBef>
                  <a:spcPct val="0"/>
                </a:spcBef>
                <a:spcAft>
                  <a:spcPts val="300"/>
                </a:spcAft>
                <a:buFont typeface="Wingdings" panose="05000000000000000000" pitchFamily="2" charset="2"/>
                <a:buChar char="ü"/>
              </a:pPr>
              <a:r>
                <a:rPr lang="es-ES_tradnl" sz="1200" dirty="0">
                  <a:solidFill>
                    <a:srgbClr val="002060"/>
                  </a:solidFill>
                  <a:cs typeface="Arial" charset="0"/>
                </a:rPr>
                <a:t>Programa </a:t>
              </a:r>
              <a:r>
                <a:rPr lang="es-ES_tradnl" sz="1200" b="1" dirty="0">
                  <a:solidFill>
                    <a:srgbClr val="002060"/>
                  </a:solidFill>
                  <a:cs typeface="Arial" charset="0"/>
                </a:rPr>
                <a:t>Conectividad</a:t>
              </a:r>
            </a:p>
          </p:txBody>
        </p:sp>
        <p:sp>
          <p:nvSpPr>
            <p:cNvPr id="108" name="Title 1"/>
            <p:cNvSpPr txBox="1">
              <a:spLocks/>
            </p:cNvSpPr>
            <p:nvPr/>
          </p:nvSpPr>
          <p:spPr bwMode="auto">
            <a:xfrm>
              <a:off x="100693" y="4252173"/>
              <a:ext cx="2186939" cy="536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fontAlgn="base">
                <a:spcBef>
                  <a:spcPct val="0"/>
                </a:spcBef>
                <a:spcAft>
                  <a:spcPts val="300"/>
                </a:spcAft>
              </a:pPr>
              <a:r>
                <a:rPr lang="es-ES_tradnl" sz="2000" b="1" dirty="0">
                  <a:solidFill>
                    <a:srgbClr val="00A1DE"/>
                  </a:solidFill>
                  <a:cs typeface="Arial" charset="0"/>
                </a:rPr>
                <a:t>3 </a:t>
              </a:r>
            </a:p>
            <a:p>
              <a:pPr algn="ctr" fontAlgn="base">
                <a:spcBef>
                  <a:spcPct val="0"/>
                </a:spcBef>
                <a:spcAft>
                  <a:spcPts val="300"/>
                </a:spcAft>
              </a:pPr>
              <a:r>
                <a:rPr lang="es-ES_tradnl" sz="1200" b="1" dirty="0">
                  <a:solidFill>
                    <a:srgbClr val="00A1DE"/>
                  </a:solidFill>
                  <a:cs typeface="Arial" charset="0"/>
                </a:rPr>
                <a:t>estrategias</a:t>
              </a:r>
            </a:p>
          </p:txBody>
        </p:sp>
      </p:grpSp>
      <p:grpSp>
        <p:nvGrpSpPr>
          <p:cNvPr id="9" name="Group 8"/>
          <p:cNvGrpSpPr/>
          <p:nvPr/>
        </p:nvGrpSpPr>
        <p:grpSpPr>
          <a:xfrm>
            <a:off x="6810717" y="3356992"/>
            <a:ext cx="2102723" cy="1209064"/>
            <a:chOff x="3916021" y="4489723"/>
            <a:chExt cx="2102723" cy="1209064"/>
          </a:xfrm>
        </p:grpSpPr>
        <p:sp>
          <p:nvSpPr>
            <p:cNvPr id="99" name="Title 1"/>
            <p:cNvSpPr txBox="1">
              <a:spLocks/>
            </p:cNvSpPr>
            <p:nvPr/>
          </p:nvSpPr>
          <p:spPr bwMode="auto">
            <a:xfrm>
              <a:off x="3916021" y="4489723"/>
              <a:ext cx="2102723" cy="872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marL="285710" indent="-285710" fontAlgn="base">
                <a:spcBef>
                  <a:spcPct val="0"/>
                </a:spcBef>
                <a:spcAft>
                  <a:spcPts val="300"/>
                </a:spcAft>
                <a:buFont typeface="Wingdings" panose="05000000000000000000" pitchFamily="2" charset="2"/>
                <a:buChar char="ü"/>
              </a:pPr>
              <a:r>
                <a:rPr lang="es-ES_tradnl" sz="1200" dirty="0">
                  <a:solidFill>
                    <a:srgbClr val="002060"/>
                  </a:solidFill>
                  <a:cs typeface="Arial" charset="0"/>
                </a:rPr>
                <a:t>Programa </a:t>
              </a:r>
              <a:r>
                <a:rPr lang="es-ES_tradnl" sz="1200" b="1" dirty="0">
                  <a:solidFill>
                    <a:srgbClr val="002060"/>
                  </a:solidFill>
                  <a:cs typeface="Arial" charset="0"/>
                </a:rPr>
                <a:t>MICE</a:t>
              </a:r>
            </a:p>
            <a:p>
              <a:pPr marL="285710" indent="-285710" fontAlgn="base">
                <a:spcBef>
                  <a:spcPct val="0"/>
                </a:spcBef>
                <a:spcAft>
                  <a:spcPts val="300"/>
                </a:spcAft>
                <a:buFont typeface="Wingdings" panose="05000000000000000000" pitchFamily="2" charset="2"/>
                <a:buChar char="ü"/>
              </a:pPr>
              <a:r>
                <a:rPr lang="es-ES_tradnl" sz="1200" b="1" dirty="0">
                  <a:solidFill>
                    <a:srgbClr val="002060"/>
                  </a:solidFill>
                  <a:cs typeface="Arial" charset="0"/>
                </a:rPr>
                <a:t>Programa producto, desarrollo e inversiones*</a:t>
              </a:r>
            </a:p>
          </p:txBody>
        </p:sp>
        <p:sp>
          <p:nvSpPr>
            <p:cNvPr id="109" name="Title 1"/>
            <p:cNvSpPr txBox="1">
              <a:spLocks/>
            </p:cNvSpPr>
            <p:nvPr/>
          </p:nvSpPr>
          <p:spPr bwMode="auto">
            <a:xfrm>
              <a:off x="4218544" y="5162746"/>
              <a:ext cx="1589099" cy="536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fontAlgn="base">
                <a:spcBef>
                  <a:spcPct val="0"/>
                </a:spcBef>
                <a:spcAft>
                  <a:spcPts val="300"/>
                </a:spcAft>
              </a:pPr>
              <a:r>
                <a:rPr lang="es-ES_tradnl" sz="2000" b="1" dirty="0">
                  <a:solidFill>
                    <a:srgbClr val="00A1DE"/>
                  </a:solidFill>
                  <a:cs typeface="Arial" charset="0"/>
                </a:rPr>
                <a:t>4 </a:t>
              </a:r>
            </a:p>
            <a:p>
              <a:pPr algn="ctr" fontAlgn="base">
                <a:spcBef>
                  <a:spcPct val="0"/>
                </a:spcBef>
                <a:spcAft>
                  <a:spcPts val="300"/>
                </a:spcAft>
              </a:pPr>
              <a:r>
                <a:rPr lang="es-ES_tradnl" sz="1200" b="1" dirty="0">
                  <a:solidFill>
                    <a:srgbClr val="00A1DE"/>
                  </a:solidFill>
                  <a:cs typeface="Arial" charset="0"/>
                </a:rPr>
                <a:t>estrategias</a:t>
              </a:r>
            </a:p>
          </p:txBody>
        </p:sp>
      </p:grpSp>
      <p:grpSp>
        <p:nvGrpSpPr>
          <p:cNvPr id="11" name="Group 10"/>
          <p:cNvGrpSpPr/>
          <p:nvPr/>
        </p:nvGrpSpPr>
        <p:grpSpPr>
          <a:xfrm>
            <a:off x="712183" y="2636917"/>
            <a:ext cx="2728654" cy="1393103"/>
            <a:chOff x="8877377" y="4278914"/>
            <a:chExt cx="2728654" cy="1393103"/>
          </a:xfrm>
        </p:grpSpPr>
        <p:sp>
          <p:nvSpPr>
            <p:cNvPr id="101" name="Title 1"/>
            <p:cNvSpPr txBox="1">
              <a:spLocks/>
            </p:cNvSpPr>
            <p:nvPr/>
          </p:nvSpPr>
          <p:spPr bwMode="auto">
            <a:xfrm>
              <a:off x="8877377" y="4278914"/>
              <a:ext cx="2728654" cy="872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marL="285710" indent="-285710" fontAlgn="base">
                <a:spcBef>
                  <a:spcPct val="0"/>
                </a:spcBef>
                <a:spcAft>
                  <a:spcPts val="300"/>
                </a:spcAft>
                <a:buFont typeface="Wingdings" panose="05000000000000000000" pitchFamily="2" charset="2"/>
                <a:buChar char="ü"/>
              </a:pPr>
              <a:r>
                <a:rPr lang="es-ES_tradnl" sz="1200" dirty="0">
                  <a:solidFill>
                    <a:srgbClr val="002060"/>
                  </a:solidFill>
                  <a:cs typeface="Arial" charset="0"/>
                </a:rPr>
                <a:t>Programa </a:t>
              </a:r>
              <a:r>
                <a:rPr lang="es-ES_tradnl" sz="1200" b="1" dirty="0">
                  <a:solidFill>
                    <a:srgbClr val="002060"/>
                  </a:solidFill>
                  <a:cs typeface="Arial" charset="0"/>
                </a:rPr>
                <a:t>marketing online</a:t>
              </a:r>
            </a:p>
            <a:p>
              <a:pPr marL="285710" indent="-285710" fontAlgn="base">
                <a:spcBef>
                  <a:spcPct val="0"/>
                </a:spcBef>
                <a:spcAft>
                  <a:spcPts val="300"/>
                </a:spcAft>
                <a:buFont typeface="Wingdings" panose="05000000000000000000" pitchFamily="2" charset="2"/>
                <a:buChar char="ü"/>
              </a:pPr>
              <a:r>
                <a:rPr lang="es-ES_tradnl" sz="1200" dirty="0">
                  <a:solidFill>
                    <a:srgbClr val="002060"/>
                  </a:solidFill>
                  <a:cs typeface="Arial" charset="0"/>
                </a:rPr>
                <a:t>Programa </a:t>
              </a:r>
              <a:r>
                <a:rPr lang="es-ES_tradnl" sz="1200" b="1" dirty="0">
                  <a:solidFill>
                    <a:srgbClr val="002060"/>
                  </a:solidFill>
                  <a:cs typeface="Arial" charset="0"/>
                </a:rPr>
                <a:t>producto, desarrollo e inversiones</a:t>
              </a:r>
            </a:p>
            <a:p>
              <a:pPr marL="285710" indent="-285710" fontAlgn="base">
                <a:spcBef>
                  <a:spcPct val="0"/>
                </a:spcBef>
                <a:spcAft>
                  <a:spcPts val="300"/>
                </a:spcAft>
                <a:buFont typeface="Wingdings" panose="05000000000000000000" pitchFamily="2" charset="2"/>
                <a:buChar char="ü"/>
              </a:pPr>
              <a:r>
                <a:rPr lang="es-ES_tradnl" sz="1200" dirty="0">
                  <a:solidFill>
                    <a:srgbClr val="002060"/>
                  </a:solidFill>
                  <a:cs typeface="Arial" charset="0"/>
                </a:rPr>
                <a:t>Programa </a:t>
              </a:r>
              <a:r>
                <a:rPr lang="es-ES_tradnl" sz="1200" b="1" dirty="0">
                  <a:solidFill>
                    <a:srgbClr val="002060"/>
                  </a:solidFill>
                  <a:cs typeface="Arial" charset="0"/>
                </a:rPr>
                <a:t>mercadeo y promoción</a:t>
              </a:r>
            </a:p>
          </p:txBody>
        </p:sp>
        <p:sp>
          <p:nvSpPr>
            <p:cNvPr id="110" name="Title 1"/>
            <p:cNvSpPr txBox="1">
              <a:spLocks/>
            </p:cNvSpPr>
            <p:nvPr/>
          </p:nvSpPr>
          <p:spPr bwMode="auto">
            <a:xfrm>
              <a:off x="9148234" y="5135976"/>
              <a:ext cx="2186939" cy="536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fontAlgn="base">
                <a:spcBef>
                  <a:spcPct val="0"/>
                </a:spcBef>
                <a:spcAft>
                  <a:spcPts val="300"/>
                </a:spcAft>
              </a:pPr>
              <a:r>
                <a:rPr lang="es-ES_tradnl" sz="2000" b="1" dirty="0">
                  <a:solidFill>
                    <a:srgbClr val="00A1DE"/>
                  </a:solidFill>
                  <a:cs typeface="Arial" charset="0"/>
                </a:rPr>
                <a:t>15 </a:t>
              </a:r>
            </a:p>
            <a:p>
              <a:pPr algn="ctr" fontAlgn="base">
                <a:spcBef>
                  <a:spcPct val="0"/>
                </a:spcBef>
                <a:spcAft>
                  <a:spcPts val="300"/>
                </a:spcAft>
              </a:pPr>
              <a:r>
                <a:rPr lang="es-ES_tradnl" sz="1200" b="1" dirty="0">
                  <a:solidFill>
                    <a:srgbClr val="00A1DE"/>
                  </a:solidFill>
                  <a:cs typeface="Arial" charset="0"/>
                </a:rPr>
                <a:t>estrategias</a:t>
              </a:r>
            </a:p>
          </p:txBody>
        </p:sp>
      </p:grpSp>
      <p:sp>
        <p:nvSpPr>
          <p:cNvPr id="25" name="Rounded Rectangle 24"/>
          <p:cNvSpPr/>
          <p:nvPr/>
        </p:nvSpPr>
        <p:spPr>
          <a:xfrm>
            <a:off x="636662" y="5832653"/>
            <a:ext cx="1718345" cy="285029"/>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lstStyle/>
          <a:p>
            <a:pPr algn="ctr"/>
            <a:r>
              <a:rPr lang="es-ES" sz="1200" b="1" dirty="0">
                <a:solidFill>
                  <a:srgbClr val="FFFFFF"/>
                </a:solidFill>
              </a:rPr>
              <a:t>Sustentabilidad</a:t>
            </a:r>
          </a:p>
        </p:txBody>
      </p:sp>
      <p:sp>
        <p:nvSpPr>
          <p:cNvPr id="26" name="Rounded Rectangle 25"/>
          <p:cNvSpPr/>
          <p:nvPr/>
        </p:nvSpPr>
        <p:spPr>
          <a:xfrm>
            <a:off x="2431939" y="5982670"/>
            <a:ext cx="1718345" cy="470667"/>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lstStyle/>
          <a:p>
            <a:pPr algn="ctr"/>
            <a:r>
              <a:rPr lang="es-ES" sz="1200" b="1" dirty="0">
                <a:solidFill>
                  <a:srgbClr val="FFFFFF"/>
                </a:solidFill>
              </a:rPr>
              <a:t>Visión Integral de marketing</a:t>
            </a:r>
          </a:p>
        </p:txBody>
      </p:sp>
      <p:sp>
        <p:nvSpPr>
          <p:cNvPr id="27" name="Rounded Rectangle 26"/>
          <p:cNvSpPr/>
          <p:nvPr/>
        </p:nvSpPr>
        <p:spPr>
          <a:xfrm>
            <a:off x="4232139" y="5832653"/>
            <a:ext cx="1718345" cy="285029"/>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lstStyle/>
          <a:p>
            <a:pPr algn="ctr"/>
            <a:r>
              <a:rPr lang="es-ES" sz="1200" b="1" dirty="0">
                <a:solidFill>
                  <a:srgbClr val="FFFFFF"/>
                </a:solidFill>
              </a:rPr>
              <a:t>Innovación</a:t>
            </a:r>
          </a:p>
        </p:txBody>
      </p:sp>
      <p:sp>
        <p:nvSpPr>
          <p:cNvPr id="28" name="Rounded Rectangle 27"/>
          <p:cNvSpPr/>
          <p:nvPr/>
        </p:nvSpPr>
        <p:spPr>
          <a:xfrm>
            <a:off x="6042972" y="5982670"/>
            <a:ext cx="1718345" cy="470667"/>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lstStyle/>
          <a:p>
            <a:pPr algn="ctr"/>
            <a:r>
              <a:rPr lang="es-ES" sz="1200" b="1" dirty="0">
                <a:solidFill>
                  <a:srgbClr val="FFFFFF"/>
                </a:solidFill>
              </a:rPr>
              <a:t>Gestión y Liderazgo del sector</a:t>
            </a:r>
          </a:p>
        </p:txBody>
      </p:sp>
      <p:sp>
        <p:nvSpPr>
          <p:cNvPr id="29" name="Rounded Rectangle 28"/>
          <p:cNvSpPr/>
          <p:nvPr/>
        </p:nvSpPr>
        <p:spPr>
          <a:xfrm>
            <a:off x="7843172" y="5832653"/>
            <a:ext cx="1718345" cy="285029"/>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lstStyle/>
          <a:p>
            <a:pPr algn="ctr"/>
            <a:r>
              <a:rPr lang="es-ES" sz="1200" b="1" dirty="0">
                <a:solidFill>
                  <a:srgbClr val="FFFFFF"/>
                </a:solidFill>
              </a:rPr>
              <a:t>Empoderamiento</a:t>
            </a:r>
          </a:p>
        </p:txBody>
      </p:sp>
      <p:sp>
        <p:nvSpPr>
          <p:cNvPr id="3" name="Right Brace 2"/>
          <p:cNvSpPr/>
          <p:nvPr/>
        </p:nvSpPr>
        <p:spPr>
          <a:xfrm rot="5400000">
            <a:off x="4840390" y="1282313"/>
            <a:ext cx="455095" cy="8497731"/>
          </a:xfrm>
          <a:prstGeom prst="rightBrace">
            <a:avLst>
              <a:gd name="adj1" fmla="val 8333"/>
              <a:gd name="adj2" fmla="val 49625"/>
            </a:avLst>
          </a:prstGeom>
          <a:ln w="28575">
            <a:solidFill>
              <a:srgbClr val="00B0F0"/>
            </a:solidFill>
          </a:ln>
        </p:spPr>
        <p:style>
          <a:lnRef idx="1">
            <a:schemeClr val="accent1"/>
          </a:lnRef>
          <a:fillRef idx="0">
            <a:schemeClr val="accent1"/>
          </a:fillRef>
          <a:effectRef idx="0">
            <a:schemeClr val="accent1"/>
          </a:effectRef>
          <a:fontRef idx="minor">
            <a:schemeClr val="tx1"/>
          </a:fontRef>
        </p:style>
        <p:txBody>
          <a:bodyPr lIns="91428" tIns="45715" rIns="91428" bIns="45715" rtlCol="0" anchor="ctr"/>
          <a:lstStyle/>
          <a:p>
            <a:pPr algn="ctr"/>
            <a:endParaRPr lang="es-ES">
              <a:solidFill>
                <a:srgbClr val="002776"/>
              </a:solidFill>
            </a:endParaRPr>
          </a:p>
        </p:txBody>
      </p:sp>
      <p:sp>
        <p:nvSpPr>
          <p:cNvPr id="12" name="TextBox 11"/>
          <p:cNvSpPr txBox="1"/>
          <p:nvPr/>
        </p:nvSpPr>
        <p:spPr>
          <a:xfrm>
            <a:off x="4386461" y="3454403"/>
            <a:ext cx="936104" cy="369322"/>
          </a:xfrm>
          <a:prstGeom prst="rect">
            <a:avLst/>
          </a:prstGeom>
          <a:noFill/>
        </p:spPr>
        <p:txBody>
          <a:bodyPr wrap="square" lIns="91428" tIns="45715" rIns="91428" bIns="45715" rtlCol="0">
            <a:spAutoFit/>
          </a:bodyPr>
          <a:lstStyle/>
          <a:p>
            <a:pPr algn="ctr"/>
            <a:r>
              <a:rPr lang="es-ES" b="1" dirty="0" smtClean="0">
                <a:solidFill>
                  <a:srgbClr val="00A1DE">
                    <a:lumMod val="50000"/>
                  </a:srgbClr>
                </a:solidFill>
              </a:rPr>
              <a:t>Pilares</a:t>
            </a:r>
            <a:endParaRPr lang="es-ES" b="1" dirty="0">
              <a:solidFill>
                <a:srgbClr val="00A1DE">
                  <a:lumMod val="50000"/>
                </a:srgbClr>
              </a:solidFill>
            </a:endParaRPr>
          </a:p>
        </p:txBody>
      </p:sp>
      <p:sp>
        <p:nvSpPr>
          <p:cNvPr id="31" name="TextBox 30"/>
          <p:cNvSpPr txBox="1"/>
          <p:nvPr/>
        </p:nvSpPr>
        <p:spPr>
          <a:xfrm>
            <a:off x="3544739" y="5157192"/>
            <a:ext cx="3185527" cy="369322"/>
          </a:xfrm>
          <a:prstGeom prst="rect">
            <a:avLst/>
          </a:prstGeom>
          <a:solidFill>
            <a:schemeClr val="bg2">
              <a:alpha val="68000"/>
            </a:schemeClr>
          </a:solidFill>
        </p:spPr>
        <p:txBody>
          <a:bodyPr wrap="square" lIns="91428" tIns="45715" rIns="91428" bIns="45715" rtlCol="0">
            <a:spAutoFit/>
          </a:bodyPr>
          <a:lstStyle/>
          <a:p>
            <a:pPr algn="ctr"/>
            <a:r>
              <a:rPr lang="es-ES" b="1" dirty="0" smtClean="0">
                <a:solidFill>
                  <a:srgbClr val="00A1DE">
                    <a:lumMod val="50000"/>
                  </a:srgbClr>
                </a:solidFill>
              </a:rPr>
              <a:t>Principios de trabajo</a:t>
            </a:r>
            <a:endParaRPr lang="es-ES" b="1" dirty="0">
              <a:solidFill>
                <a:srgbClr val="00A1DE">
                  <a:lumMod val="50000"/>
                </a:srgbClr>
              </a:solidFill>
            </a:endParaRPr>
          </a:p>
        </p:txBody>
      </p:sp>
      <p:sp>
        <p:nvSpPr>
          <p:cNvPr id="5" name="TextBox 4"/>
          <p:cNvSpPr txBox="1"/>
          <p:nvPr/>
        </p:nvSpPr>
        <p:spPr>
          <a:xfrm>
            <a:off x="712183" y="6525345"/>
            <a:ext cx="7130990" cy="338554"/>
          </a:xfrm>
          <a:prstGeom prst="rect">
            <a:avLst/>
          </a:prstGeom>
          <a:noFill/>
        </p:spPr>
        <p:txBody>
          <a:bodyPr wrap="square" lIns="91428" tIns="45715" rIns="91428" bIns="45715" rtlCol="0">
            <a:spAutoFit/>
          </a:bodyPr>
          <a:lstStyle/>
          <a:p>
            <a:r>
              <a:rPr lang="es-ES" sz="800" dirty="0">
                <a:solidFill>
                  <a:srgbClr val="002776"/>
                </a:solidFill>
              </a:rPr>
              <a:t>* Programa de producto, desarrollo e inversiones, responde a marketing y a producto de alto impacto. En éste, se relaciona con la captación de inversiones emblemáticas y dinamización de alto valor de espacios turísticos que relancen la oferta actual de turismo cultural de la ciudad. </a:t>
            </a:r>
          </a:p>
        </p:txBody>
      </p:sp>
      <p:grpSp>
        <p:nvGrpSpPr>
          <p:cNvPr id="32" name="Group 31"/>
          <p:cNvGrpSpPr/>
          <p:nvPr/>
        </p:nvGrpSpPr>
        <p:grpSpPr>
          <a:xfrm>
            <a:off x="1839458" y="1484784"/>
            <a:ext cx="5993867" cy="3627559"/>
            <a:chOff x="1316739" y="-805823"/>
            <a:chExt cx="6344948" cy="4402667"/>
          </a:xfrm>
        </p:grpSpPr>
        <p:graphicFrame>
          <p:nvGraphicFramePr>
            <p:cNvPr id="33" name="Diagram 32"/>
            <p:cNvGraphicFramePr/>
            <p:nvPr>
              <p:extLst>
                <p:ext uri="{D42A27DB-BD31-4B8C-83A1-F6EECF244321}">
                  <p14:modId xmlns:p14="http://schemas.microsoft.com/office/powerpoint/2010/main" val="3112412250"/>
                </p:ext>
              </p:extLst>
            </p:nvPr>
          </p:nvGraphicFramePr>
          <p:xfrm>
            <a:off x="1316739" y="-805823"/>
            <a:ext cx="6344948" cy="4402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4" name="Freeform 133"/>
            <p:cNvSpPr>
              <a:spLocks noEditPoints="1"/>
            </p:cNvSpPr>
            <p:nvPr/>
          </p:nvSpPr>
          <p:spPr bwMode="auto">
            <a:xfrm>
              <a:off x="2745516" y="1753135"/>
              <a:ext cx="545590" cy="681344"/>
            </a:xfrm>
            <a:custGeom>
              <a:avLst/>
              <a:gdLst>
                <a:gd name="T0" fmla="*/ 48 w 84"/>
                <a:gd name="T1" fmla="*/ 24 h 105"/>
                <a:gd name="T2" fmla="*/ 44 w 84"/>
                <a:gd name="T3" fmla="*/ 24 h 105"/>
                <a:gd name="T4" fmla="*/ 12 w 84"/>
                <a:gd name="T5" fmla="*/ 24 h 105"/>
                <a:gd name="T6" fmla="*/ 0 w 84"/>
                <a:gd name="T7" fmla="*/ 40 h 105"/>
                <a:gd name="T8" fmla="*/ 12 w 84"/>
                <a:gd name="T9" fmla="*/ 56 h 105"/>
                <a:gd name="T10" fmla="*/ 20 w 84"/>
                <a:gd name="T11" fmla="*/ 56 h 105"/>
                <a:gd name="T12" fmla="*/ 21 w 84"/>
                <a:gd name="T13" fmla="*/ 58 h 105"/>
                <a:gd name="T14" fmla="*/ 34 w 84"/>
                <a:gd name="T15" fmla="*/ 96 h 105"/>
                <a:gd name="T16" fmla="*/ 47 w 84"/>
                <a:gd name="T17" fmla="*/ 103 h 105"/>
                <a:gd name="T18" fmla="*/ 52 w 84"/>
                <a:gd name="T19" fmla="*/ 90 h 105"/>
                <a:gd name="T20" fmla="*/ 40 w 84"/>
                <a:gd name="T21" fmla="*/ 56 h 105"/>
                <a:gd name="T22" fmla="*/ 44 w 84"/>
                <a:gd name="T23" fmla="*/ 56 h 105"/>
                <a:gd name="T24" fmla="*/ 48 w 84"/>
                <a:gd name="T25" fmla="*/ 56 h 105"/>
                <a:gd name="T26" fmla="*/ 84 w 84"/>
                <a:gd name="T27" fmla="*/ 80 h 105"/>
                <a:gd name="T28" fmla="*/ 76 w 84"/>
                <a:gd name="T29" fmla="*/ 44 h 105"/>
                <a:gd name="T30" fmla="*/ 84 w 84"/>
                <a:gd name="T31" fmla="*/ 0 h 105"/>
                <a:gd name="T32" fmla="*/ 48 w 84"/>
                <a:gd name="T33" fmla="*/ 24 h 105"/>
                <a:gd name="T34" fmla="*/ 16 w 84"/>
                <a:gd name="T35" fmla="*/ 48 h 105"/>
                <a:gd name="T36" fmla="*/ 8 w 84"/>
                <a:gd name="T37" fmla="*/ 40 h 105"/>
                <a:gd name="T38" fmla="*/ 16 w 84"/>
                <a:gd name="T39" fmla="*/ 32 h 105"/>
                <a:gd name="T40" fmla="*/ 16 w 84"/>
                <a:gd name="T41" fmla="*/ 4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 h="105">
                  <a:moveTo>
                    <a:pt x="48" y="24"/>
                  </a:moveTo>
                  <a:cubicBezTo>
                    <a:pt x="48" y="24"/>
                    <a:pt x="45" y="24"/>
                    <a:pt x="44" y="24"/>
                  </a:cubicBezTo>
                  <a:cubicBezTo>
                    <a:pt x="30" y="24"/>
                    <a:pt x="12" y="24"/>
                    <a:pt x="12" y="24"/>
                  </a:cubicBezTo>
                  <a:cubicBezTo>
                    <a:pt x="5" y="24"/>
                    <a:pt x="0" y="31"/>
                    <a:pt x="0" y="40"/>
                  </a:cubicBezTo>
                  <a:cubicBezTo>
                    <a:pt x="0" y="49"/>
                    <a:pt x="5" y="56"/>
                    <a:pt x="12" y="56"/>
                  </a:cubicBezTo>
                  <a:cubicBezTo>
                    <a:pt x="20" y="56"/>
                    <a:pt x="20" y="56"/>
                    <a:pt x="20" y="56"/>
                  </a:cubicBezTo>
                  <a:cubicBezTo>
                    <a:pt x="20" y="56"/>
                    <a:pt x="21" y="58"/>
                    <a:pt x="21" y="58"/>
                  </a:cubicBezTo>
                  <a:cubicBezTo>
                    <a:pt x="34" y="96"/>
                    <a:pt x="34" y="96"/>
                    <a:pt x="34" y="96"/>
                  </a:cubicBezTo>
                  <a:cubicBezTo>
                    <a:pt x="36" y="102"/>
                    <a:pt x="42" y="105"/>
                    <a:pt x="47" y="103"/>
                  </a:cubicBezTo>
                  <a:cubicBezTo>
                    <a:pt x="52" y="101"/>
                    <a:pt x="54" y="96"/>
                    <a:pt x="52" y="90"/>
                  </a:cubicBezTo>
                  <a:cubicBezTo>
                    <a:pt x="40" y="56"/>
                    <a:pt x="40" y="56"/>
                    <a:pt x="40" y="56"/>
                  </a:cubicBezTo>
                  <a:cubicBezTo>
                    <a:pt x="44" y="56"/>
                    <a:pt x="44" y="56"/>
                    <a:pt x="44" y="56"/>
                  </a:cubicBezTo>
                  <a:cubicBezTo>
                    <a:pt x="48" y="56"/>
                    <a:pt x="48" y="56"/>
                    <a:pt x="48" y="56"/>
                  </a:cubicBezTo>
                  <a:cubicBezTo>
                    <a:pt x="60" y="57"/>
                    <a:pt x="75" y="74"/>
                    <a:pt x="84" y="80"/>
                  </a:cubicBezTo>
                  <a:cubicBezTo>
                    <a:pt x="81" y="70"/>
                    <a:pt x="76" y="57"/>
                    <a:pt x="76" y="44"/>
                  </a:cubicBezTo>
                  <a:cubicBezTo>
                    <a:pt x="76" y="28"/>
                    <a:pt x="80" y="10"/>
                    <a:pt x="84" y="0"/>
                  </a:cubicBezTo>
                  <a:cubicBezTo>
                    <a:pt x="75" y="6"/>
                    <a:pt x="61" y="22"/>
                    <a:pt x="48" y="24"/>
                  </a:cubicBezTo>
                  <a:close/>
                  <a:moveTo>
                    <a:pt x="16" y="48"/>
                  </a:moveTo>
                  <a:cubicBezTo>
                    <a:pt x="12" y="48"/>
                    <a:pt x="8" y="44"/>
                    <a:pt x="8" y="40"/>
                  </a:cubicBezTo>
                  <a:cubicBezTo>
                    <a:pt x="8" y="35"/>
                    <a:pt x="12" y="32"/>
                    <a:pt x="16" y="32"/>
                  </a:cubicBezTo>
                  <a:lnTo>
                    <a:pt x="16"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_tradnl">
                <a:solidFill>
                  <a:srgbClr val="002776"/>
                </a:solidFill>
              </a:endParaRPr>
            </a:p>
          </p:txBody>
        </p:sp>
        <p:sp>
          <p:nvSpPr>
            <p:cNvPr id="35" name="Freeform 11"/>
            <p:cNvSpPr>
              <a:spLocks/>
            </p:cNvSpPr>
            <p:nvPr/>
          </p:nvSpPr>
          <p:spPr bwMode="auto">
            <a:xfrm>
              <a:off x="4165831" y="-574238"/>
              <a:ext cx="636696" cy="657303"/>
            </a:xfrm>
            <a:custGeom>
              <a:avLst/>
              <a:gdLst>
                <a:gd name="T0" fmla="*/ 246 w 246"/>
                <a:gd name="T1" fmla="*/ 122 h 244"/>
                <a:gd name="T2" fmla="*/ 246 w 246"/>
                <a:gd name="T3" fmla="*/ 122 h 244"/>
                <a:gd name="T4" fmla="*/ 246 w 246"/>
                <a:gd name="T5" fmla="*/ 122 h 244"/>
                <a:gd name="T6" fmla="*/ 246 w 246"/>
                <a:gd name="T7" fmla="*/ 120 h 244"/>
                <a:gd name="T8" fmla="*/ 230 w 246"/>
                <a:gd name="T9" fmla="*/ 114 h 244"/>
                <a:gd name="T10" fmla="*/ 210 w 246"/>
                <a:gd name="T11" fmla="*/ 110 h 244"/>
                <a:gd name="T12" fmla="*/ 178 w 246"/>
                <a:gd name="T13" fmla="*/ 108 h 244"/>
                <a:gd name="T14" fmla="*/ 164 w 246"/>
                <a:gd name="T15" fmla="*/ 90 h 244"/>
                <a:gd name="T16" fmla="*/ 170 w 246"/>
                <a:gd name="T17" fmla="*/ 82 h 244"/>
                <a:gd name="T18" fmla="*/ 168 w 246"/>
                <a:gd name="T19" fmla="*/ 76 h 244"/>
                <a:gd name="T20" fmla="*/ 162 w 246"/>
                <a:gd name="T21" fmla="*/ 74 h 244"/>
                <a:gd name="T22" fmla="*/ 162 w 246"/>
                <a:gd name="T23" fmla="*/ 74 h 244"/>
                <a:gd name="T24" fmla="*/ 136 w 246"/>
                <a:gd name="T25" fmla="*/ 52 h 244"/>
                <a:gd name="T26" fmla="*/ 136 w 246"/>
                <a:gd name="T27" fmla="*/ 52 h 244"/>
                <a:gd name="T28" fmla="*/ 142 w 246"/>
                <a:gd name="T29" fmla="*/ 50 h 244"/>
                <a:gd name="T30" fmla="*/ 144 w 246"/>
                <a:gd name="T31" fmla="*/ 46 h 244"/>
                <a:gd name="T32" fmla="*/ 138 w 246"/>
                <a:gd name="T33" fmla="*/ 38 h 244"/>
                <a:gd name="T34" fmla="*/ 126 w 246"/>
                <a:gd name="T35" fmla="*/ 38 h 244"/>
                <a:gd name="T36" fmla="*/ 118 w 246"/>
                <a:gd name="T37" fmla="*/ 28 h 244"/>
                <a:gd name="T38" fmla="*/ 104 w 246"/>
                <a:gd name="T39" fmla="*/ 8 h 244"/>
                <a:gd name="T40" fmla="*/ 90 w 246"/>
                <a:gd name="T41" fmla="*/ 0 h 244"/>
                <a:gd name="T42" fmla="*/ 78 w 246"/>
                <a:gd name="T43" fmla="*/ 0 h 244"/>
                <a:gd name="T44" fmla="*/ 100 w 246"/>
                <a:gd name="T45" fmla="*/ 52 h 244"/>
                <a:gd name="T46" fmla="*/ 110 w 246"/>
                <a:gd name="T47" fmla="*/ 74 h 244"/>
                <a:gd name="T48" fmla="*/ 114 w 246"/>
                <a:gd name="T49" fmla="*/ 100 h 244"/>
                <a:gd name="T50" fmla="*/ 114 w 246"/>
                <a:gd name="T51" fmla="*/ 104 h 244"/>
                <a:gd name="T52" fmla="*/ 102 w 246"/>
                <a:gd name="T53" fmla="*/ 110 h 244"/>
                <a:gd name="T54" fmla="*/ 42 w 246"/>
                <a:gd name="T55" fmla="*/ 114 h 244"/>
                <a:gd name="T56" fmla="*/ 18 w 246"/>
                <a:gd name="T57" fmla="*/ 80 h 244"/>
                <a:gd name="T58" fmla="*/ 10 w 246"/>
                <a:gd name="T59" fmla="*/ 118 h 244"/>
                <a:gd name="T60" fmla="*/ 10 w 246"/>
                <a:gd name="T61" fmla="*/ 118 h 244"/>
                <a:gd name="T62" fmla="*/ 6 w 246"/>
                <a:gd name="T63" fmla="*/ 118 h 244"/>
                <a:gd name="T64" fmla="*/ 4 w 246"/>
                <a:gd name="T65" fmla="*/ 122 h 244"/>
                <a:gd name="T66" fmla="*/ 10 w 246"/>
                <a:gd name="T67" fmla="*/ 128 h 244"/>
                <a:gd name="T68" fmla="*/ 10 w 246"/>
                <a:gd name="T69" fmla="*/ 128 h 244"/>
                <a:gd name="T70" fmla="*/ 0 w 246"/>
                <a:gd name="T71" fmla="*/ 166 h 244"/>
                <a:gd name="T72" fmla="*/ 42 w 246"/>
                <a:gd name="T73" fmla="*/ 130 h 244"/>
                <a:gd name="T74" fmla="*/ 94 w 246"/>
                <a:gd name="T75" fmla="*/ 132 h 244"/>
                <a:gd name="T76" fmla="*/ 110 w 246"/>
                <a:gd name="T77" fmla="*/ 136 h 244"/>
                <a:gd name="T78" fmla="*/ 114 w 246"/>
                <a:gd name="T79" fmla="*/ 144 h 244"/>
                <a:gd name="T80" fmla="*/ 114 w 246"/>
                <a:gd name="T81" fmla="*/ 156 h 244"/>
                <a:gd name="T82" fmla="*/ 110 w 246"/>
                <a:gd name="T83" fmla="*/ 170 h 244"/>
                <a:gd name="T84" fmla="*/ 100 w 246"/>
                <a:gd name="T85" fmla="*/ 192 h 244"/>
                <a:gd name="T86" fmla="*/ 90 w 246"/>
                <a:gd name="T87" fmla="*/ 244 h 244"/>
                <a:gd name="T88" fmla="*/ 98 w 246"/>
                <a:gd name="T89" fmla="*/ 242 h 244"/>
                <a:gd name="T90" fmla="*/ 104 w 246"/>
                <a:gd name="T91" fmla="*/ 236 h 244"/>
                <a:gd name="T92" fmla="*/ 126 w 246"/>
                <a:gd name="T93" fmla="*/ 206 h 244"/>
                <a:gd name="T94" fmla="*/ 138 w 246"/>
                <a:gd name="T95" fmla="*/ 206 h 244"/>
                <a:gd name="T96" fmla="*/ 142 w 246"/>
                <a:gd name="T97" fmla="*/ 204 h 244"/>
                <a:gd name="T98" fmla="*/ 144 w 246"/>
                <a:gd name="T99" fmla="*/ 198 h 244"/>
                <a:gd name="T100" fmla="*/ 136 w 246"/>
                <a:gd name="T101" fmla="*/ 192 h 244"/>
                <a:gd name="T102" fmla="*/ 136 w 246"/>
                <a:gd name="T103" fmla="*/ 192 h 244"/>
                <a:gd name="T104" fmla="*/ 164 w 246"/>
                <a:gd name="T105" fmla="*/ 170 h 244"/>
                <a:gd name="T106" fmla="*/ 164 w 246"/>
                <a:gd name="T107" fmla="*/ 170 h 244"/>
                <a:gd name="T108" fmla="*/ 170 w 246"/>
                <a:gd name="T109" fmla="*/ 162 h 244"/>
                <a:gd name="T110" fmla="*/ 168 w 246"/>
                <a:gd name="T111" fmla="*/ 156 h 244"/>
                <a:gd name="T112" fmla="*/ 164 w 246"/>
                <a:gd name="T113" fmla="*/ 154 h 244"/>
                <a:gd name="T114" fmla="*/ 178 w 246"/>
                <a:gd name="T115" fmla="*/ 136 h 244"/>
                <a:gd name="T116" fmla="*/ 230 w 246"/>
                <a:gd name="T117" fmla="*/ 130 h 244"/>
                <a:gd name="T118" fmla="*/ 242 w 246"/>
                <a:gd name="T119" fmla="*/ 126 h 244"/>
                <a:gd name="T120" fmla="*/ 246 w 246"/>
                <a:gd name="T121" fmla="*/ 122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6" h="244">
                  <a:moveTo>
                    <a:pt x="246" y="122"/>
                  </a:moveTo>
                  <a:lnTo>
                    <a:pt x="246" y="122"/>
                  </a:lnTo>
                  <a:lnTo>
                    <a:pt x="246" y="122"/>
                  </a:lnTo>
                  <a:lnTo>
                    <a:pt x="246" y="122"/>
                  </a:lnTo>
                  <a:lnTo>
                    <a:pt x="246" y="122"/>
                  </a:lnTo>
                  <a:lnTo>
                    <a:pt x="246" y="122"/>
                  </a:lnTo>
                  <a:lnTo>
                    <a:pt x="246" y="122"/>
                  </a:lnTo>
                  <a:lnTo>
                    <a:pt x="246" y="120"/>
                  </a:lnTo>
                  <a:lnTo>
                    <a:pt x="242" y="118"/>
                  </a:lnTo>
                  <a:lnTo>
                    <a:pt x="230" y="114"/>
                  </a:lnTo>
                  <a:lnTo>
                    <a:pt x="230" y="114"/>
                  </a:lnTo>
                  <a:lnTo>
                    <a:pt x="210" y="110"/>
                  </a:lnTo>
                  <a:lnTo>
                    <a:pt x="178" y="108"/>
                  </a:lnTo>
                  <a:lnTo>
                    <a:pt x="178" y="108"/>
                  </a:lnTo>
                  <a:lnTo>
                    <a:pt x="164" y="90"/>
                  </a:lnTo>
                  <a:lnTo>
                    <a:pt x="164" y="90"/>
                  </a:lnTo>
                  <a:lnTo>
                    <a:pt x="168" y="86"/>
                  </a:lnTo>
                  <a:lnTo>
                    <a:pt x="170" y="82"/>
                  </a:lnTo>
                  <a:lnTo>
                    <a:pt x="170" y="82"/>
                  </a:lnTo>
                  <a:lnTo>
                    <a:pt x="168" y="76"/>
                  </a:lnTo>
                  <a:lnTo>
                    <a:pt x="162" y="74"/>
                  </a:lnTo>
                  <a:lnTo>
                    <a:pt x="162" y="74"/>
                  </a:lnTo>
                  <a:lnTo>
                    <a:pt x="162" y="74"/>
                  </a:lnTo>
                  <a:lnTo>
                    <a:pt x="162" y="74"/>
                  </a:lnTo>
                  <a:lnTo>
                    <a:pt x="152" y="74"/>
                  </a:lnTo>
                  <a:lnTo>
                    <a:pt x="136" y="52"/>
                  </a:lnTo>
                  <a:lnTo>
                    <a:pt x="136" y="52"/>
                  </a:lnTo>
                  <a:lnTo>
                    <a:pt x="136" y="52"/>
                  </a:lnTo>
                  <a:lnTo>
                    <a:pt x="136" y="52"/>
                  </a:lnTo>
                  <a:lnTo>
                    <a:pt x="142" y="50"/>
                  </a:lnTo>
                  <a:lnTo>
                    <a:pt x="144" y="46"/>
                  </a:lnTo>
                  <a:lnTo>
                    <a:pt x="144" y="46"/>
                  </a:lnTo>
                  <a:lnTo>
                    <a:pt x="142" y="40"/>
                  </a:lnTo>
                  <a:lnTo>
                    <a:pt x="138" y="38"/>
                  </a:lnTo>
                  <a:lnTo>
                    <a:pt x="138" y="38"/>
                  </a:lnTo>
                  <a:lnTo>
                    <a:pt x="126" y="38"/>
                  </a:lnTo>
                  <a:lnTo>
                    <a:pt x="118" y="28"/>
                  </a:lnTo>
                  <a:lnTo>
                    <a:pt x="118" y="28"/>
                  </a:lnTo>
                  <a:lnTo>
                    <a:pt x="104" y="8"/>
                  </a:lnTo>
                  <a:lnTo>
                    <a:pt x="104" y="8"/>
                  </a:lnTo>
                  <a:lnTo>
                    <a:pt x="98" y="2"/>
                  </a:lnTo>
                  <a:lnTo>
                    <a:pt x="90" y="0"/>
                  </a:lnTo>
                  <a:lnTo>
                    <a:pt x="78" y="0"/>
                  </a:lnTo>
                  <a:lnTo>
                    <a:pt x="78" y="0"/>
                  </a:lnTo>
                  <a:lnTo>
                    <a:pt x="100" y="52"/>
                  </a:lnTo>
                  <a:lnTo>
                    <a:pt x="100" y="52"/>
                  </a:lnTo>
                  <a:lnTo>
                    <a:pt x="110" y="74"/>
                  </a:lnTo>
                  <a:lnTo>
                    <a:pt x="110" y="74"/>
                  </a:lnTo>
                  <a:lnTo>
                    <a:pt x="114" y="88"/>
                  </a:lnTo>
                  <a:lnTo>
                    <a:pt x="114" y="100"/>
                  </a:lnTo>
                  <a:lnTo>
                    <a:pt x="114" y="100"/>
                  </a:lnTo>
                  <a:lnTo>
                    <a:pt x="114" y="104"/>
                  </a:lnTo>
                  <a:lnTo>
                    <a:pt x="110" y="108"/>
                  </a:lnTo>
                  <a:lnTo>
                    <a:pt x="102" y="110"/>
                  </a:lnTo>
                  <a:lnTo>
                    <a:pt x="94" y="112"/>
                  </a:lnTo>
                  <a:lnTo>
                    <a:pt x="42" y="114"/>
                  </a:lnTo>
                  <a:lnTo>
                    <a:pt x="18" y="80"/>
                  </a:lnTo>
                  <a:lnTo>
                    <a:pt x="18" y="80"/>
                  </a:lnTo>
                  <a:lnTo>
                    <a:pt x="0" y="78"/>
                  </a:lnTo>
                  <a:lnTo>
                    <a:pt x="10" y="118"/>
                  </a:lnTo>
                  <a:lnTo>
                    <a:pt x="10" y="118"/>
                  </a:lnTo>
                  <a:lnTo>
                    <a:pt x="10" y="118"/>
                  </a:lnTo>
                  <a:lnTo>
                    <a:pt x="10" y="118"/>
                  </a:lnTo>
                  <a:lnTo>
                    <a:pt x="6" y="118"/>
                  </a:lnTo>
                  <a:lnTo>
                    <a:pt x="4" y="122"/>
                  </a:lnTo>
                  <a:lnTo>
                    <a:pt x="4" y="122"/>
                  </a:lnTo>
                  <a:lnTo>
                    <a:pt x="6" y="126"/>
                  </a:lnTo>
                  <a:lnTo>
                    <a:pt x="10" y="128"/>
                  </a:lnTo>
                  <a:lnTo>
                    <a:pt x="10" y="128"/>
                  </a:lnTo>
                  <a:lnTo>
                    <a:pt x="10" y="128"/>
                  </a:lnTo>
                  <a:lnTo>
                    <a:pt x="0" y="166"/>
                  </a:lnTo>
                  <a:lnTo>
                    <a:pt x="0" y="166"/>
                  </a:lnTo>
                  <a:lnTo>
                    <a:pt x="18" y="164"/>
                  </a:lnTo>
                  <a:lnTo>
                    <a:pt x="42" y="130"/>
                  </a:lnTo>
                  <a:lnTo>
                    <a:pt x="94" y="132"/>
                  </a:lnTo>
                  <a:lnTo>
                    <a:pt x="94" y="132"/>
                  </a:lnTo>
                  <a:lnTo>
                    <a:pt x="102" y="134"/>
                  </a:lnTo>
                  <a:lnTo>
                    <a:pt x="110" y="136"/>
                  </a:lnTo>
                  <a:lnTo>
                    <a:pt x="114" y="140"/>
                  </a:lnTo>
                  <a:lnTo>
                    <a:pt x="114" y="144"/>
                  </a:lnTo>
                  <a:lnTo>
                    <a:pt x="114" y="144"/>
                  </a:lnTo>
                  <a:lnTo>
                    <a:pt x="114" y="156"/>
                  </a:lnTo>
                  <a:lnTo>
                    <a:pt x="110" y="170"/>
                  </a:lnTo>
                  <a:lnTo>
                    <a:pt x="110" y="170"/>
                  </a:lnTo>
                  <a:lnTo>
                    <a:pt x="100" y="192"/>
                  </a:lnTo>
                  <a:lnTo>
                    <a:pt x="100" y="192"/>
                  </a:lnTo>
                  <a:lnTo>
                    <a:pt x="78" y="244"/>
                  </a:lnTo>
                  <a:lnTo>
                    <a:pt x="90" y="244"/>
                  </a:lnTo>
                  <a:lnTo>
                    <a:pt x="90" y="244"/>
                  </a:lnTo>
                  <a:lnTo>
                    <a:pt x="98" y="242"/>
                  </a:lnTo>
                  <a:lnTo>
                    <a:pt x="104" y="236"/>
                  </a:lnTo>
                  <a:lnTo>
                    <a:pt x="104" y="236"/>
                  </a:lnTo>
                  <a:lnTo>
                    <a:pt x="118" y="216"/>
                  </a:lnTo>
                  <a:lnTo>
                    <a:pt x="126" y="206"/>
                  </a:lnTo>
                  <a:lnTo>
                    <a:pt x="138" y="206"/>
                  </a:lnTo>
                  <a:lnTo>
                    <a:pt x="138" y="206"/>
                  </a:lnTo>
                  <a:lnTo>
                    <a:pt x="138" y="206"/>
                  </a:lnTo>
                  <a:lnTo>
                    <a:pt x="142" y="204"/>
                  </a:lnTo>
                  <a:lnTo>
                    <a:pt x="144" y="198"/>
                  </a:lnTo>
                  <a:lnTo>
                    <a:pt x="144" y="198"/>
                  </a:lnTo>
                  <a:lnTo>
                    <a:pt x="142" y="194"/>
                  </a:lnTo>
                  <a:lnTo>
                    <a:pt x="136" y="192"/>
                  </a:lnTo>
                  <a:lnTo>
                    <a:pt x="136" y="192"/>
                  </a:lnTo>
                  <a:lnTo>
                    <a:pt x="136" y="192"/>
                  </a:lnTo>
                  <a:lnTo>
                    <a:pt x="152" y="170"/>
                  </a:lnTo>
                  <a:lnTo>
                    <a:pt x="164" y="170"/>
                  </a:lnTo>
                  <a:lnTo>
                    <a:pt x="164" y="170"/>
                  </a:lnTo>
                  <a:lnTo>
                    <a:pt x="164" y="170"/>
                  </a:lnTo>
                  <a:lnTo>
                    <a:pt x="168" y="166"/>
                  </a:lnTo>
                  <a:lnTo>
                    <a:pt x="170" y="162"/>
                  </a:lnTo>
                  <a:lnTo>
                    <a:pt x="170" y="162"/>
                  </a:lnTo>
                  <a:lnTo>
                    <a:pt x="168" y="156"/>
                  </a:lnTo>
                  <a:lnTo>
                    <a:pt x="164" y="154"/>
                  </a:lnTo>
                  <a:lnTo>
                    <a:pt x="164" y="154"/>
                  </a:lnTo>
                  <a:lnTo>
                    <a:pt x="178" y="136"/>
                  </a:lnTo>
                  <a:lnTo>
                    <a:pt x="178" y="136"/>
                  </a:lnTo>
                  <a:lnTo>
                    <a:pt x="210" y="134"/>
                  </a:lnTo>
                  <a:lnTo>
                    <a:pt x="230" y="130"/>
                  </a:lnTo>
                  <a:lnTo>
                    <a:pt x="230" y="130"/>
                  </a:lnTo>
                  <a:lnTo>
                    <a:pt x="242" y="126"/>
                  </a:lnTo>
                  <a:lnTo>
                    <a:pt x="246" y="124"/>
                  </a:lnTo>
                  <a:lnTo>
                    <a:pt x="246" y="122"/>
                  </a:lnTo>
                  <a:lnTo>
                    <a:pt x="246" y="12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002776"/>
                </a:solidFill>
              </a:endParaRPr>
            </a:p>
          </p:txBody>
        </p:sp>
        <p:sp>
          <p:nvSpPr>
            <p:cNvPr id="36" name="Freeform 49"/>
            <p:cNvSpPr>
              <a:spLocks noEditPoints="1"/>
            </p:cNvSpPr>
            <p:nvPr/>
          </p:nvSpPr>
          <p:spPr bwMode="auto">
            <a:xfrm>
              <a:off x="5431710" y="1876162"/>
              <a:ext cx="633692" cy="650005"/>
            </a:xfrm>
            <a:custGeom>
              <a:avLst/>
              <a:gdLst>
                <a:gd name="T0" fmla="*/ 125 w 138"/>
                <a:gd name="T1" fmla="*/ 0 h 136"/>
                <a:gd name="T2" fmla="*/ 130 w 138"/>
                <a:gd name="T3" fmla="*/ 0 h 136"/>
                <a:gd name="T4" fmla="*/ 136 w 138"/>
                <a:gd name="T5" fmla="*/ 6 h 136"/>
                <a:gd name="T6" fmla="*/ 138 w 138"/>
                <a:gd name="T7" fmla="*/ 34 h 136"/>
                <a:gd name="T8" fmla="*/ 136 w 138"/>
                <a:gd name="T9" fmla="*/ 39 h 136"/>
                <a:gd name="T10" fmla="*/ 130 w 138"/>
                <a:gd name="T11" fmla="*/ 45 h 136"/>
                <a:gd name="T12" fmla="*/ 91 w 138"/>
                <a:gd name="T13" fmla="*/ 46 h 136"/>
                <a:gd name="T14" fmla="*/ 80 w 138"/>
                <a:gd name="T15" fmla="*/ 46 h 136"/>
                <a:gd name="T16" fmla="*/ 79 w 138"/>
                <a:gd name="T17" fmla="*/ 46 h 136"/>
                <a:gd name="T18" fmla="*/ 71 w 138"/>
                <a:gd name="T19" fmla="*/ 42 h 136"/>
                <a:gd name="T20" fmla="*/ 66 w 138"/>
                <a:gd name="T21" fmla="*/ 34 h 136"/>
                <a:gd name="T22" fmla="*/ 66 w 138"/>
                <a:gd name="T23" fmla="*/ 11 h 136"/>
                <a:gd name="T24" fmla="*/ 71 w 138"/>
                <a:gd name="T25" fmla="*/ 3 h 136"/>
                <a:gd name="T26" fmla="*/ 79 w 138"/>
                <a:gd name="T27" fmla="*/ 0 h 136"/>
                <a:gd name="T28" fmla="*/ 71 w 138"/>
                <a:gd name="T29" fmla="*/ 85 h 136"/>
                <a:gd name="T30" fmla="*/ 88 w 138"/>
                <a:gd name="T31" fmla="*/ 69 h 136"/>
                <a:gd name="T32" fmla="*/ 68 w 138"/>
                <a:gd name="T33" fmla="*/ 62 h 136"/>
                <a:gd name="T34" fmla="*/ 66 w 138"/>
                <a:gd name="T35" fmla="*/ 54 h 136"/>
                <a:gd name="T36" fmla="*/ 62 w 138"/>
                <a:gd name="T37" fmla="*/ 48 h 136"/>
                <a:gd name="T38" fmla="*/ 57 w 138"/>
                <a:gd name="T39" fmla="*/ 48 h 136"/>
                <a:gd name="T40" fmla="*/ 54 w 138"/>
                <a:gd name="T41" fmla="*/ 48 h 136"/>
                <a:gd name="T42" fmla="*/ 53 w 138"/>
                <a:gd name="T43" fmla="*/ 43 h 136"/>
                <a:gd name="T44" fmla="*/ 54 w 138"/>
                <a:gd name="T45" fmla="*/ 39 h 136"/>
                <a:gd name="T46" fmla="*/ 57 w 138"/>
                <a:gd name="T47" fmla="*/ 35 h 136"/>
                <a:gd name="T48" fmla="*/ 57 w 138"/>
                <a:gd name="T49" fmla="*/ 32 h 136"/>
                <a:gd name="T50" fmla="*/ 57 w 138"/>
                <a:gd name="T51" fmla="*/ 31 h 136"/>
                <a:gd name="T52" fmla="*/ 56 w 138"/>
                <a:gd name="T53" fmla="*/ 31 h 136"/>
                <a:gd name="T54" fmla="*/ 54 w 138"/>
                <a:gd name="T55" fmla="*/ 21 h 136"/>
                <a:gd name="T56" fmla="*/ 53 w 138"/>
                <a:gd name="T57" fmla="*/ 18 h 136"/>
                <a:gd name="T58" fmla="*/ 45 w 138"/>
                <a:gd name="T59" fmla="*/ 17 h 136"/>
                <a:gd name="T60" fmla="*/ 36 w 138"/>
                <a:gd name="T61" fmla="*/ 20 h 136"/>
                <a:gd name="T62" fmla="*/ 34 w 138"/>
                <a:gd name="T63" fmla="*/ 21 h 136"/>
                <a:gd name="T64" fmla="*/ 32 w 138"/>
                <a:gd name="T65" fmla="*/ 31 h 136"/>
                <a:gd name="T66" fmla="*/ 32 w 138"/>
                <a:gd name="T67" fmla="*/ 31 h 136"/>
                <a:gd name="T68" fmla="*/ 32 w 138"/>
                <a:gd name="T69" fmla="*/ 32 h 136"/>
                <a:gd name="T70" fmla="*/ 32 w 138"/>
                <a:gd name="T71" fmla="*/ 35 h 136"/>
                <a:gd name="T72" fmla="*/ 34 w 138"/>
                <a:gd name="T73" fmla="*/ 39 h 136"/>
                <a:gd name="T74" fmla="*/ 37 w 138"/>
                <a:gd name="T75" fmla="*/ 43 h 136"/>
                <a:gd name="T76" fmla="*/ 36 w 138"/>
                <a:gd name="T77" fmla="*/ 46 h 136"/>
                <a:gd name="T78" fmla="*/ 34 w 138"/>
                <a:gd name="T79" fmla="*/ 48 h 136"/>
                <a:gd name="T80" fmla="*/ 32 w 138"/>
                <a:gd name="T81" fmla="*/ 48 h 136"/>
                <a:gd name="T82" fmla="*/ 28 w 138"/>
                <a:gd name="T83" fmla="*/ 48 h 136"/>
                <a:gd name="T84" fmla="*/ 22 w 138"/>
                <a:gd name="T85" fmla="*/ 62 h 136"/>
                <a:gd name="T86" fmla="*/ 0 w 138"/>
                <a:gd name="T87" fmla="*/ 69 h 136"/>
                <a:gd name="T88" fmla="*/ 17 w 138"/>
                <a:gd name="T89" fmla="*/ 85 h 136"/>
                <a:gd name="T90" fmla="*/ 71 w 138"/>
                <a:gd name="T91" fmla="*/ 136 h 136"/>
                <a:gd name="T92" fmla="*/ 71 w 138"/>
                <a:gd name="T93" fmla="*/ 85 h 136"/>
                <a:gd name="T94" fmla="*/ 45 w 138"/>
                <a:gd name="T95" fmla="*/ 52 h 136"/>
                <a:gd name="T96" fmla="*/ 43 w 138"/>
                <a:gd name="T97" fmla="*/ 48 h 136"/>
                <a:gd name="T98" fmla="*/ 46 w 138"/>
                <a:gd name="T99" fmla="*/ 48 h 136"/>
                <a:gd name="T100" fmla="*/ 46 w 138"/>
                <a:gd name="T101" fmla="*/ 52 h 136"/>
                <a:gd name="T102" fmla="*/ 42 w 138"/>
                <a:gd name="T103" fmla="*/ 62 h 136"/>
                <a:gd name="T104" fmla="*/ 82 w 138"/>
                <a:gd name="T105" fmla="*/ 9 h 136"/>
                <a:gd name="T106" fmla="*/ 125 w 138"/>
                <a:gd name="T107" fmla="*/ 12 h 136"/>
                <a:gd name="T108" fmla="*/ 82 w 138"/>
                <a:gd name="T109" fmla="*/ 9 h 136"/>
                <a:gd name="T110" fmla="*/ 82 w 138"/>
                <a:gd name="T111" fmla="*/ 31 h 136"/>
                <a:gd name="T112" fmla="*/ 125 w 138"/>
                <a:gd name="T113" fmla="*/ 34 h 136"/>
                <a:gd name="T114" fmla="*/ 82 w 138"/>
                <a:gd name="T115" fmla="*/ 31 h 136"/>
                <a:gd name="T116" fmla="*/ 82 w 138"/>
                <a:gd name="T117" fmla="*/ 20 h 136"/>
                <a:gd name="T118" fmla="*/ 125 w 138"/>
                <a:gd name="T119" fmla="*/ 23 h 136"/>
                <a:gd name="T120" fmla="*/ 82 w 138"/>
                <a:gd name="T121" fmla="*/ 2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8" h="136">
                  <a:moveTo>
                    <a:pt x="79" y="0"/>
                  </a:moveTo>
                  <a:lnTo>
                    <a:pt x="125" y="0"/>
                  </a:lnTo>
                  <a:lnTo>
                    <a:pt x="125" y="0"/>
                  </a:lnTo>
                  <a:lnTo>
                    <a:pt x="130" y="0"/>
                  </a:lnTo>
                  <a:lnTo>
                    <a:pt x="135" y="3"/>
                  </a:lnTo>
                  <a:lnTo>
                    <a:pt x="136" y="6"/>
                  </a:lnTo>
                  <a:lnTo>
                    <a:pt x="138" y="11"/>
                  </a:lnTo>
                  <a:lnTo>
                    <a:pt x="138" y="34"/>
                  </a:lnTo>
                  <a:lnTo>
                    <a:pt x="138" y="34"/>
                  </a:lnTo>
                  <a:lnTo>
                    <a:pt x="136" y="39"/>
                  </a:lnTo>
                  <a:lnTo>
                    <a:pt x="135" y="42"/>
                  </a:lnTo>
                  <a:lnTo>
                    <a:pt x="130" y="45"/>
                  </a:lnTo>
                  <a:lnTo>
                    <a:pt x="125" y="46"/>
                  </a:lnTo>
                  <a:lnTo>
                    <a:pt x="91" y="46"/>
                  </a:lnTo>
                  <a:lnTo>
                    <a:pt x="80" y="56"/>
                  </a:lnTo>
                  <a:lnTo>
                    <a:pt x="80" y="46"/>
                  </a:lnTo>
                  <a:lnTo>
                    <a:pt x="79" y="46"/>
                  </a:lnTo>
                  <a:lnTo>
                    <a:pt x="79" y="46"/>
                  </a:lnTo>
                  <a:lnTo>
                    <a:pt x="74" y="45"/>
                  </a:lnTo>
                  <a:lnTo>
                    <a:pt x="71" y="42"/>
                  </a:lnTo>
                  <a:lnTo>
                    <a:pt x="68" y="39"/>
                  </a:lnTo>
                  <a:lnTo>
                    <a:pt x="66" y="34"/>
                  </a:lnTo>
                  <a:lnTo>
                    <a:pt x="66" y="11"/>
                  </a:lnTo>
                  <a:lnTo>
                    <a:pt x="66" y="11"/>
                  </a:lnTo>
                  <a:lnTo>
                    <a:pt x="68" y="6"/>
                  </a:lnTo>
                  <a:lnTo>
                    <a:pt x="71" y="3"/>
                  </a:lnTo>
                  <a:lnTo>
                    <a:pt x="74" y="0"/>
                  </a:lnTo>
                  <a:lnTo>
                    <a:pt x="79" y="0"/>
                  </a:lnTo>
                  <a:lnTo>
                    <a:pt x="79" y="0"/>
                  </a:lnTo>
                  <a:close/>
                  <a:moveTo>
                    <a:pt x="71" y="85"/>
                  </a:moveTo>
                  <a:lnTo>
                    <a:pt x="80" y="85"/>
                  </a:lnTo>
                  <a:lnTo>
                    <a:pt x="88" y="69"/>
                  </a:lnTo>
                  <a:lnTo>
                    <a:pt x="88" y="62"/>
                  </a:lnTo>
                  <a:lnTo>
                    <a:pt x="68" y="62"/>
                  </a:lnTo>
                  <a:lnTo>
                    <a:pt x="68" y="62"/>
                  </a:lnTo>
                  <a:lnTo>
                    <a:pt x="66" y="54"/>
                  </a:lnTo>
                  <a:lnTo>
                    <a:pt x="62" y="48"/>
                  </a:lnTo>
                  <a:lnTo>
                    <a:pt x="62" y="48"/>
                  </a:lnTo>
                  <a:lnTo>
                    <a:pt x="57" y="48"/>
                  </a:lnTo>
                  <a:lnTo>
                    <a:pt x="57" y="48"/>
                  </a:lnTo>
                  <a:lnTo>
                    <a:pt x="54" y="48"/>
                  </a:lnTo>
                  <a:lnTo>
                    <a:pt x="54" y="48"/>
                  </a:lnTo>
                  <a:lnTo>
                    <a:pt x="53" y="43"/>
                  </a:lnTo>
                  <a:lnTo>
                    <a:pt x="53" y="43"/>
                  </a:lnTo>
                  <a:lnTo>
                    <a:pt x="54" y="39"/>
                  </a:lnTo>
                  <a:lnTo>
                    <a:pt x="54" y="39"/>
                  </a:lnTo>
                  <a:lnTo>
                    <a:pt x="57" y="35"/>
                  </a:lnTo>
                  <a:lnTo>
                    <a:pt x="57" y="35"/>
                  </a:lnTo>
                  <a:lnTo>
                    <a:pt x="57" y="32"/>
                  </a:lnTo>
                  <a:lnTo>
                    <a:pt x="57" y="32"/>
                  </a:lnTo>
                  <a:lnTo>
                    <a:pt x="57" y="31"/>
                  </a:lnTo>
                  <a:lnTo>
                    <a:pt x="57" y="31"/>
                  </a:lnTo>
                  <a:lnTo>
                    <a:pt x="56" y="31"/>
                  </a:lnTo>
                  <a:lnTo>
                    <a:pt x="56" y="31"/>
                  </a:lnTo>
                  <a:lnTo>
                    <a:pt x="56" y="23"/>
                  </a:lnTo>
                  <a:lnTo>
                    <a:pt x="54" y="21"/>
                  </a:lnTo>
                  <a:lnTo>
                    <a:pt x="53" y="18"/>
                  </a:lnTo>
                  <a:lnTo>
                    <a:pt x="53" y="18"/>
                  </a:lnTo>
                  <a:lnTo>
                    <a:pt x="49" y="17"/>
                  </a:lnTo>
                  <a:lnTo>
                    <a:pt x="45" y="17"/>
                  </a:lnTo>
                  <a:lnTo>
                    <a:pt x="40" y="17"/>
                  </a:lnTo>
                  <a:lnTo>
                    <a:pt x="36" y="20"/>
                  </a:lnTo>
                  <a:lnTo>
                    <a:pt x="36" y="20"/>
                  </a:lnTo>
                  <a:lnTo>
                    <a:pt x="34" y="21"/>
                  </a:lnTo>
                  <a:lnTo>
                    <a:pt x="32" y="23"/>
                  </a:lnTo>
                  <a:lnTo>
                    <a:pt x="32" y="31"/>
                  </a:lnTo>
                  <a:lnTo>
                    <a:pt x="32" y="31"/>
                  </a:lnTo>
                  <a:lnTo>
                    <a:pt x="32" y="31"/>
                  </a:lnTo>
                  <a:lnTo>
                    <a:pt x="32" y="32"/>
                  </a:lnTo>
                  <a:lnTo>
                    <a:pt x="32" y="32"/>
                  </a:lnTo>
                  <a:lnTo>
                    <a:pt x="32" y="32"/>
                  </a:lnTo>
                  <a:lnTo>
                    <a:pt x="32" y="35"/>
                  </a:lnTo>
                  <a:lnTo>
                    <a:pt x="32" y="35"/>
                  </a:lnTo>
                  <a:lnTo>
                    <a:pt x="34" y="39"/>
                  </a:lnTo>
                  <a:lnTo>
                    <a:pt x="34" y="39"/>
                  </a:lnTo>
                  <a:lnTo>
                    <a:pt x="37" y="43"/>
                  </a:lnTo>
                  <a:lnTo>
                    <a:pt x="37" y="43"/>
                  </a:lnTo>
                  <a:lnTo>
                    <a:pt x="36" y="46"/>
                  </a:lnTo>
                  <a:lnTo>
                    <a:pt x="36" y="46"/>
                  </a:lnTo>
                  <a:lnTo>
                    <a:pt x="34" y="48"/>
                  </a:lnTo>
                  <a:lnTo>
                    <a:pt x="32" y="48"/>
                  </a:lnTo>
                  <a:lnTo>
                    <a:pt x="32" y="48"/>
                  </a:lnTo>
                  <a:lnTo>
                    <a:pt x="28" y="48"/>
                  </a:lnTo>
                  <a:lnTo>
                    <a:pt x="28" y="48"/>
                  </a:lnTo>
                  <a:lnTo>
                    <a:pt x="23" y="54"/>
                  </a:lnTo>
                  <a:lnTo>
                    <a:pt x="22" y="62"/>
                  </a:lnTo>
                  <a:lnTo>
                    <a:pt x="0" y="62"/>
                  </a:lnTo>
                  <a:lnTo>
                    <a:pt x="0" y="69"/>
                  </a:lnTo>
                  <a:lnTo>
                    <a:pt x="9" y="85"/>
                  </a:lnTo>
                  <a:lnTo>
                    <a:pt x="17" y="85"/>
                  </a:lnTo>
                  <a:lnTo>
                    <a:pt x="17" y="136"/>
                  </a:lnTo>
                  <a:lnTo>
                    <a:pt x="71" y="136"/>
                  </a:lnTo>
                  <a:lnTo>
                    <a:pt x="71" y="85"/>
                  </a:lnTo>
                  <a:lnTo>
                    <a:pt x="71" y="85"/>
                  </a:lnTo>
                  <a:close/>
                  <a:moveTo>
                    <a:pt x="42" y="62"/>
                  </a:moveTo>
                  <a:lnTo>
                    <a:pt x="45" y="52"/>
                  </a:lnTo>
                  <a:lnTo>
                    <a:pt x="43" y="51"/>
                  </a:lnTo>
                  <a:lnTo>
                    <a:pt x="43" y="48"/>
                  </a:lnTo>
                  <a:lnTo>
                    <a:pt x="45" y="48"/>
                  </a:lnTo>
                  <a:lnTo>
                    <a:pt x="46" y="48"/>
                  </a:lnTo>
                  <a:lnTo>
                    <a:pt x="48" y="51"/>
                  </a:lnTo>
                  <a:lnTo>
                    <a:pt x="46" y="52"/>
                  </a:lnTo>
                  <a:lnTo>
                    <a:pt x="49" y="62"/>
                  </a:lnTo>
                  <a:lnTo>
                    <a:pt x="42" y="62"/>
                  </a:lnTo>
                  <a:lnTo>
                    <a:pt x="42" y="62"/>
                  </a:lnTo>
                  <a:close/>
                  <a:moveTo>
                    <a:pt x="82" y="9"/>
                  </a:moveTo>
                  <a:lnTo>
                    <a:pt x="82" y="12"/>
                  </a:lnTo>
                  <a:lnTo>
                    <a:pt x="125" y="12"/>
                  </a:lnTo>
                  <a:lnTo>
                    <a:pt x="125" y="9"/>
                  </a:lnTo>
                  <a:lnTo>
                    <a:pt x="82" y="9"/>
                  </a:lnTo>
                  <a:lnTo>
                    <a:pt x="82" y="9"/>
                  </a:lnTo>
                  <a:close/>
                  <a:moveTo>
                    <a:pt x="82" y="31"/>
                  </a:moveTo>
                  <a:lnTo>
                    <a:pt x="82" y="34"/>
                  </a:lnTo>
                  <a:lnTo>
                    <a:pt x="125" y="34"/>
                  </a:lnTo>
                  <a:lnTo>
                    <a:pt x="125" y="31"/>
                  </a:lnTo>
                  <a:lnTo>
                    <a:pt x="82" y="31"/>
                  </a:lnTo>
                  <a:lnTo>
                    <a:pt x="82" y="31"/>
                  </a:lnTo>
                  <a:close/>
                  <a:moveTo>
                    <a:pt x="82" y="20"/>
                  </a:moveTo>
                  <a:lnTo>
                    <a:pt x="82" y="23"/>
                  </a:lnTo>
                  <a:lnTo>
                    <a:pt x="125" y="23"/>
                  </a:lnTo>
                  <a:lnTo>
                    <a:pt x="125" y="20"/>
                  </a:lnTo>
                  <a:lnTo>
                    <a:pt x="82" y="20"/>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solidFill>
                  <a:srgbClr val="002776"/>
                </a:solidFill>
              </a:endParaRPr>
            </a:p>
          </p:txBody>
        </p:sp>
      </p:grpSp>
      <p:sp>
        <p:nvSpPr>
          <p:cNvPr id="30" name="Freeform 134"/>
          <p:cNvSpPr>
            <a:spLocks/>
          </p:cNvSpPr>
          <p:nvPr/>
        </p:nvSpPr>
        <p:spPr bwMode="auto">
          <a:xfrm>
            <a:off x="3722606" y="3552593"/>
            <a:ext cx="176055" cy="559609"/>
          </a:xfrm>
          <a:custGeom>
            <a:avLst/>
            <a:gdLst>
              <a:gd name="T0" fmla="*/ 15 w 31"/>
              <a:gd name="T1" fmla="*/ 0 h 97"/>
              <a:gd name="T2" fmla="*/ 0 w 31"/>
              <a:gd name="T3" fmla="*/ 34 h 97"/>
              <a:gd name="T4" fmla="*/ 2 w 31"/>
              <a:gd name="T5" fmla="*/ 33 h 97"/>
              <a:gd name="T6" fmla="*/ 15 w 31"/>
              <a:gd name="T7" fmla="*/ 49 h 97"/>
              <a:gd name="T8" fmla="*/ 2 w 31"/>
              <a:gd name="T9" fmla="*/ 64 h 97"/>
              <a:gd name="T10" fmla="*/ 0 w 31"/>
              <a:gd name="T11" fmla="*/ 64 h 97"/>
              <a:gd name="T12" fmla="*/ 15 w 31"/>
              <a:gd name="T13" fmla="*/ 97 h 97"/>
              <a:gd name="T14" fmla="*/ 31 w 31"/>
              <a:gd name="T15" fmla="*/ 49 h 97"/>
              <a:gd name="T16" fmla="*/ 15 w 31"/>
              <a:gd name="T1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97">
                <a:moveTo>
                  <a:pt x="15" y="0"/>
                </a:moveTo>
                <a:cubicBezTo>
                  <a:pt x="8" y="0"/>
                  <a:pt x="2" y="14"/>
                  <a:pt x="0" y="34"/>
                </a:cubicBezTo>
                <a:cubicBezTo>
                  <a:pt x="1" y="33"/>
                  <a:pt x="1" y="33"/>
                  <a:pt x="2" y="33"/>
                </a:cubicBezTo>
                <a:cubicBezTo>
                  <a:pt x="9" y="33"/>
                  <a:pt x="15" y="40"/>
                  <a:pt x="15" y="49"/>
                </a:cubicBezTo>
                <a:cubicBezTo>
                  <a:pt x="15" y="57"/>
                  <a:pt x="9" y="64"/>
                  <a:pt x="2" y="64"/>
                </a:cubicBezTo>
                <a:cubicBezTo>
                  <a:pt x="1" y="64"/>
                  <a:pt x="1" y="64"/>
                  <a:pt x="0" y="64"/>
                </a:cubicBezTo>
                <a:cubicBezTo>
                  <a:pt x="2" y="83"/>
                  <a:pt x="8" y="97"/>
                  <a:pt x="15" y="97"/>
                </a:cubicBezTo>
                <a:cubicBezTo>
                  <a:pt x="24" y="97"/>
                  <a:pt x="31" y="75"/>
                  <a:pt x="31" y="49"/>
                </a:cubicBezTo>
                <a:cubicBezTo>
                  <a:pt x="31" y="22"/>
                  <a:pt x="24" y="0"/>
                  <a:pt x="15"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5" rIns="91428" bIns="45715" numCol="1" anchor="t" anchorCtr="0" compatLnSpc="1">
            <a:prstTxWarp prst="textNoShape">
              <a:avLst/>
            </a:prstTxWarp>
          </a:bodyPr>
          <a:lstStyle/>
          <a:p>
            <a:endParaRPr lang="es-ES_tradnl">
              <a:solidFill>
                <a:srgbClr val="002776"/>
              </a:solidFill>
            </a:endParaRPr>
          </a:p>
        </p:txBody>
      </p:sp>
    </p:spTree>
    <p:extLst>
      <p:ext uri="{BB962C8B-B14F-4D97-AF65-F5344CB8AC3E}">
        <p14:creationId xmlns:p14="http://schemas.microsoft.com/office/powerpoint/2010/main" val="40750264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272480" y="6597126"/>
            <a:ext cx="306387" cy="144247"/>
          </a:xfrm>
        </p:spPr>
        <p:txBody>
          <a:bodyPr/>
          <a:lstStyle/>
          <a:p>
            <a:fld id="{20A7A354-C5FB-4D1E-BE75-5A939ED93F75}" type="slidenum">
              <a:rPr lang="es-ES" smtClean="0">
                <a:solidFill>
                  <a:srgbClr val="002776"/>
                </a:solidFill>
              </a:rPr>
              <a:pPr/>
              <a:t>9</a:t>
            </a:fld>
            <a:endParaRPr lang="es-ES" dirty="0">
              <a:solidFill>
                <a:srgbClr val="002776"/>
              </a:solidFill>
            </a:endParaRPr>
          </a:p>
        </p:txBody>
      </p:sp>
      <p:sp>
        <p:nvSpPr>
          <p:cNvPr id="84" name="Title 1"/>
          <p:cNvSpPr txBox="1">
            <a:spLocks/>
          </p:cNvSpPr>
          <p:nvPr/>
        </p:nvSpPr>
        <p:spPr bwMode="auto">
          <a:xfrm>
            <a:off x="414912" y="368493"/>
            <a:ext cx="9217025"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fontAlgn="base">
              <a:spcBef>
                <a:spcPct val="0"/>
              </a:spcBef>
              <a:spcAft>
                <a:spcPct val="0"/>
              </a:spcAft>
            </a:pPr>
            <a:r>
              <a:rPr lang="es-ES" b="1" dirty="0" smtClean="0">
                <a:solidFill>
                  <a:srgbClr val="002060"/>
                </a:solidFill>
                <a:cs typeface="Arial" charset="0"/>
              </a:rPr>
              <a:t>Ejes estratégicos del Plan Estratégico</a:t>
            </a:r>
          </a:p>
          <a:p>
            <a:pPr fontAlgn="base">
              <a:spcBef>
                <a:spcPct val="0"/>
              </a:spcBef>
              <a:spcAft>
                <a:spcPct val="0"/>
              </a:spcAft>
            </a:pPr>
            <a:r>
              <a:rPr lang="es-ES" sz="2000" b="1" dirty="0">
                <a:solidFill>
                  <a:srgbClr val="00B0F0"/>
                </a:solidFill>
                <a:cs typeface="Arial" charset="0"/>
              </a:rPr>
              <a:t>Pilares y principios estratégicos del Plan de Turismo de Quito</a:t>
            </a:r>
            <a:endParaRPr lang="es-ES" sz="1400" i="1" dirty="0">
              <a:solidFill>
                <a:srgbClr val="00B0F0"/>
              </a:solidFill>
              <a:cs typeface="Arial" charset="0"/>
            </a:endParaRPr>
          </a:p>
        </p:txBody>
      </p:sp>
      <p:grpSp>
        <p:nvGrpSpPr>
          <p:cNvPr id="6" name="Group 5"/>
          <p:cNvGrpSpPr/>
          <p:nvPr/>
        </p:nvGrpSpPr>
        <p:grpSpPr>
          <a:xfrm>
            <a:off x="187035" y="1340772"/>
            <a:ext cx="1718345" cy="1463910"/>
            <a:chOff x="414907" y="1634805"/>
            <a:chExt cx="1718345" cy="1650179"/>
          </a:xfrm>
        </p:grpSpPr>
        <p:sp>
          <p:nvSpPr>
            <p:cNvPr id="88" name="Rounded Rectangle 87"/>
            <p:cNvSpPr/>
            <p:nvPr/>
          </p:nvSpPr>
          <p:spPr>
            <a:xfrm>
              <a:off x="414907" y="1634805"/>
              <a:ext cx="1718345" cy="1650179"/>
            </a:xfrm>
            <a:prstGeom prst="round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b="1" dirty="0">
                <a:solidFill>
                  <a:srgbClr val="002060"/>
                </a:solidFill>
              </a:endParaRPr>
            </a:p>
            <a:p>
              <a:pPr algn="ctr"/>
              <a:endParaRPr lang="es-ES" sz="1400" b="1" dirty="0">
                <a:solidFill>
                  <a:srgbClr val="002060"/>
                </a:solidFill>
              </a:endParaRPr>
            </a:p>
            <a:p>
              <a:pPr algn="ctr"/>
              <a:endParaRPr lang="es-ES" sz="1400" b="1" dirty="0">
                <a:solidFill>
                  <a:srgbClr val="002060"/>
                </a:solidFill>
              </a:endParaRPr>
            </a:p>
            <a:p>
              <a:pPr algn="ctr"/>
              <a:endParaRPr lang="es-ES" sz="1400" b="1" dirty="0">
                <a:solidFill>
                  <a:srgbClr val="002060"/>
                </a:solidFill>
              </a:endParaRPr>
            </a:p>
            <a:p>
              <a:pPr algn="ctr"/>
              <a:r>
                <a:rPr lang="es-ES" sz="1400" b="1" dirty="0">
                  <a:solidFill>
                    <a:srgbClr val="002060"/>
                  </a:solidFill>
                </a:rPr>
                <a:t>Conectividad</a:t>
              </a:r>
            </a:p>
          </p:txBody>
        </p:sp>
        <p:sp>
          <p:nvSpPr>
            <p:cNvPr id="92" name="Freeform 11"/>
            <p:cNvSpPr>
              <a:spLocks/>
            </p:cNvSpPr>
            <p:nvPr/>
          </p:nvSpPr>
          <p:spPr bwMode="auto">
            <a:xfrm>
              <a:off x="932405" y="1865348"/>
              <a:ext cx="662691" cy="657303"/>
            </a:xfrm>
            <a:custGeom>
              <a:avLst/>
              <a:gdLst>
                <a:gd name="T0" fmla="*/ 246 w 246"/>
                <a:gd name="T1" fmla="*/ 122 h 244"/>
                <a:gd name="T2" fmla="*/ 246 w 246"/>
                <a:gd name="T3" fmla="*/ 122 h 244"/>
                <a:gd name="T4" fmla="*/ 246 w 246"/>
                <a:gd name="T5" fmla="*/ 122 h 244"/>
                <a:gd name="T6" fmla="*/ 246 w 246"/>
                <a:gd name="T7" fmla="*/ 120 h 244"/>
                <a:gd name="T8" fmla="*/ 230 w 246"/>
                <a:gd name="T9" fmla="*/ 114 h 244"/>
                <a:gd name="T10" fmla="*/ 210 w 246"/>
                <a:gd name="T11" fmla="*/ 110 h 244"/>
                <a:gd name="T12" fmla="*/ 178 w 246"/>
                <a:gd name="T13" fmla="*/ 108 h 244"/>
                <a:gd name="T14" fmla="*/ 164 w 246"/>
                <a:gd name="T15" fmla="*/ 90 h 244"/>
                <a:gd name="T16" fmla="*/ 170 w 246"/>
                <a:gd name="T17" fmla="*/ 82 h 244"/>
                <a:gd name="T18" fmla="*/ 168 w 246"/>
                <a:gd name="T19" fmla="*/ 76 h 244"/>
                <a:gd name="T20" fmla="*/ 162 w 246"/>
                <a:gd name="T21" fmla="*/ 74 h 244"/>
                <a:gd name="T22" fmla="*/ 162 w 246"/>
                <a:gd name="T23" fmla="*/ 74 h 244"/>
                <a:gd name="T24" fmla="*/ 136 w 246"/>
                <a:gd name="T25" fmla="*/ 52 h 244"/>
                <a:gd name="T26" fmla="*/ 136 w 246"/>
                <a:gd name="T27" fmla="*/ 52 h 244"/>
                <a:gd name="T28" fmla="*/ 142 w 246"/>
                <a:gd name="T29" fmla="*/ 50 h 244"/>
                <a:gd name="T30" fmla="*/ 144 w 246"/>
                <a:gd name="T31" fmla="*/ 46 h 244"/>
                <a:gd name="T32" fmla="*/ 138 w 246"/>
                <a:gd name="T33" fmla="*/ 38 h 244"/>
                <a:gd name="T34" fmla="*/ 126 w 246"/>
                <a:gd name="T35" fmla="*/ 38 h 244"/>
                <a:gd name="T36" fmla="*/ 118 w 246"/>
                <a:gd name="T37" fmla="*/ 28 h 244"/>
                <a:gd name="T38" fmla="*/ 104 w 246"/>
                <a:gd name="T39" fmla="*/ 8 h 244"/>
                <a:gd name="T40" fmla="*/ 90 w 246"/>
                <a:gd name="T41" fmla="*/ 0 h 244"/>
                <a:gd name="T42" fmla="*/ 78 w 246"/>
                <a:gd name="T43" fmla="*/ 0 h 244"/>
                <a:gd name="T44" fmla="*/ 100 w 246"/>
                <a:gd name="T45" fmla="*/ 52 h 244"/>
                <a:gd name="T46" fmla="*/ 110 w 246"/>
                <a:gd name="T47" fmla="*/ 74 h 244"/>
                <a:gd name="T48" fmla="*/ 114 w 246"/>
                <a:gd name="T49" fmla="*/ 100 h 244"/>
                <a:gd name="T50" fmla="*/ 114 w 246"/>
                <a:gd name="T51" fmla="*/ 104 h 244"/>
                <a:gd name="T52" fmla="*/ 102 w 246"/>
                <a:gd name="T53" fmla="*/ 110 h 244"/>
                <a:gd name="T54" fmla="*/ 42 w 246"/>
                <a:gd name="T55" fmla="*/ 114 h 244"/>
                <a:gd name="T56" fmla="*/ 18 w 246"/>
                <a:gd name="T57" fmla="*/ 80 h 244"/>
                <a:gd name="T58" fmla="*/ 10 w 246"/>
                <a:gd name="T59" fmla="*/ 118 h 244"/>
                <a:gd name="T60" fmla="*/ 10 w 246"/>
                <a:gd name="T61" fmla="*/ 118 h 244"/>
                <a:gd name="T62" fmla="*/ 6 w 246"/>
                <a:gd name="T63" fmla="*/ 118 h 244"/>
                <a:gd name="T64" fmla="*/ 4 w 246"/>
                <a:gd name="T65" fmla="*/ 122 h 244"/>
                <a:gd name="T66" fmla="*/ 10 w 246"/>
                <a:gd name="T67" fmla="*/ 128 h 244"/>
                <a:gd name="T68" fmla="*/ 10 w 246"/>
                <a:gd name="T69" fmla="*/ 128 h 244"/>
                <a:gd name="T70" fmla="*/ 0 w 246"/>
                <a:gd name="T71" fmla="*/ 166 h 244"/>
                <a:gd name="T72" fmla="*/ 42 w 246"/>
                <a:gd name="T73" fmla="*/ 130 h 244"/>
                <a:gd name="T74" fmla="*/ 94 w 246"/>
                <a:gd name="T75" fmla="*/ 132 h 244"/>
                <a:gd name="T76" fmla="*/ 110 w 246"/>
                <a:gd name="T77" fmla="*/ 136 h 244"/>
                <a:gd name="T78" fmla="*/ 114 w 246"/>
                <a:gd name="T79" fmla="*/ 144 h 244"/>
                <a:gd name="T80" fmla="*/ 114 w 246"/>
                <a:gd name="T81" fmla="*/ 156 h 244"/>
                <a:gd name="T82" fmla="*/ 110 w 246"/>
                <a:gd name="T83" fmla="*/ 170 h 244"/>
                <a:gd name="T84" fmla="*/ 100 w 246"/>
                <a:gd name="T85" fmla="*/ 192 h 244"/>
                <a:gd name="T86" fmla="*/ 90 w 246"/>
                <a:gd name="T87" fmla="*/ 244 h 244"/>
                <a:gd name="T88" fmla="*/ 98 w 246"/>
                <a:gd name="T89" fmla="*/ 242 h 244"/>
                <a:gd name="T90" fmla="*/ 104 w 246"/>
                <a:gd name="T91" fmla="*/ 236 h 244"/>
                <a:gd name="T92" fmla="*/ 126 w 246"/>
                <a:gd name="T93" fmla="*/ 206 h 244"/>
                <a:gd name="T94" fmla="*/ 138 w 246"/>
                <a:gd name="T95" fmla="*/ 206 h 244"/>
                <a:gd name="T96" fmla="*/ 142 w 246"/>
                <a:gd name="T97" fmla="*/ 204 h 244"/>
                <a:gd name="T98" fmla="*/ 144 w 246"/>
                <a:gd name="T99" fmla="*/ 198 h 244"/>
                <a:gd name="T100" fmla="*/ 136 w 246"/>
                <a:gd name="T101" fmla="*/ 192 h 244"/>
                <a:gd name="T102" fmla="*/ 136 w 246"/>
                <a:gd name="T103" fmla="*/ 192 h 244"/>
                <a:gd name="T104" fmla="*/ 164 w 246"/>
                <a:gd name="T105" fmla="*/ 170 h 244"/>
                <a:gd name="T106" fmla="*/ 164 w 246"/>
                <a:gd name="T107" fmla="*/ 170 h 244"/>
                <a:gd name="T108" fmla="*/ 170 w 246"/>
                <a:gd name="T109" fmla="*/ 162 h 244"/>
                <a:gd name="T110" fmla="*/ 168 w 246"/>
                <a:gd name="T111" fmla="*/ 156 h 244"/>
                <a:gd name="T112" fmla="*/ 164 w 246"/>
                <a:gd name="T113" fmla="*/ 154 h 244"/>
                <a:gd name="T114" fmla="*/ 178 w 246"/>
                <a:gd name="T115" fmla="*/ 136 h 244"/>
                <a:gd name="T116" fmla="*/ 230 w 246"/>
                <a:gd name="T117" fmla="*/ 130 h 244"/>
                <a:gd name="T118" fmla="*/ 242 w 246"/>
                <a:gd name="T119" fmla="*/ 126 h 244"/>
                <a:gd name="T120" fmla="*/ 246 w 246"/>
                <a:gd name="T121" fmla="*/ 122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6" h="244">
                  <a:moveTo>
                    <a:pt x="246" y="122"/>
                  </a:moveTo>
                  <a:lnTo>
                    <a:pt x="246" y="122"/>
                  </a:lnTo>
                  <a:lnTo>
                    <a:pt x="246" y="122"/>
                  </a:lnTo>
                  <a:lnTo>
                    <a:pt x="246" y="122"/>
                  </a:lnTo>
                  <a:lnTo>
                    <a:pt x="246" y="122"/>
                  </a:lnTo>
                  <a:lnTo>
                    <a:pt x="246" y="122"/>
                  </a:lnTo>
                  <a:lnTo>
                    <a:pt x="246" y="122"/>
                  </a:lnTo>
                  <a:lnTo>
                    <a:pt x="246" y="120"/>
                  </a:lnTo>
                  <a:lnTo>
                    <a:pt x="242" y="118"/>
                  </a:lnTo>
                  <a:lnTo>
                    <a:pt x="230" y="114"/>
                  </a:lnTo>
                  <a:lnTo>
                    <a:pt x="230" y="114"/>
                  </a:lnTo>
                  <a:lnTo>
                    <a:pt x="210" y="110"/>
                  </a:lnTo>
                  <a:lnTo>
                    <a:pt x="178" y="108"/>
                  </a:lnTo>
                  <a:lnTo>
                    <a:pt x="178" y="108"/>
                  </a:lnTo>
                  <a:lnTo>
                    <a:pt x="164" y="90"/>
                  </a:lnTo>
                  <a:lnTo>
                    <a:pt x="164" y="90"/>
                  </a:lnTo>
                  <a:lnTo>
                    <a:pt x="168" y="86"/>
                  </a:lnTo>
                  <a:lnTo>
                    <a:pt x="170" y="82"/>
                  </a:lnTo>
                  <a:lnTo>
                    <a:pt x="170" y="82"/>
                  </a:lnTo>
                  <a:lnTo>
                    <a:pt x="168" y="76"/>
                  </a:lnTo>
                  <a:lnTo>
                    <a:pt x="162" y="74"/>
                  </a:lnTo>
                  <a:lnTo>
                    <a:pt x="162" y="74"/>
                  </a:lnTo>
                  <a:lnTo>
                    <a:pt x="162" y="74"/>
                  </a:lnTo>
                  <a:lnTo>
                    <a:pt x="162" y="74"/>
                  </a:lnTo>
                  <a:lnTo>
                    <a:pt x="152" y="74"/>
                  </a:lnTo>
                  <a:lnTo>
                    <a:pt x="136" y="52"/>
                  </a:lnTo>
                  <a:lnTo>
                    <a:pt x="136" y="52"/>
                  </a:lnTo>
                  <a:lnTo>
                    <a:pt x="136" y="52"/>
                  </a:lnTo>
                  <a:lnTo>
                    <a:pt x="136" y="52"/>
                  </a:lnTo>
                  <a:lnTo>
                    <a:pt x="142" y="50"/>
                  </a:lnTo>
                  <a:lnTo>
                    <a:pt x="144" y="46"/>
                  </a:lnTo>
                  <a:lnTo>
                    <a:pt x="144" y="46"/>
                  </a:lnTo>
                  <a:lnTo>
                    <a:pt x="142" y="40"/>
                  </a:lnTo>
                  <a:lnTo>
                    <a:pt x="138" y="38"/>
                  </a:lnTo>
                  <a:lnTo>
                    <a:pt x="138" y="38"/>
                  </a:lnTo>
                  <a:lnTo>
                    <a:pt x="126" y="38"/>
                  </a:lnTo>
                  <a:lnTo>
                    <a:pt x="118" y="28"/>
                  </a:lnTo>
                  <a:lnTo>
                    <a:pt x="118" y="28"/>
                  </a:lnTo>
                  <a:lnTo>
                    <a:pt x="104" y="8"/>
                  </a:lnTo>
                  <a:lnTo>
                    <a:pt x="104" y="8"/>
                  </a:lnTo>
                  <a:lnTo>
                    <a:pt x="98" y="2"/>
                  </a:lnTo>
                  <a:lnTo>
                    <a:pt x="90" y="0"/>
                  </a:lnTo>
                  <a:lnTo>
                    <a:pt x="78" y="0"/>
                  </a:lnTo>
                  <a:lnTo>
                    <a:pt x="78" y="0"/>
                  </a:lnTo>
                  <a:lnTo>
                    <a:pt x="100" y="52"/>
                  </a:lnTo>
                  <a:lnTo>
                    <a:pt x="100" y="52"/>
                  </a:lnTo>
                  <a:lnTo>
                    <a:pt x="110" y="74"/>
                  </a:lnTo>
                  <a:lnTo>
                    <a:pt x="110" y="74"/>
                  </a:lnTo>
                  <a:lnTo>
                    <a:pt x="114" y="88"/>
                  </a:lnTo>
                  <a:lnTo>
                    <a:pt x="114" y="100"/>
                  </a:lnTo>
                  <a:lnTo>
                    <a:pt x="114" y="100"/>
                  </a:lnTo>
                  <a:lnTo>
                    <a:pt x="114" y="104"/>
                  </a:lnTo>
                  <a:lnTo>
                    <a:pt x="110" y="108"/>
                  </a:lnTo>
                  <a:lnTo>
                    <a:pt x="102" y="110"/>
                  </a:lnTo>
                  <a:lnTo>
                    <a:pt x="94" y="112"/>
                  </a:lnTo>
                  <a:lnTo>
                    <a:pt x="42" y="114"/>
                  </a:lnTo>
                  <a:lnTo>
                    <a:pt x="18" y="80"/>
                  </a:lnTo>
                  <a:lnTo>
                    <a:pt x="18" y="80"/>
                  </a:lnTo>
                  <a:lnTo>
                    <a:pt x="0" y="78"/>
                  </a:lnTo>
                  <a:lnTo>
                    <a:pt x="10" y="118"/>
                  </a:lnTo>
                  <a:lnTo>
                    <a:pt x="10" y="118"/>
                  </a:lnTo>
                  <a:lnTo>
                    <a:pt x="10" y="118"/>
                  </a:lnTo>
                  <a:lnTo>
                    <a:pt x="10" y="118"/>
                  </a:lnTo>
                  <a:lnTo>
                    <a:pt x="6" y="118"/>
                  </a:lnTo>
                  <a:lnTo>
                    <a:pt x="4" y="122"/>
                  </a:lnTo>
                  <a:lnTo>
                    <a:pt x="4" y="122"/>
                  </a:lnTo>
                  <a:lnTo>
                    <a:pt x="6" y="126"/>
                  </a:lnTo>
                  <a:lnTo>
                    <a:pt x="10" y="128"/>
                  </a:lnTo>
                  <a:lnTo>
                    <a:pt x="10" y="128"/>
                  </a:lnTo>
                  <a:lnTo>
                    <a:pt x="10" y="128"/>
                  </a:lnTo>
                  <a:lnTo>
                    <a:pt x="0" y="166"/>
                  </a:lnTo>
                  <a:lnTo>
                    <a:pt x="0" y="166"/>
                  </a:lnTo>
                  <a:lnTo>
                    <a:pt x="18" y="164"/>
                  </a:lnTo>
                  <a:lnTo>
                    <a:pt x="42" y="130"/>
                  </a:lnTo>
                  <a:lnTo>
                    <a:pt x="94" y="132"/>
                  </a:lnTo>
                  <a:lnTo>
                    <a:pt x="94" y="132"/>
                  </a:lnTo>
                  <a:lnTo>
                    <a:pt x="102" y="134"/>
                  </a:lnTo>
                  <a:lnTo>
                    <a:pt x="110" y="136"/>
                  </a:lnTo>
                  <a:lnTo>
                    <a:pt x="114" y="140"/>
                  </a:lnTo>
                  <a:lnTo>
                    <a:pt x="114" y="144"/>
                  </a:lnTo>
                  <a:lnTo>
                    <a:pt x="114" y="144"/>
                  </a:lnTo>
                  <a:lnTo>
                    <a:pt x="114" y="156"/>
                  </a:lnTo>
                  <a:lnTo>
                    <a:pt x="110" y="170"/>
                  </a:lnTo>
                  <a:lnTo>
                    <a:pt x="110" y="170"/>
                  </a:lnTo>
                  <a:lnTo>
                    <a:pt x="100" y="192"/>
                  </a:lnTo>
                  <a:lnTo>
                    <a:pt x="100" y="192"/>
                  </a:lnTo>
                  <a:lnTo>
                    <a:pt x="78" y="244"/>
                  </a:lnTo>
                  <a:lnTo>
                    <a:pt x="90" y="244"/>
                  </a:lnTo>
                  <a:lnTo>
                    <a:pt x="90" y="244"/>
                  </a:lnTo>
                  <a:lnTo>
                    <a:pt x="98" y="242"/>
                  </a:lnTo>
                  <a:lnTo>
                    <a:pt x="104" y="236"/>
                  </a:lnTo>
                  <a:lnTo>
                    <a:pt x="104" y="236"/>
                  </a:lnTo>
                  <a:lnTo>
                    <a:pt x="118" y="216"/>
                  </a:lnTo>
                  <a:lnTo>
                    <a:pt x="126" y="206"/>
                  </a:lnTo>
                  <a:lnTo>
                    <a:pt x="138" y="206"/>
                  </a:lnTo>
                  <a:lnTo>
                    <a:pt x="138" y="206"/>
                  </a:lnTo>
                  <a:lnTo>
                    <a:pt x="138" y="206"/>
                  </a:lnTo>
                  <a:lnTo>
                    <a:pt x="142" y="204"/>
                  </a:lnTo>
                  <a:lnTo>
                    <a:pt x="144" y="198"/>
                  </a:lnTo>
                  <a:lnTo>
                    <a:pt x="144" y="198"/>
                  </a:lnTo>
                  <a:lnTo>
                    <a:pt x="142" y="194"/>
                  </a:lnTo>
                  <a:lnTo>
                    <a:pt x="136" y="192"/>
                  </a:lnTo>
                  <a:lnTo>
                    <a:pt x="136" y="192"/>
                  </a:lnTo>
                  <a:lnTo>
                    <a:pt x="136" y="192"/>
                  </a:lnTo>
                  <a:lnTo>
                    <a:pt x="152" y="170"/>
                  </a:lnTo>
                  <a:lnTo>
                    <a:pt x="164" y="170"/>
                  </a:lnTo>
                  <a:lnTo>
                    <a:pt x="164" y="170"/>
                  </a:lnTo>
                  <a:lnTo>
                    <a:pt x="164" y="170"/>
                  </a:lnTo>
                  <a:lnTo>
                    <a:pt x="168" y="166"/>
                  </a:lnTo>
                  <a:lnTo>
                    <a:pt x="170" y="162"/>
                  </a:lnTo>
                  <a:lnTo>
                    <a:pt x="170" y="162"/>
                  </a:lnTo>
                  <a:lnTo>
                    <a:pt x="168" y="156"/>
                  </a:lnTo>
                  <a:lnTo>
                    <a:pt x="164" y="154"/>
                  </a:lnTo>
                  <a:lnTo>
                    <a:pt x="164" y="154"/>
                  </a:lnTo>
                  <a:lnTo>
                    <a:pt x="178" y="136"/>
                  </a:lnTo>
                  <a:lnTo>
                    <a:pt x="178" y="136"/>
                  </a:lnTo>
                  <a:lnTo>
                    <a:pt x="210" y="134"/>
                  </a:lnTo>
                  <a:lnTo>
                    <a:pt x="230" y="130"/>
                  </a:lnTo>
                  <a:lnTo>
                    <a:pt x="230" y="130"/>
                  </a:lnTo>
                  <a:lnTo>
                    <a:pt x="242" y="126"/>
                  </a:lnTo>
                  <a:lnTo>
                    <a:pt x="246" y="124"/>
                  </a:lnTo>
                  <a:lnTo>
                    <a:pt x="246" y="122"/>
                  </a:lnTo>
                  <a:lnTo>
                    <a:pt x="246" y="1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ES" dirty="0">
                <a:solidFill>
                  <a:srgbClr val="002776"/>
                </a:solidFill>
              </a:endParaRPr>
            </a:p>
          </p:txBody>
        </p:sp>
      </p:grpSp>
      <p:grpSp>
        <p:nvGrpSpPr>
          <p:cNvPr id="5" name="Group 4"/>
          <p:cNvGrpSpPr/>
          <p:nvPr/>
        </p:nvGrpSpPr>
        <p:grpSpPr>
          <a:xfrm>
            <a:off x="187035" y="2906446"/>
            <a:ext cx="1718345" cy="2053863"/>
            <a:chOff x="414907" y="3501008"/>
            <a:chExt cx="1718345" cy="1650179"/>
          </a:xfrm>
        </p:grpSpPr>
        <p:sp>
          <p:nvSpPr>
            <p:cNvPr id="89" name="Rounded Rectangle 88"/>
            <p:cNvSpPr/>
            <p:nvPr/>
          </p:nvSpPr>
          <p:spPr>
            <a:xfrm>
              <a:off x="414907" y="3501008"/>
              <a:ext cx="1718345" cy="1650179"/>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b="1" dirty="0">
                <a:solidFill>
                  <a:srgbClr val="FFFFFF"/>
                </a:solidFill>
              </a:endParaRPr>
            </a:p>
            <a:p>
              <a:pPr algn="ctr"/>
              <a:endParaRPr lang="es-ES" sz="1400" b="1" dirty="0">
                <a:solidFill>
                  <a:srgbClr val="FFFFFF"/>
                </a:solidFill>
              </a:endParaRPr>
            </a:p>
            <a:p>
              <a:pPr algn="ctr"/>
              <a:endParaRPr lang="es-ES" sz="1400" b="1" dirty="0">
                <a:solidFill>
                  <a:srgbClr val="FFFFFF"/>
                </a:solidFill>
              </a:endParaRPr>
            </a:p>
            <a:p>
              <a:pPr algn="ctr"/>
              <a:endParaRPr lang="es-ES" sz="1400" b="1" dirty="0">
                <a:solidFill>
                  <a:srgbClr val="FFFFFF"/>
                </a:solidFill>
              </a:endParaRPr>
            </a:p>
            <a:p>
              <a:pPr algn="ctr"/>
              <a:r>
                <a:rPr lang="es-ES" sz="1400" b="1" dirty="0">
                  <a:solidFill>
                    <a:srgbClr val="FFFFFF"/>
                  </a:solidFill>
                </a:rPr>
                <a:t>Desarrollo producto de alto impacto</a:t>
              </a:r>
            </a:p>
          </p:txBody>
        </p:sp>
        <p:sp>
          <p:nvSpPr>
            <p:cNvPr id="93" name="Freeform 49"/>
            <p:cNvSpPr>
              <a:spLocks noEditPoints="1"/>
            </p:cNvSpPr>
            <p:nvPr/>
          </p:nvSpPr>
          <p:spPr bwMode="auto">
            <a:xfrm>
              <a:off x="932405" y="3628815"/>
              <a:ext cx="659564" cy="650005"/>
            </a:xfrm>
            <a:custGeom>
              <a:avLst/>
              <a:gdLst>
                <a:gd name="T0" fmla="*/ 125 w 138"/>
                <a:gd name="T1" fmla="*/ 0 h 136"/>
                <a:gd name="T2" fmla="*/ 130 w 138"/>
                <a:gd name="T3" fmla="*/ 0 h 136"/>
                <a:gd name="T4" fmla="*/ 136 w 138"/>
                <a:gd name="T5" fmla="*/ 6 h 136"/>
                <a:gd name="T6" fmla="*/ 138 w 138"/>
                <a:gd name="T7" fmla="*/ 34 h 136"/>
                <a:gd name="T8" fmla="*/ 136 w 138"/>
                <a:gd name="T9" fmla="*/ 39 h 136"/>
                <a:gd name="T10" fmla="*/ 130 w 138"/>
                <a:gd name="T11" fmla="*/ 45 h 136"/>
                <a:gd name="T12" fmla="*/ 91 w 138"/>
                <a:gd name="T13" fmla="*/ 46 h 136"/>
                <a:gd name="T14" fmla="*/ 80 w 138"/>
                <a:gd name="T15" fmla="*/ 46 h 136"/>
                <a:gd name="T16" fmla="*/ 79 w 138"/>
                <a:gd name="T17" fmla="*/ 46 h 136"/>
                <a:gd name="T18" fmla="*/ 71 w 138"/>
                <a:gd name="T19" fmla="*/ 42 h 136"/>
                <a:gd name="T20" fmla="*/ 66 w 138"/>
                <a:gd name="T21" fmla="*/ 34 h 136"/>
                <a:gd name="T22" fmla="*/ 66 w 138"/>
                <a:gd name="T23" fmla="*/ 11 h 136"/>
                <a:gd name="T24" fmla="*/ 71 w 138"/>
                <a:gd name="T25" fmla="*/ 3 h 136"/>
                <a:gd name="T26" fmla="*/ 79 w 138"/>
                <a:gd name="T27" fmla="*/ 0 h 136"/>
                <a:gd name="T28" fmla="*/ 71 w 138"/>
                <a:gd name="T29" fmla="*/ 85 h 136"/>
                <a:gd name="T30" fmla="*/ 88 w 138"/>
                <a:gd name="T31" fmla="*/ 69 h 136"/>
                <a:gd name="T32" fmla="*/ 68 w 138"/>
                <a:gd name="T33" fmla="*/ 62 h 136"/>
                <a:gd name="T34" fmla="*/ 66 w 138"/>
                <a:gd name="T35" fmla="*/ 54 h 136"/>
                <a:gd name="T36" fmla="*/ 62 w 138"/>
                <a:gd name="T37" fmla="*/ 48 h 136"/>
                <a:gd name="T38" fmla="*/ 57 w 138"/>
                <a:gd name="T39" fmla="*/ 48 h 136"/>
                <a:gd name="T40" fmla="*/ 54 w 138"/>
                <a:gd name="T41" fmla="*/ 48 h 136"/>
                <a:gd name="T42" fmla="*/ 53 w 138"/>
                <a:gd name="T43" fmla="*/ 43 h 136"/>
                <a:gd name="T44" fmla="*/ 54 w 138"/>
                <a:gd name="T45" fmla="*/ 39 h 136"/>
                <a:gd name="T46" fmla="*/ 57 w 138"/>
                <a:gd name="T47" fmla="*/ 35 h 136"/>
                <a:gd name="T48" fmla="*/ 57 w 138"/>
                <a:gd name="T49" fmla="*/ 32 h 136"/>
                <a:gd name="T50" fmla="*/ 57 w 138"/>
                <a:gd name="T51" fmla="*/ 31 h 136"/>
                <a:gd name="T52" fmla="*/ 56 w 138"/>
                <a:gd name="T53" fmla="*/ 31 h 136"/>
                <a:gd name="T54" fmla="*/ 54 w 138"/>
                <a:gd name="T55" fmla="*/ 21 h 136"/>
                <a:gd name="T56" fmla="*/ 53 w 138"/>
                <a:gd name="T57" fmla="*/ 18 h 136"/>
                <a:gd name="T58" fmla="*/ 45 w 138"/>
                <a:gd name="T59" fmla="*/ 17 h 136"/>
                <a:gd name="T60" fmla="*/ 36 w 138"/>
                <a:gd name="T61" fmla="*/ 20 h 136"/>
                <a:gd name="T62" fmla="*/ 34 w 138"/>
                <a:gd name="T63" fmla="*/ 21 h 136"/>
                <a:gd name="T64" fmla="*/ 32 w 138"/>
                <a:gd name="T65" fmla="*/ 31 h 136"/>
                <a:gd name="T66" fmla="*/ 32 w 138"/>
                <a:gd name="T67" fmla="*/ 31 h 136"/>
                <a:gd name="T68" fmla="*/ 32 w 138"/>
                <a:gd name="T69" fmla="*/ 32 h 136"/>
                <a:gd name="T70" fmla="*/ 32 w 138"/>
                <a:gd name="T71" fmla="*/ 35 h 136"/>
                <a:gd name="T72" fmla="*/ 34 w 138"/>
                <a:gd name="T73" fmla="*/ 39 h 136"/>
                <a:gd name="T74" fmla="*/ 37 w 138"/>
                <a:gd name="T75" fmla="*/ 43 h 136"/>
                <a:gd name="T76" fmla="*/ 36 w 138"/>
                <a:gd name="T77" fmla="*/ 46 h 136"/>
                <a:gd name="T78" fmla="*/ 34 w 138"/>
                <a:gd name="T79" fmla="*/ 48 h 136"/>
                <a:gd name="T80" fmla="*/ 32 w 138"/>
                <a:gd name="T81" fmla="*/ 48 h 136"/>
                <a:gd name="T82" fmla="*/ 28 w 138"/>
                <a:gd name="T83" fmla="*/ 48 h 136"/>
                <a:gd name="T84" fmla="*/ 22 w 138"/>
                <a:gd name="T85" fmla="*/ 62 h 136"/>
                <a:gd name="T86" fmla="*/ 0 w 138"/>
                <a:gd name="T87" fmla="*/ 69 h 136"/>
                <a:gd name="T88" fmla="*/ 17 w 138"/>
                <a:gd name="T89" fmla="*/ 85 h 136"/>
                <a:gd name="T90" fmla="*/ 71 w 138"/>
                <a:gd name="T91" fmla="*/ 136 h 136"/>
                <a:gd name="T92" fmla="*/ 71 w 138"/>
                <a:gd name="T93" fmla="*/ 85 h 136"/>
                <a:gd name="T94" fmla="*/ 45 w 138"/>
                <a:gd name="T95" fmla="*/ 52 h 136"/>
                <a:gd name="T96" fmla="*/ 43 w 138"/>
                <a:gd name="T97" fmla="*/ 48 h 136"/>
                <a:gd name="T98" fmla="*/ 46 w 138"/>
                <a:gd name="T99" fmla="*/ 48 h 136"/>
                <a:gd name="T100" fmla="*/ 46 w 138"/>
                <a:gd name="T101" fmla="*/ 52 h 136"/>
                <a:gd name="T102" fmla="*/ 42 w 138"/>
                <a:gd name="T103" fmla="*/ 62 h 136"/>
                <a:gd name="T104" fmla="*/ 82 w 138"/>
                <a:gd name="T105" fmla="*/ 9 h 136"/>
                <a:gd name="T106" fmla="*/ 125 w 138"/>
                <a:gd name="T107" fmla="*/ 12 h 136"/>
                <a:gd name="T108" fmla="*/ 82 w 138"/>
                <a:gd name="T109" fmla="*/ 9 h 136"/>
                <a:gd name="T110" fmla="*/ 82 w 138"/>
                <a:gd name="T111" fmla="*/ 31 h 136"/>
                <a:gd name="T112" fmla="*/ 125 w 138"/>
                <a:gd name="T113" fmla="*/ 34 h 136"/>
                <a:gd name="T114" fmla="*/ 82 w 138"/>
                <a:gd name="T115" fmla="*/ 31 h 136"/>
                <a:gd name="T116" fmla="*/ 82 w 138"/>
                <a:gd name="T117" fmla="*/ 20 h 136"/>
                <a:gd name="T118" fmla="*/ 125 w 138"/>
                <a:gd name="T119" fmla="*/ 23 h 136"/>
                <a:gd name="T120" fmla="*/ 82 w 138"/>
                <a:gd name="T121" fmla="*/ 2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8" h="136">
                  <a:moveTo>
                    <a:pt x="79" y="0"/>
                  </a:moveTo>
                  <a:lnTo>
                    <a:pt x="125" y="0"/>
                  </a:lnTo>
                  <a:lnTo>
                    <a:pt x="125" y="0"/>
                  </a:lnTo>
                  <a:lnTo>
                    <a:pt x="130" y="0"/>
                  </a:lnTo>
                  <a:lnTo>
                    <a:pt x="135" y="3"/>
                  </a:lnTo>
                  <a:lnTo>
                    <a:pt x="136" y="6"/>
                  </a:lnTo>
                  <a:lnTo>
                    <a:pt x="138" y="11"/>
                  </a:lnTo>
                  <a:lnTo>
                    <a:pt x="138" y="34"/>
                  </a:lnTo>
                  <a:lnTo>
                    <a:pt x="138" y="34"/>
                  </a:lnTo>
                  <a:lnTo>
                    <a:pt x="136" y="39"/>
                  </a:lnTo>
                  <a:lnTo>
                    <a:pt x="135" y="42"/>
                  </a:lnTo>
                  <a:lnTo>
                    <a:pt x="130" y="45"/>
                  </a:lnTo>
                  <a:lnTo>
                    <a:pt x="125" y="46"/>
                  </a:lnTo>
                  <a:lnTo>
                    <a:pt x="91" y="46"/>
                  </a:lnTo>
                  <a:lnTo>
                    <a:pt x="80" y="56"/>
                  </a:lnTo>
                  <a:lnTo>
                    <a:pt x="80" y="46"/>
                  </a:lnTo>
                  <a:lnTo>
                    <a:pt x="79" y="46"/>
                  </a:lnTo>
                  <a:lnTo>
                    <a:pt x="79" y="46"/>
                  </a:lnTo>
                  <a:lnTo>
                    <a:pt x="74" y="45"/>
                  </a:lnTo>
                  <a:lnTo>
                    <a:pt x="71" y="42"/>
                  </a:lnTo>
                  <a:lnTo>
                    <a:pt x="68" y="39"/>
                  </a:lnTo>
                  <a:lnTo>
                    <a:pt x="66" y="34"/>
                  </a:lnTo>
                  <a:lnTo>
                    <a:pt x="66" y="11"/>
                  </a:lnTo>
                  <a:lnTo>
                    <a:pt x="66" y="11"/>
                  </a:lnTo>
                  <a:lnTo>
                    <a:pt x="68" y="6"/>
                  </a:lnTo>
                  <a:lnTo>
                    <a:pt x="71" y="3"/>
                  </a:lnTo>
                  <a:lnTo>
                    <a:pt x="74" y="0"/>
                  </a:lnTo>
                  <a:lnTo>
                    <a:pt x="79" y="0"/>
                  </a:lnTo>
                  <a:lnTo>
                    <a:pt x="79" y="0"/>
                  </a:lnTo>
                  <a:close/>
                  <a:moveTo>
                    <a:pt x="71" y="85"/>
                  </a:moveTo>
                  <a:lnTo>
                    <a:pt x="80" y="85"/>
                  </a:lnTo>
                  <a:lnTo>
                    <a:pt x="88" y="69"/>
                  </a:lnTo>
                  <a:lnTo>
                    <a:pt x="88" y="62"/>
                  </a:lnTo>
                  <a:lnTo>
                    <a:pt x="68" y="62"/>
                  </a:lnTo>
                  <a:lnTo>
                    <a:pt x="68" y="62"/>
                  </a:lnTo>
                  <a:lnTo>
                    <a:pt x="66" y="54"/>
                  </a:lnTo>
                  <a:lnTo>
                    <a:pt x="62" y="48"/>
                  </a:lnTo>
                  <a:lnTo>
                    <a:pt x="62" y="48"/>
                  </a:lnTo>
                  <a:lnTo>
                    <a:pt x="57" y="48"/>
                  </a:lnTo>
                  <a:lnTo>
                    <a:pt x="57" y="48"/>
                  </a:lnTo>
                  <a:lnTo>
                    <a:pt x="54" y="48"/>
                  </a:lnTo>
                  <a:lnTo>
                    <a:pt x="54" y="48"/>
                  </a:lnTo>
                  <a:lnTo>
                    <a:pt x="53" y="43"/>
                  </a:lnTo>
                  <a:lnTo>
                    <a:pt x="53" y="43"/>
                  </a:lnTo>
                  <a:lnTo>
                    <a:pt x="54" y="39"/>
                  </a:lnTo>
                  <a:lnTo>
                    <a:pt x="54" y="39"/>
                  </a:lnTo>
                  <a:lnTo>
                    <a:pt x="57" y="35"/>
                  </a:lnTo>
                  <a:lnTo>
                    <a:pt x="57" y="35"/>
                  </a:lnTo>
                  <a:lnTo>
                    <a:pt x="57" y="32"/>
                  </a:lnTo>
                  <a:lnTo>
                    <a:pt x="57" y="32"/>
                  </a:lnTo>
                  <a:lnTo>
                    <a:pt x="57" y="31"/>
                  </a:lnTo>
                  <a:lnTo>
                    <a:pt x="57" y="31"/>
                  </a:lnTo>
                  <a:lnTo>
                    <a:pt x="56" y="31"/>
                  </a:lnTo>
                  <a:lnTo>
                    <a:pt x="56" y="31"/>
                  </a:lnTo>
                  <a:lnTo>
                    <a:pt x="56" y="23"/>
                  </a:lnTo>
                  <a:lnTo>
                    <a:pt x="54" y="21"/>
                  </a:lnTo>
                  <a:lnTo>
                    <a:pt x="53" y="18"/>
                  </a:lnTo>
                  <a:lnTo>
                    <a:pt x="53" y="18"/>
                  </a:lnTo>
                  <a:lnTo>
                    <a:pt x="49" y="17"/>
                  </a:lnTo>
                  <a:lnTo>
                    <a:pt x="45" y="17"/>
                  </a:lnTo>
                  <a:lnTo>
                    <a:pt x="40" y="17"/>
                  </a:lnTo>
                  <a:lnTo>
                    <a:pt x="36" y="20"/>
                  </a:lnTo>
                  <a:lnTo>
                    <a:pt x="36" y="20"/>
                  </a:lnTo>
                  <a:lnTo>
                    <a:pt x="34" y="21"/>
                  </a:lnTo>
                  <a:lnTo>
                    <a:pt x="32" y="23"/>
                  </a:lnTo>
                  <a:lnTo>
                    <a:pt x="32" y="31"/>
                  </a:lnTo>
                  <a:lnTo>
                    <a:pt x="32" y="31"/>
                  </a:lnTo>
                  <a:lnTo>
                    <a:pt x="32" y="31"/>
                  </a:lnTo>
                  <a:lnTo>
                    <a:pt x="32" y="32"/>
                  </a:lnTo>
                  <a:lnTo>
                    <a:pt x="32" y="32"/>
                  </a:lnTo>
                  <a:lnTo>
                    <a:pt x="32" y="32"/>
                  </a:lnTo>
                  <a:lnTo>
                    <a:pt x="32" y="35"/>
                  </a:lnTo>
                  <a:lnTo>
                    <a:pt x="32" y="35"/>
                  </a:lnTo>
                  <a:lnTo>
                    <a:pt x="34" y="39"/>
                  </a:lnTo>
                  <a:lnTo>
                    <a:pt x="34" y="39"/>
                  </a:lnTo>
                  <a:lnTo>
                    <a:pt x="37" y="43"/>
                  </a:lnTo>
                  <a:lnTo>
                    <a:pt x="37" y="43"/>
                  </a:lnTo>
                  <a:lnTo>
                    <a:pt x="36" y="46"/>
                  </a:lnTo>
                  <a:lnTo>
                    <a:pt x="36" y="46"/>
                  </a:lnTo>
                  <a:lnTo>
                    <a:pt x="34" y="48"/>
                  </a:lnTo>
                  <a:lnTo>
                    <a:pt x="32" y="48"/>
                  </a:lnTo>
                  <a:lnTo>
                    <a:pt x="32" y="48"/>
                  </a:lnTo>
                  <a:lnTo>
                    <a:pt x="28" y="48"/>
                  </a:lnTo>
                  <a:lnTo>
                    <a:pt x="28" y="48"/>
                  </a:lnTo>
                  <a:lnTo>
                    <a:pt x="23" y="54"/>
                  </a:lnTo>
                  <a:lnTo>
                    <a:pt x="22" y="62"/>
                  </a:lnTo>
                  <a:lnTo>
                    <a:pt x="0" y="62"/>
                  </a:lnTo>
                  <a:lnTo>
                    <a:pt x="0" y="69"/>
                  </a:lnTo>
                  <a:lnTo>
                    <a:pt x="9" y="85"/>
                  </a:lnTo>
                  <a:lnTo>
                    <a:pt x="17" y="85"/>
                  </a:lnTo>
                  <a:lnTo>
                    <a:pt x="17" y="136"/>
                  </a:lnTo>
                  <a:lnTo>
                    <a:pt x="71" y="136"/>
                  </a:lnTo>
                  <a:lnTo>
                    <a:pt x="71" y="85"/>
                  </a:lnTo>
                  <a:lnTo>
                    <a:pt x="71" y="85"/>
                  </a:lnTo>
                  <a:close/>
                  <a:moveTo>
                    <a:pt x="42" y="62"/>
                  </a:moveTo>
                  <a:lnTo>
                    <a:pt x="45" y="52"/>
                  </a:lnTo>
                  <a:lnTo>
                    <a:pt x="43" y="51"/>
                  </a:lnTo>
                  <a:lnTo>
                    <a:pt x="43" y="48"/>
                  </a:lnTo>
                  <a:lnTo>
                    <a:pt x="45" y="48"/>
                  </a:lnTo>
                  <a:lnTo>
                    <a:pt x="46" y="48"/>
                  </a:lnTo>
                  <a:lnTo>
                    <a:pt x="48" y="51"/>
                  </a:lnTo>
                  <a:lnTo>
                    <a:pt x="46" y="52"/>
                  </a:lnTo>
                  <a:lnTo>
                    <a:pt x="49" y="62"/>
                  </a:lnTo>
                  <a:lnTo>
                    <a:pt x="42" y="62"/>
                  </a:lnTo>
                  <a:lnTo>
                    <a:pt x="42" y="62"/>
                  </a:lnTo>
                  <a:close/>
                  <a:moveTo>
                    <a:pt x="82" y="9"/>
                  </a:moveTo>
                  <a:lnTo>
                    <a:pt x="82" y="12"/>
                  </a:lnTo>
                  <a:lnTo>
                    <a:pt x="125" y="12"/>
                  </a:lnTo>
                  <a:lnTo>
                    <a:pt x="125" y="9"/>
                  </a:lnTo>
                  <a:lnTo>
                    <a:pt x="82" y="9"/>
                  </a:lnTo>
                  <a:lnTo>
                    <a:pt x="82" y="9"/>
                  </a:lnTo>
                  <a:close/>
                  <a:moveTo>
                    <a:pt x="82" y="31"/>
                  </a:moveTo>
                  <a:lnTo>
                    <a:pt x="82" y="34"/>
                  </a:lnTo>
                  <a:lnTo>
                    <a:pt x="125" y="34"/>
                  </a:lnTo>
                  <a:lnTo>
                    <a:pt x="125" y="31"/>
                  </a:lnTo>
                  <a:lnTo>
                    <a:pt x="82" y="31"/>
                  </a:lnTo>
                  <a:lnTo>
                    <a:pt x="82" y="31"/>
                  </a:lnTo>
                  <a:close/>
                  <a:moveTo>
                    <a:pt x="82" y="20"/>
                  </a:moveTo>
                  <a:lnTo>
                    <a:pt x="82" y="23"/>
                  </a:lnTo>
                  <a:lnTo>
                    <a:pt x="125" y="23"/>
                  </a:lnTo>
                  <a:lnTo>
                    <a:pt x="125" y="20"/>
                  </a:lnTo>
                  <a:lnTo>
                    <a:pt x="82" y="20"/>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s-ES" dirty="0">
                <a:solidFill>
                  <a:srgbClr val="002776"/>
                </a:solidFill>
              </a:endParaRPr>
            </a:p>
          </p:txBody>
        </p:sp>
      </p:grpSp>
      <p:grpSp>
        <p:nvGrpSpPr>
          <p:cNvPr id="4" name="Group 3"/>
          <p:cNvGrpSpPr/>
          <p:nvPr/>
        </p:nvGrpSpPr>
        <p:grpSpPr>
          <a:xfrm>
            <a:off x="164852" y="5085187"/>
            <a:ext cx="1718345" cy="1473435"/>
            <a:chOff x="392724" y="5151187"/>
            <a:chExt cx="1718345" cy="1650179"/>
          </a:xfrm>
        </p:grpSpPr>
        <p:sp>
          <p:nvSpPr>
            <p:cNvPr id="90" name="Rounded Rectangle 89"/>
            <p:cNvSpPr/>
            <p:nvPr/>
          </p:nvSpPr>
          <p:spPr>
            <a:xfrm>
              <a:off x="392724" y="5151187"/>
              <a:ext cx="1718345" cy="1650179"/>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b="1" dirty="0">
                <a:solidFill>
                  <a:srgbClr val="FFFFFF"/>
                </a:solidFill>
              </a:endParaRPr>
            </a:p>
            <a:p>
              <a:pPr algn="ctr"/>
              <a:endParaRPr lang="es-ES" sz="1400" b="1" dirty="0">
                <a:solidFill>
                  <a:srgbClr val="FFFFFF"/>
                </a:solidFill>
              </a:endParaRPr>
            </a:p>
            <a:p>
              <a:pPr algn="ctr"/>
              <a:endParaRPr lang="es-ES" sz="1400" b="1" dirty="0">
                <a:solidFill>
                  <a:srgbClr val="FFFFFF"/>
                </a:solidFill>
              </a:endParaRPr>
            </a:p>
            <a:p>
              <a:pPr algn="ctr"/>
              <a:endParaRPr lang="es-ES" sz="1400" b="1" dirty="0">
                <a:solidFill>
                  <a:srgbClr val="FFFFFF"/>
                </a:solidFill>
              </a:endParaRPr>
            </a:p>
            <a:p>
              <a:pPr algn="ctr"/>
              <a:r>
                <a:rPr lang="es-ES" sz="1400" b="1" dirty="0">
                  <a:solidFill>
                    <a:srgbClr val="FFFFFF"/>
                  </a:solidFill>
                </a:rPr>
                <a:t>Marketing</a:t>
              </a:r>
            </a:p>
          </p:txBody>
        </p:sp>
        <p:grpSp>
          <p:nvGrpSpPr>
            <p:cNvPr id="94" name="Group 282"/>
            <p:cNvGrpSpPr/>
            <p:nvPr/>
          </p:nvGrpSpPr>
          <p:grpSpPr>
            <a:xfrm>
              <a:off x="932406" y="5408031"/>
              <a:ext cx="691651" cy="647641"/>
              <a:chOff x="653105" y="4709755"/>
              <a:chExt cx="226244" cy="211848"/>
            </a:xfrm>
            <a:solidFill>
              <a:schemeClr val="bg1"/>
            </a:solidFill>
          </p:grpSpPr>
          <p:sp>
            <p:nvSpPr>
              <p:cNvPr id="95" name="Freeform 133"/>
              <p:cNvSpPr>
                <a:spLocks noEditPoints="1"/>
              </p:cNvSpPr>
              <p:nvPr/>
            </p:nvSpPr>
            <p:spPr bwMode="auto">
              <a:xfrm>
                <a:off x="653105" y="4722097"/>
                <a:ext cx="158371" cy="199506"/>
              </a:xfrm>
              <a:custGeom>
                <a:avLst/>
                <a:gdLst>
                  <a:gd name="T0" fmla="*/ 48 w 84"/>
                  <a:gd name="T1" fmla="*/ 24 h 105"/>
                  <a:gd name="T2" fmla="*/ 44 w 84"/>
                  <a:gd name="T3" fmla="*/ 24 h 105"/>
                  <a:gd name="T4" fmla="*/ 12 w 84"/>
                  <a:gd name="T5" fmla="*/ 24 h 105"/>
                  <a:gd name="T6" fmla="*/ 0 w 84"/>
                  <a:gd name="T7" fmla="*/ 40 h 105"/>
                  <a:gd name="T8" fmla="*/ 12 w 84"/>
                  <a:gd name="T9" fmla="*/ 56 h 105"/>
                  <a:gd name="T10" fmla="*/ 20 w 84"/>
                  <a:gd name="T11" fmla="*/ 56 h 105"/>
                  <a:gd name="T12" fmla="*/ 21 w 84"/>
                  <a:gd name="T13" fmla="*/ 58 h 105"/>
                  <a:gd name="T14" fmla="*/ 34 w 84"/>
                  <a:gd name="T15" fmla="*/ 96 h 105"/>
                  <a:gd name="T16" fmla="*/ 47 w 84"/>
                  <a:gd name="T17" fmla="*/ 103 h 105"/>
                  <a:gd name="T18" fmla="*/ 52 w 84"/>
                  <a:gd name="T19" fmla="*/ 90 h 105"/>
                  <a:gd name="T20" fmla="*/ 40 w 84"/>
                  <a:gd name="T21" fmla="*/ 56 h 105"/>
                  <a:gd name="T22" fmla="*/ 44 w 84"/>
                  <a:gd name="T23" fmla="*/ 56 h 105"/>
                  <a:gd name="T24" fmla="*/ 48 w 84"/>
                  <a:gd name="T25" fmla="*/ 56 h 105"/>
                  <a:gd name="T26" fmla="*/ 84 w 84"/>
                  <a:gd name="T27" fmla="*/ 80 h 105"/>
                  <a:gd name="T28" fmla="*/ 76 w 84"/>
                  <a:gd name="T29" fmla="*/ 44 h 105"/>
                  <a:gd name="T30" fmla="*/ 84 w 84"/>
                  <a:gd name="T31" fmla="*/ 0 h 105"/>
                  <a:gd name="T32" fmla="*/ 48 w 84"/>
                  <a:gd name="T33" fmla="*/ 24 h 105"/>
                  <a:gd name="T34" fmla="*/ 16 w 84"/>
                  <a:gd name="T35" fmla="*/ 48 h 105"/>
                  <a:gd name="T36" fmla="*/ 8 w 84"/>
                  <a:gd name="T37" fmla="*/ 40 h 105"/>
                  <a:gd name="T38" fmla="*/ 16 w 84"/>
                  <a:gd name="T39" fmla="*/ 32 h 105"/>
                  <a:gd name="T40" fmla="*/ 16 w 84"/>
                  <a:gd name="T41" fmla="*/ 4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 h="105">
                    <a:moveTo>
                      <a:pt x="48" y="24"/>
                    </a:moveTo>
                    <a:cubicBezTo>
                      <a:pt x="48" y="24"/>
                      <a:pt x="45" y="24"/>
                      <a:pt x="44" y="24"/>
                    </a:cubicBezTo>
                    <a:cubicBezTo>
                      <a:pt x="30" y="24"/>
                      <a:pt x="12" y="24"/>
                      <a:pt x="12" y="24"/>
                    </a:cubicBezTo>
                    <a:cubicBezTo>
                      <a:pt x="5" y="24"/>
                      <a:pt x="0" y="31"/>
                      <a:pt x="0" y="40"/>
                    </a:cubicBezTo>
                    <a:cubicBezTo>
                      <a:pt x="0" y="49"/>
                      <a:pt x="5" y="56"/>
                      <a:pt x="12" y="56"/>
                    </a:cubicBezTo>
                    <a:cubicBezTo>
                      <a:pt x="20" y="56"/>
                      <a:pt x="20" y="56"/>
                      <a:pt x="20" y="56"/>
                    </a:cubicBezTo>
                    <a:cubicBezTo>
                      <a:pt x="20" y="56"/>
                      <a:pt x="21" y="58"/>
                      <a:pt x="21" y="58"/>
                    </a:cubicBezTo>
                    <a:cubicBezTo>
                      <a:pt x="34" y="96"/>
                      <a:pt x="34" y="96"/>
                      <a:pt x="34" y="96"/>
                    </a:cubicBezTo>
                    <a:cubicBezTo>
                      <a:pt x="36" y="102"/>
                      <a:pt x="42" y="105"/>
                      <a:pt x="47" y="103"/>
                    </a:cubicBezTo>
                    <a:cubicBezTo>
                      <a:pt x="52" y="101"/>
                      <a:pt x="54" y="96"/>
                      <a:pt x="52" y="90"/>
                    </a:cubicBezTo>
                    <a:cubicBezTo>
                      <a:pt x="40" y="56"/>
                      <a:pt x="40" y="56"/>
                      <a:pt x="40" y="56"/>
                    </a:cubicBezTo>
                    <a:cubicBezTo>
                      <a:pt x="44" y="56"/>
                      <a:pt x="44" y="56"/>
                      <a:pt x="44" y="56"/>
                    </a:cubicBezTo>
                    <a:cubicBezTo>
                      <a:pt x="48" y="56"/>
                      <a:pt x="48" y="56"/>
                      <a:pt x="48" y="56"/>
                    </a:cubicBezTo>
                    <a:cubicBezTo>
                      <a:pt x="60" y="57"/>
                      <a:pt x="75" y="74"/>
                      <a:pt x="84" y="80"/>
                    </a:cubicBezTo>
                    <a:cubicBezTo>
                      <a:pt x="81" y="70"/>
                      <a:pt x="76" y="57"/>
                      <a:pt x="76" y="44"/>
                    </a:cubicBezTo>
                    <a:cubicBezTo>
                      <a:pt x="76" y="28"/>
                      <a:pt x="80" y="10"/>
                      <a:pt x="84" y="0"/>
                    </a:cubicBezTo>
                    <a:cubicBezTo>
                      <a:pt x="75" y="6"/>
                      <a:pt x="61" y="22"/>
                      <a:pt x="48" y="24"/>
                    </a:cubicBezTo>
                    <a:close/>
                    <a:moveTo>
                      <a:pt x="16" y="48"/>
                    </a:moveTo>
                    <a:cubicBezTo>
                      <a:pt x="12" y="48"/>
                      <a:pt x="8" y="44"/>
                      <a:pt x="8" y="40"/>
                    </a:cubicBezTo>
                    <a:cubicBezTo>
                      <a:pt x="8" y="35"/>
                      <a:pt x="12" y="32"/>
                      <a:pt x="16" y="32"/>
                    </a:cubicBezTo>
                    <a:lnTo>
                      <a:pt x="16"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dirty="0">
                  <a:solidFill>
                    <a:srgbClr val="002776"/>
                  </a:solidFill>
                </a:endParaRPr>
              </a:p>
            </p:txBody>
          </p:sp>
          <p:sp>
            <p:nvSpPr>
              <p:cNvPr id="98" name="Freeform 134"/>
              <p:cNvSpPr>
                <a:spLocks/>
              </p:cNvSpPr>
              <p:nvPr/>
            </p:nvSpPr>
            <p:spPr bwMode="auto">
              <a:xfrm>
                <a:off x="821760" y="4709755"/>
                <a:ext cx="57589" cy="183052"/>
              </a:xfrm>
              <a:custGeom>
                <a:avLst/>
                <a:gdLst>
                  <a:gd name="T0" fmla="*/ 15 w 31"/>
                  <a:gd name="T1" fmla="*/ 0 h 97"/>
                  <a:gd name="T2" fmla="*/ 0 w 31"/>
                  <a:gd name="T3" fmla="*/ 34 h 97"/>
                  <a:gd name="T4" fmla="*/ 2 w 31"/>
                  <a:gd name="T5" fmla="*/ 33 h 97"/>
                  <a:gd name="T6" fmla="*/ 15 w 31"/>
                  <a:gd name="T7" fmla="*/ 49 h 97"/>
                  <a:gd name="T8" fmla="*/ 2 w 31"/>
                  <a:gd name="T9" fmla="*/ 64 h 97"/>
                  <a:gd name="T10" fmla="*/ 0 w 31"/>
                  <a:gd name="T11" fmla="*/ 64 h 97"/>
                  <a:gd name="T12" fmla="*/ 15 w 31"/>
                  <a:gd name="T13" fmla="*/ 97 h 97"/>
                  <a:gd name="T14" fmla="*/ 31 w 31"/>
                  <a:gd name="T15" fmla="*/ 49 h 97"/>
                  <a:gd name="T16" fmla="*/ 15 w 31"/>
                  <a:gd name="T1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97">
                    <a:moveTo>
                      <a:pt x="15" y="0"/>
                    </a:moveTo>
                    <a:cubicBezTo>
                      <a:pt x="8" y="0"/>
                      <a:pt x="2" y="14"/>
                      <a:pt x="0" y="34"/>
                    </a:cubicBezTo>
                    <a:cubicBezTo>
                      <a:pt x="1" y="33"/>
                      <a:pt x="1" y="33"/>
                      <a:pt x="2" y="33"/>
                    </a:cubicBezTo>
                    <a:cubicBezTo>
                      <a:pt x="9" y="33"/>
                      <a:pt x="15" y="40"/>
                      <a:pt x="15" y="49"/>
                    </a:cubicBezTo>
                    <a:cubicBezTo>
                      <a:pt x="15" y="57"/>
                      <a:pt x="9" y="64"/>
                      <a:pt x="2" y="64"/>
                    </a:cubicBezTo>
                    <a:cubicBezTo>
                      <a:pt x="1" y="64"/>
                      <a:pt x="1" y="64"/>
                      <a:pt x="0" y="64"/>
                    </a:cubicBezTo>
                    <a:cubicBezTo>
                      <a:pt x="2" y="83"/>
                      <a:pt x="8" y="97"/>
                      <a:pt x="15" y="97"/>
                    </a:cubicBezTo>
                    <a:cubicBezTo>
                      <a:pt x="24" y="97"/>
                      <a:pt x="31" y="75"/>
                      <a:pt x="31" y="49"/>
                    </a:cubicBezTo>
                    <a:cubicBezTo>
                      <a:pt x="31" y="22"/>
                      <a:pt x="24" y="0"/>
                      <a:pt x="1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dirty="0">
                  <a:solidFill>
                    <a:srgbClr val="002776"/>
                  </a:solidFill>
                </a:endParaRPr>
              </a:p>
            </p:txBody>
          </p:sp>
        </p:grpSp>
      </p:grpSp>
      <p:sp>
        <p:nvSpPr>
          <p:cNvPr id="103" name="Title 1"/>
          <p:cNvSpPr txBox="1">
            <a:spLocks/>
          </p:cNvSpPr>
          <p:nvPr/>
        </p:nvSpPr>
        <p:spPr bwMode="auto">
          <a:xfrm>
            <a:off x="413267" y="1077244"/>
            <a:ext cx="9217025"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numCol="1"/>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fontAlgn="base">
              <a:spcBef>
                <a:spcPct val="0"/>
              </a:spcBef>
              <a:spcAft>
                <a:spcPct val="0"/>
              </a:spcAft>
            </a:pPr>
            <a:r>
              <a:rPr lang="es-ES" sz="1400" dirty="0">
                <a:solidFill>
                  <a:srgbClr val="002060"/>
                </a:solidFill>
                <a:cs typeface="Arial" charset="0"/>
              </a:rPr>
              <a:t>Los tres pilares estratégicos del Plan, se fundamentan en:</a:t>
            </a:r>
          </a:p>
        </p:txBody>
      </p:sp>
      <p:sp>
        <p:nvSpPr>
          <p:cNvPr id="34" name="Title 1"/>
          <p:cNvSpPr txBox="1">
            <a:spLocks/>
          </p:cNvSpPr>
          <p:nvPr/>
        </p:nvSpPr>
        <p:spPr bwMode="auto">
          <a:xfrm>
            <a:off x="2000677" y="1402027"/>
            <a:ext cx="7629615" cy="1450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just" fontAlgn="base">
              <a:spcBef>
                <a:spcPct val="0"/>
              </a:spcBef>
              <a:spcAft>
                <a:spcPts val="300"/>
              </a:spcAft>
            </a:pPr>
            <a:r>
              <a:rPr lang="es-ES_tradnl" sz="1000" dirty="0">
                <a:solidFill>
                  <a:srgbClr val="002060"/>
                </a:solidFill>
                <a:cs typeface="Arial" charset="0"/>
              </a:rPr>
              <a:t>Mientras aeropuertos de la Alianza del Pacífico (MEX, BOG, SCL, LIM) han crecido entre 2010-2015 a ritmos entre 8,4% y 13,1% (México y Bogotá respectivamente), y Guayaquil lo ha hecho a un 8,2%, Quito ha crecido a ritmo del 7,7%. El tráfico en </a:t>
            </a:r>
            <a:r>
              <a:rPr lang="es-ES_tradnl" sz="1000" dirty="0" err="1">
                <a:solidFill>
                  <a:srgbClr val="002060"/>
                </a:solidFill>
                <a:cs typeface="Arial" charset="0"/>
              </a:rPr>
              <a:t>Latam</a:t>
            </a:r>
            <a:r>
              <a:rPr lang="es-ES_tradnl" sz="1000" dirty="0">
                <a:solidFill>
                  <a:srgbClr val="002060"/>
                </a:solidFill>
                <a:cs typeface="Arial" charset="0"/>
              </a:rPr>
              <a:t> entre 2004 y 2014 ha crecido a ritmo promedio de 10,9%, mientras el histórico de pasajeros a Quito lo ha hecho en el mismo periodo a ritmo del 6,5%. Los costos del Aeropuerto de Quito son elevados y poco competitivos con respecto a sus pares en la región (ej. tasas aeroportuarias B737-800 internacional en UIO es de USD 1.501, GYE USD 1.370, LIM USD 965, BOG USD 639). En resumen, se aprecia falta de competitividad en el puerto de entrada de la mayor parte de la demanda internacional de Quito. Por otro lado, hay alto potencial de crecimiento y captación de demanda que tenga previsto viajar a Sudamérica en el corto y medio plazo. Por último, el rol actual de </a:t>
            </a:r>
            <a:r>
              <a:rPr lang="es-ES_tradnl" sz="1000" dirty="0" err="1">
                <a:solidFill>
                  <a:srgbClr val="002060"/>
                </a:solidFill>
                <a:cs typeface="Arial" charset="0"/>
              </a:rPr>
              <a:t>feeder</a:t>
            </a:r>
            <a:r>
              <a:rPr lang="es-ES_tradnl" sz="1000" dirty="0">
                <a:solidFill>
                  <a:srgbClr val="002060"/>
                </a:solidFill>
                <a:cs typeface="Arial" charset="0"/>
              </a:rPr>
              <a:t> del aeropuerto y la dependencia de </a:t>
            </a:r>
            <a:r>
              <a:rPr lang="es-ES_tradnl" sz="1000" dirty="0" err="1">
                <a:solidFill>
                  <a:srgbClr val="002060"/>
                </a:solidFill>
                <a:cs typeface="Arial" charset="0"/>
              </a:rPr>
              <a:t>Tame</a:t>
            </a:r>
            <a:r>
              <a:rPr lang="es-ES_tradnl" sz="1000" dirty="0">
                <a:solidFill>
                  <a:srgbClr val="002060"/>
                </a:solidFill>
                <a:cs typeface="Arial" charset="0"/>
              </a:rPr>
              <a:t> como potenciador de la actividad aeroportuaria, llevan en conjunto con lo anterior a plantear como pilar de trabajo para el turismo del destino, la gestión intensiva y comprometida para mejorar la conectividad. </a:t>
            </a:r>
          </a:p>
        </p:txBody>
      </p:sp>
      <p:sp>
        <p:nvSpPr>
          <p:cNvPr id="35" name="Title 1"/>
          <p:cNvSpPr txBox="1">
            <a:spLocks/>
          </p:cNvSpPr>
          <p:nvPr/>
        </p:nvSpPr>
        <p:spPr bwMode="auto">
          <a:xfrm>
            <a:off x="2000677" y="2906446"/>
            <a:ext cx="7629615" cy="1962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just" fontAlgn="base">
              <a:spcBef>
                <a:spcPct val="0"/>
              </a:spcBef>
              <a:spcAft>
                <a:spcPts val="300"/>
              </a:spcAft>
            </a:pPr>
            <a:r>
              <a:rPr lang="es-ES_tradnl" sz="1000" dirty="0">
                <a:solidFill>
                  <a:srgbClr val="002060"/>
                </a:solidFill>
                <a:cs typeface="Arial" charset="0"/>
              </a:rPr>
              <a:t>Para el Turismo en Quito, se plantea el desarrollo de productos e inversiones de alto impacto. En esta línea el esfuerzo deberá concentrarse en la gestión para un desarrollo inorgánico, que quiebre la inercia de crecimiento de manera sustantiva, y que genere oportunidades de sustentabilidad y mercadeo complementario. Esto se orientará al desarrollo de un área profesional de atracción de inversiones emblemáticas y de gran formato, y al desarrollo de productos turísticos generadores de demanda en todas sus variantes. Estas características se rescatan en el turismo cultural y el de reuniones, éste último ya planteado en los Planes Q anteriores. El turismo cultural se debe relanzar a través de intervenciones de alto impacto en la oferta (Mitad del Mundo, cambios urbanos en barrios turísticos, etc.), y el turismo de reuniones se debe activar, considerando que no se ha realizado mayores acciones en este sentido. El turismo de reuniones, a la vez, encuentra a un sector dispuesto y maduro para su activación más intensiva y comercial. Las condiciones favorables del turismo de reuniones frente a la situación actual del turismo en Quito: gasto total por delegado 2.424 USD vs. 446 USD x turista actual en Quito (equivale a 5 turistas); gasto diario x delegado 678 USD vs 75 USD por turista en Quito (equivale al gasto diario de 9 turistas); noches de estadía x delegado entre 2,1 y 3,9 vs 1,59 de estadía x turista actual en Quito; perspectivas de crecimiento de reuniones son positivas (ritmo de 5,7% en Quito vs el 7,3% de la región, por encima del crecimiento mundial de 3,8%). Por lo anterior, se estima que los resultados a obtener de gestiones activas, profesionales y orientadas en turismo de reuniones serán más que proporcionales a los resultados de esfuerzos en otros productos más consolidados o complementarios (ej. Turismo cultural, naturaleza). </a:t>
            </a:r>
          </a:p>
        </p:txBody>
      </p:sp>
      <p:sp>
        <p:nvSpPr>
          <p:cNvPr id="36" name="Title 1"/>
          <p:cNvSpPr txBox="1">
            <a:spLocks/>
          </p:cNvSpPr>
          <p:nvPr/>
        </p:nvSpPr>
        <p:spPr bwMode="auto">
          <a:xfrm>
            <a:off x="2000677" y="5113761"/>
            <a:ext cx="7629615" cy="1391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just" fontAlgn="base">
              <a:spcBef>
                <a:spcPct val="0"/>
              </a:spcBef>
              <a:spcAft>
                <a:spcPts val="300"/>
              </a:spcAft>
            </a:pPr>
            <a:r>
              <a:rPr lang="es-ES_tradnl" sz="1000" dirty="0">
                <a:solidFill>
                  <a:srgbClr val="002060"/>
                </a:solidFill>
                <a:cs typeface="Arial" charset="0"/>
              </a:rPr>
              <a:t>El destino Quito cuenta con atractivos únicos y de jerarquía mundial. Productos, rutas y tours desarrollados desde Quito Turismo y otros actores, demuestran originalidad y diversidad de temáticas. Sin embargo, muchos de ellos no han resultado exitosos. Descartando elementos de gestión en ese resultado, dos factores se identifican como principales causas: falta de visión de negocio en las propuestas, y falta de comercialización activa que canalice y oriente la demanda. Desde Quito Turismo, las iniciativas desarrolladas han adolecido de mecanismos de integración comercial con el mercado. Desde el sector privado, no se generan las dinámicas que informen y promueva la diversidad de experiencias que puede ofrecer el destino. En resumen, los productos se crean sin visión comercial, y los actores están pasivos a la hora de distribuir y dinamizar la demanda en el destino. La desintegración de los actores en la creación de productos y eventos que hagan atractiva la ciudad, lleva a la falta de canalización de la demanda, y por consiguiente, productos sin visión comercial en su génesis ni planteos claros de marketing para su éxito. El pilar Marketing plantea orientar todas las actividades, hacia la generación de ventas en el destino, a insertar una perspectiva comercial desde su gestación.</a:t>
            </a:r>
          </a:p>
        </p:txBody>
      </p:sp>
    </p:spTree>
    <p:extLst>
      <p:ext uri="{BB962C8B-B14F-4D97-AF65-F5344CB8AC3E}">
        <p14:creationId xmlns:p14="http://schemas.microsoft.com/office/powerpoint/2010/main" val="106093299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Sb1Yhxw990quR9xPj9UWHQ"/>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kYsCBeLrE0KyJwJi.bsAsg"/>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m1zU8dEj10OnkMubDOEVlg"/>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m1zU8dEj10OnkMubDOEVlg"/>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95NYhl6KyUiRha33eEQpIw"/>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95NYhl6KyUiRha33eEQpIw"/>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95NYhl6KyUiRha33eEQpIw"/>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95NYhl6KyUiRha33eEQpIw"/>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ZzP5HTAuu0OgoJfhTC0fSA"/>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g5o8moBF1U2vEwPyfYzEgQ"/>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4lGy8gWq0E2LdYQB7yX5g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17QefuJafEulYlry.59rPg"/>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9odM6yPw90GW.w31wLIl1w"/>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ZzP5HTAuu0OgoJfhTC0fSA"/>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h0H7vWr2QkySSXIHHBx35w"/>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LU.q4c8hVE6x6UOvqrK6xw"/>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iIHPF20fK0ayV50KGs3cRA"/>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hH0ZlHYzr0.QEavV9LEl4g"/>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awrbfxeGaESiYRIK2lbqZA"/>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95NYhl6KyUiRha33eEQpIw"/>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iIHPF20fK0ayV50KGs3cRA"/>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hH0ZlHYzr0.QEavV9LEl4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JcI8Ir_cKESTAK2H_mC8IA"/>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awrbfxeGaESiYRIK2lbqZA"/>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p95NYhl6KyUiRha33eEQpIw"/>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pG637G11yukSd7NbB0mHt.Q"/>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3OvMxalGw0GpuMbfweAJ.g"/>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pG637G11yukSd7NbB0mHt.Q"/>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p3OvMxalGw0GpuMbfweAJ.g"/>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tdJkEDA_YkagqvQm0cVe1g"/>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heD5vXL.Bk6JuyWGTJvtHg"/>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95NYhl6KyUiRha33eEQpIw"/>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95NYhl6KyUiRha33eEQpI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Be_KADjcKU.AeAoBRp0pjA"/>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awrbfxeGaESiYRIK2lbqZA"/>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pG637G11yukSd7NbB0mHt.Q"/>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p3OvMxalGw0GpuMbfweAJ.g"/>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pIuUDuokvWU2DfcrNqQjdQQ"/>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pW.PiXuC.N0KPaVr7zUYlUQ"/>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pLAgP0243c0q5V8nqM60xZw"/>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ptgjLmuJt_Ei8Yi_eHjp0dA"/>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pkYsCBeLrE0KyJwJi.bsAsg"/>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pm1zU8dEj10OnkMubDOEVlg"/>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pm1zU8dEj10OnkMubDOEVl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NZ5_AWZqHEq4lYDixD.Jxw"/>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pRi9j0iAxVUKEM7oRylfh.A"/>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pg5o8moBF1U2vEwPyfYzEgQ"/>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p4lGy8gWq0E2LdYQB7yX5gQ"/>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p9odM6yPw90GW.w31wLIl1w"/>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pZzP5HTAuu0OgoJfhTC0fSA"/>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ph0H7vWr2QkySSXIHHBx35w"/>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pLU.q4c8hVE6x6UOvqrK6xw"/>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pG637G11yukSd7NbB0mHt.Q"/>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p3OvMxalGw0GpuMbfweAJ.g"/>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pG637G11yukSd7NbB0mHt.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Sb1Yhxw990quR9xPj9UWHQ"/>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p3OvMxalGw0GpuMbfweAJ.g"/>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pawrbfxeGaESiYRIK2lbqZA"/>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p95NYhl6KyUiRha33eEQpIw"/>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ptdJkEDA_YkagqvQm0cVe1g"/>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pheD5vXL.Bk6JuyWGTJvtHg"/>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p95NYhl6KyUiRha33eEQpIw"/>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p95NYhl6KyUiRha33eEQpIw"/>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p95NYhl6KyUiRha33eEQpIw"/>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p95NYhl6KyUiRha33eEQpIw"/>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pawrbfxeGaESiYRIK2lbqZ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6tM1L8D9t0GUwLjII8PTZA"/>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pG637G11yukSd7NbB0mHt.Q"/>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p3OvMxalGw0GpuMbfweAJ.g"/>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pIuUDuokvWU2DfcrNqQjdQQ"/>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pW.PiXuC.N0KPaVr7zUYlUQ"/>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pLAgP0243c0q5V8nqM60xZw"/>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ptgjLmuJt_Ei8Yi_eHjp0dA"/>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p95NYhl6KyUiRha33eEQpIw"/>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p95NYhl6KyUiRha33eEQpIw"/>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pRi9j0iAxVUKEM7oRylfh.A"/>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pkYsCBeLrE0KyJwJi.bsAs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9eXnhcuq6EKwjmxravxfQA"/>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pm1zU8dEj10OnkMubDOEVlg"/>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pm1zU8dEj10OnkMubDOEVlg"/>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p95NYhl6KyUiRha33eEQpIw"/>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p95NYhl6KyUiRha33eEQpIw"/>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pg5o8moBF1U2vEwPyfYzEgQ"/>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p4lGy8gWq0E2LdYQB7yX5gQ"/>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p9odM6yPw90GW.w31wLIl1w"/>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pZzP5HTAuu0OgoJfhTC0fSA"/>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ph0H7vWr2QkySSXIHHBx35w"/>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pLU.q4c8hVE6x6UOvqrK6x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PlvCiQcDX0Gj2niAZuU1dA"/>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pZzP5HTAuu0OgoJfhTC0fSA"/>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pC43AqbvhjUCgkM.5xBenqg"/>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phH0ZlHYzr0.QEavV9LEl4g"/>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piIHPF20fK0ayV50KGs3cRA"/>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phH0ZlHYzr0.QEavV9LEl4g"/>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pawrbfxeGaESiYRIK2lbqZA"/>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p95NYhl6KyUiRha33eEQpIw"/>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pG637G11yukSd7NbB0mHt.Q"/>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p3OvMxalGw0GpuMbfweAJ.g"/>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pG637G11yukSd7NbB0mHt.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IoqIEcqnHkmOfR1Ju9hwPA"/>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p3OvMxalGw0GpuMbfweAJ.g"/>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ptdJkEDA_YkagqvQm0cVe1g"/>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pheD5vXL.Bk6JuyWGTJvtHg"/>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p95NYhl6KyUiRha33eEQpIw"/>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p95NYhl6KyUiRha33eEQpIw"/>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p95NYhl6KyUiRha33eEQpIw"/>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p95NYhl6KyUiRha33eEQpIw"/>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p95NYhl6KyUiRha33eEQpIw"/>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p95NYhl6KyUiRha33eEQpIw"/>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pawrbfxeGaESiYRIK2lbqZ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NyY9F3sNDkG8qZ9tlQ9NVQ"/>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pG637G11yukSd7NbB0mHt.Q"/>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p3OvMxalGw0GpuMbfweAJ.g"/>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pIuUDuokvWU2DfcrNqQjdQQ"/>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pW.PiXuC.N0KPaVr7zUYlUQ"/>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pLAgP0243c0q5V8nqM60xZw"/>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ptgjLmuJt_Ei8Yi_eHjp0dA"/>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pkYsCBeLrE0KyJwJi.bsAsg"/>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pm1zU8dEj10OnkMubDOEVlg"/>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pm1zU8dEj10OnkMubDOEVlg"/>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pRi9j0iAxVUKEM7oRylfh.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IoqIEcqnHkmOfR1Ju9hwPA"/>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pg5o8moBF1U2vEwPyfYzEgQ"/>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p4lGy8gWq0E2LdYQB7yX5gQ"/>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p9odM6yPw90GW.w31wLIl1w"/>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pZzP5HTAuu0OgoJfhTC0fSA"/>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ph0H7vWr2QkySSXIHHBx35w"/>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pLU.q4c8hVE6x6UOvqrK6xw"/>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pC43AqbvhjUCgkM.5xBenqg"/>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phH0ZlHYzr0.QEavV9LEl4g"/>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pC43AqbvhjUCgkM.5xBenqg"/>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phH0ZlHYzr0.QEavV9LEl4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LyfwmuKFN0K77w24T1ccOQ"/>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piIHPF20fK0ayV50KGs3cRA"/>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phH0ZlHYzr0.QEavV9LEl4g"/>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pC43AqbvhjUCgkM.5xBenqg"/>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phH0ZlHYzr0.QEavV9LEl4g"/>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pawrbfxeGaESiYRIK2lbqZA"/>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p95NYhl6KyUiRha33eEQpIw"/>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pG637G11yukSd7NbB0mHt.Q"/>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p3OvMxalGw0GpuMbfweAJ.g"/>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pG637G11yukSd7NbB0mHt.Q"/>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p3OvMxalGw0GpuMbfweAJ.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EKC_N5KHMEKqVBz0bUD9yw"/>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ptdJkEDA_YkagqvQm0cVe1g"/>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pheD5vXL.Bk6JuyWGTJvtHg"/>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pawrbfxeGaESiYRIK2lbqZA"/>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pG637G11yukSd7NbB0mHt.Q"/>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p3OvMxalGw0GpuMbfweAJ.g"/>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pIuUDuokvWU2DfcrNqQjdQQ"/>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pW.PiXuC.N0KPaVr7zUYlUQ"/>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pLAgP0243c0q5V8nqM60xZw"/>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ptgjLmuJt_Ei8Yi_eHjp0dA"/>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p95NYhl6KyUiRha33eEQpI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IRLZDN0UKU2AgbufAF0nRg"/>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p95NYhl6KyUiRha33eEQpIw"/>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p95NYhl6KyUiRha33eEQpIw"/>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p95NYhl6KyUiRha33eEQpIw"/>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p95NYhl6KyUiRha33eEQpIw"/>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p95NYhl6KyUiRha33eEQpIw"/>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p95NYhl6KyUiRha33eEQpIw"/>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p95NYhl6KyUiRha33eEQpIw"/>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pg5o8moBF1U2vEwPyfYzEgQ"/>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p4lGy8gWq0E2LdYQB7yX5gQ"/>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p9odM6yPw90GW.w31wLIl1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17QefuJafEulYlry.59rPg"/>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pZzP5HTAuu0OgoJfhTC0fSA"/>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ph0H7vWr2QkySSXIHHBx35w"/>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pLU.q4c8hVE6x6UOvqrK6xw"/>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pZzP5HTAuu0OgoJfhTC0fSA"/>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pRi9j0iAxVUKEM7oRylfh.A"/>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pkYsCBeLrE0KyJwJi.bsAsg"/>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pm1zU8dEj10OnkMubDOEVlg"/>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pm1zU8dEj10OnkMubDOEVlg"/>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pC43AqbvhjUCgkM.5xBenqg"/>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phH0ZlHYzr0.QEavV9LEl4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Be_KADjcKU.AeAoBRp0pjA"/>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pC43AqbvhjUCgkM.5xBenqg"/>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phH0ZlHYzr0.QEavV9LEl4g"/>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piIHPF20fK0ayV50KGs3cRA"/>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phH0ZlHYzr0.QEavV9LEl4g"/>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pawrbfxeGaESiYRIK2lbqZA"/>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p95NYhl6KyUiRha33eEQpIw"/>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pG637G11yukSd7NbB0mHt.Q"/>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p3OvMxalGw0GpuMbfweAJ.g"/>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pG637G11yukSd7NbB0mHt.Q"/>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p3OvMxalGw0GpuMbfweAJ.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NZ5_AWZqHEq4lYDixD.Jxw"/>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ptdJkEDA_YkagqvQm0cVe1g"/>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pheD5vXL.Bk6JuyWGTJvtHg"/>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pawrbfxeGaESiYRIK2lbqZA"/>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pG637G11yukSd7NbB0mHt.Q"/>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p3OvMxalGw0GpuMbfweAJ.g"/>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pIuUDuokvWU2DfcrNqQjdQQ"/>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pW.PiXuC.N0KPaVr7zUYlUQ"/>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pLAgP0243c0q5V8nqM60xZw"/>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ptgjLmuJt_Ei8Yi_eHjp0dA"/>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pRi9j0iAxVUKEM7oRylfh.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Be_KADjcKU.AeAoBRp0pjA"/>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pkYsCBeLrE0KyJwJi.bsAsg"/>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pm1zU8dEj10OnkMubDOEVlg"/>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pm1zU8dEj10OnkMubDOEVlg"/>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pg5o8moBF1U2vEwPyfYzEgQ"/>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p4lGy8gWq0E2LdYQB7yX5gQ"/>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p9odM6yPw90GW.w31wLIl1w"/>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pZzP5HTAuu0OgoJfhTC0fSA"/>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ph0H7vWr2QkySSXIHHBx35w"/>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pLU.q4c8hVE6x6UOvqrK6xw"/>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pZzP5HTAuu0OgoJfhTC0fS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LyfwmuKFN0K77w24T1ccOQ"/>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p95NYhl6KyUiRha33eEQpIw"/>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p95NYhl6KyUiRha33eEQpIw"/>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p95NYhl6KyUiRha33eEQpIw"/>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p95NYhl6KyUiRha33eEQpIw"/>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p95NYhl6KyUiRha33eEQpIw"/>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p95NYhl6KyUiRha33eEQpIw"/>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p95NYhl6KyUiRha33eEQpIw"/>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p95NYhl6KyUiRha33eEQpIw"/>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piIHPF20fK0ayV50KGs3cRA"/>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phH0ZlHYzr0.QEavV9LEl4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EKC_N5KHMEKqVBz0bUD9yw"/>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pawrbfxeGaESiYRIK2lbqZA"/>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p95NYhl6KyUiRha33eEQpIw"/>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pG637G11yukSd7NbB0mHt.Q"/>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p3OvMxalGw0GpuMbfweAJ.g"/>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pG637G11yukSd7NbB0mHt.Q"/>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p3OvMxalGw0GpuMbfweAJ.g"/>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ptdJkEDA_YkagqvQm0cVe1g"/>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pheD5vXL.Bk6JuyWGTJvtHg"/>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pSb1Yhxw990quR9xPj9UWHQ"/>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pSb1Yhxw990quR9xPj9UWH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IRLZDN0UKU2AgbufAF0nRg"/>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p6tM1L8D9t0GUwLjII8PTZA"/>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pIoqIEcqnHkmOfR1Ju9hwPA"/>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pLyfwmuKFN0K77w24T1ccOQ"/>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pEKC_N5KHMEKqVBz0bUD9yw"/>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pIRLZDN0UKU2AgbufAF0nRg"/>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pNyY9F3sNDkG8qZ9tlQ9NVQ"/>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pMlQWSNIWI0ib8HEndj6pHg"/>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pfoA7T88iIU20PACOg8CowQ"/>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p1M9pcyJuEE6wAg5Ic3y9WQ"/>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pHgrtXmpd1Emedz8wBnv_H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EKC_N5KHMEKqVBz0bUD9yw"/>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pIoqIEcqnHkmOfR1Ju9hwPA"/>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pgvNcSrp2oUSpTwG3nKZKOg"/>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pBe_KADjcKU.AeAoBRp0pjA"/>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p9eXnhcuq6EKwjmxravxfQA"/>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pPlvCiQcDX0Gj2niAZuU1dA"/>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pgvNcSrp2oUSpTwG3nKZKOg"/>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p6tM1L8D9t0GUwLjII8PTZA"/>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p6tM1L8D9t0GUwLjII8PTZA"/>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p6tM1L8D9t0GUwLjII8PTZA"/>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pg5o8moBF1U2vEwPyfYzEg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LyfwmuKFN0K77w24T1ccOQ"/>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p4lGy8gWq0E2LdYQB7yX5gQ"/>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p9odM6yPw90GW.w31wLIl1w"/>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pZzP5HTAuu0OgoJfhTC0fSA"/>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ph0H7vWr2QkySSXIHHBx35w"/>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pLU.q4c8hVE6x6UOvqrK6xw"/>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pSb1Yhxw990quR9xPj9UWHQ"/>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pSb1Yhxw990quR9xPj9UWHQ"/>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p6tM1L8D9t0GUwLjII8PTZA"/>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pIoqIEcqnHkmOfR1Ju9hwPA"/>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pIoqIEcqnHkmOfR1Ju9hwP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EKC_N5KHMEKqVBz0bUD9yw"/>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pLyfwmuKFN0K77w24T1ccOQ"/>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pEKC_N5KHMEKqVBz0bUD9yw"/>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pLyfwmuKFN0K77w24T1ccOQ"/>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pEKC_N5KHMEKqVBz0bUD9yw"/>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pEKC_N5KHMEKqVBz0bUD9yw"/>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p6tM1L8D9t0GUwLjII8PTZA"/>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p6tM1L8D9t0GUwLjII8PTZA"/>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pJcI8Ir_cKESTAK2H_mC8IA"/>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pBe_KADjcKU.AeAoBRp0pjA"/>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pNZ5_AWZqHEq4lYDixD.Jxw"/>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NyY9F3sNDkG8qZ9tlQ9NVQ"/>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p17QefuJafEulYlry.59rPg"/>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p17QefuJafEulYlry.59rPg"/>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p9eXnhcuq6EKwjmxravxfQA"/>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pPlvCiQcDX0Gj2niAZuU1dA"/>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pgvNcSrp2oUSpTwG3nKZKOg"/>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p17QefuJafEulYlry.59rPg"/>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pBe_KADjcKU.AeAoBRp0pjA"/>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pNZ5_AWZqHEq4lYDixD.Jxw"/>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pg5o8moBF1U2vEwPyfYzEgQ"/>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p4lGy8gWq0E2LdYQB7yX5g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NyY9F3sNDkG8qZ9tlQ9NVQ"/>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p9odM6yPw90GW.w31wLIl1w"/>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pZzP5HTAuu0OgoJfhTC0fSA"/>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ph0H7vWr2QkySSXIHHBx35w"/>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pLU.q4c8hVE6x6UOvqrK6xw"/>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pIRLZDN0UKU2AgbufAF0nRg"/>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pPlvCiQcDX0Gj2niAZuU1dA"/>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pPlvCiQcDX0Gj2niAZuU1dA"/>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pPlvCiQcDX0Gj2niAZuU1dA"/>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pPlvCiQcDX0Gj2niAZuU1dA"/>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pPlvCiQcDX0Gj2niAZuU1d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NyY9F3sNDkG8qZ9tlQ9NVQ"/>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pPlvCiQcDX0Gj2niAZuU1dA"/>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pPlvCiQcDX0Gj2niAZuU1dA"/>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pPlvCiQcDX0Gj2niAZuU1d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NyY9F3sNDkG8qZ9tlQ9NV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NyY9F3sNDkG8qZ9tlQ9NV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LyfwmuKFN0K77w24T1ccO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EKC_N5KHMEKqVBz0bUD9y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IRLZDN0UKU2AgbufAF0nRg"/>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EKC_N5KHMEKqVBz0bUD9y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IRLZDN0UKU2AgbufAF0nRg"/>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g5o8moBF1U2vEwPyfYzEg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4lGy8gWq0E2LdYQB7yX5gQ"/>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9odM6yPw90GW.w31wLIl1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ZzP5HTAuu0OgoJfhTC0fS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h0H7vWr2QkySSXIHHBx35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LU.q4c8hVE6x6UOvqrK6xw"/>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G637G11yukSd7NbB0mHt.Q"/>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3OvMxalGw0GpuMbfweAJ.g"/>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IuUDuokvWU2DfcrNqQjdQQ"/>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W.PiXuC.N0KPaVr7zUYlUQ"/>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LAgP0243c0q5V8nqM60xZ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Ri9j0iAxVUKEM7oRylfh.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tgjLmuJt_Ei8Yi_eHjp0dA"/>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95NYhl6KyUiRha33eEQpIw"/>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95NYhl6KyUiRha33eEQpI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95NYhl6KyUiRha33eEQpI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95NYhl6KyUiRha33eEQpI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95NYhl6KyUiRha33eEQpIw"/>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95NYhl6KyUiRha33eEQpIw"/>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awrbfxeGaESiYRIK2lbqZA"/>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kYsCBeLrE0KyJwJi.bsAsg"/>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m1zU8dEj10OnkMubDOEVlg"/>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m1zU8dEj10OnkMubDOEVlg"/>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g5o8moBF1U2vEwPyfYzEgQ"/>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4lGy8gWq0E2LdYQB7yX5g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xug6eetlkkCZpwfwlCLHyQ"/>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9odM6yPw90GW.w31wLIl1w"/>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ZzP5HTAuu0OgoJfhTC0fSA"/>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h0H7vWr2QkySSXIHHBx35w"/>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LU.q4c8hVE6x6UOvqrK6xw"/>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C43AqbvhjUCgkM.5xBenqg"/>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iIHPF20fK0ayV50KGs3cR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hH0ZlHYzr0.QEavV9LEl4g"/>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hH0ZlHYzr0.QEavV9LEl4g"/>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awrbfxeGaESiYRIK2lbqZA"/>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95NYhl6KyUiRha33eEQpI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XVBNbjuXCkiPmeARaHWnow"/>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G637G11yukSd7NbB0mHt.Q"/>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3OvMxalGw0GpuMbfweAJ.g"/>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G637G11yukSd7NbB0mHt.Q"/>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3OvMxalGw0GpuMbfweAJ.g"/>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tdJkEDA_YkagqvQm0cVe1g"/>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heD5vXL.Bk6JuyWGTJvtHg"/>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95NYhl6KyUiRha33eEQpIw"/>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95NYhl6KyUiRha33eEQpIw"/>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W.PiXuC.N0KPaVr7zUYlUQ"/>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LAgP0243c0q5V8nqM60xZ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5Sf0nhw8sU6a4UyQNhw2zw"/>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Ri9j0iAxVUKEM7oRylfh.A"/>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tgjLmuJt_Ei8Yi_eHjp0dA"/>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awrbfxeGaESiYRIK2lbqZA"/>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95NYhl6KyUiRha33eEQpIw"/>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95NYhl6KyUiRha33eEQpIw"/>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95NYhl6KyUiRha33eEQpIw"/>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95NYhl6KyUiRha33eEQpIw"/>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G637G11yukSd7NbB0mHt.Q"/>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3OvMxalGw0GpuMbfweAJ.g"/>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IuUDuokvWU2DfcrNqQjdQQ"/>
</p:tagLst>
</file>

<file path=ppt/theme/theme1.xml><?xml version="1.0" encoding="utf-8"?>
<a:theme xmlns:a="http://schemas.openxmlformats.org/drawingml/2006/main" name="Blank">
  <a:themeElements>
    <a:clrScheme name="Deloitte">
      <a:dk1>
        <a:srgbClr val="002776"/>
      </a:dk1>
      <a:lt1>
        <a:srgbClr val="FFFFFF"/>
      </a:lt1>
      <a:dk2>
        <a:srgbClr val="002776"/>
      </a:dk2>
      <a:lt2>
        <a:srgbClr val="FFFFFF"/>
      </a:lt2>
      <a:accent1>
        <a:srgbClr val="002776"/>
      </a:accent1>
      <a:accent2>
        <a:srgbClr val="92D400"/>
      </a:accent2>
      <a:accent3>
        <a:srgbClr val="00A1DE"/>
      </a:accent3>
      <a:accent4>
        <a:srgbClr val="3C8A2E"/>
      </a:accent4>
      <a:accent5>
        <a:srgbClr val="0079A6"/>
      </a:accent5>
      <a:accent6>
        <a:srgbClr val="C9DD03"/>
      </a:accent6>
      <a:hlink>
        <a:srgbClr val="00A1DE"/>
      </a:hlink>
      <a:folHlink>
        <a:srgbClr val="4CBDE8"/>
      </a:folHlink>
    </a:clrScheme>
    <a:fontScheme name="Separador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eparadores 1">
        <a:dk1>
          <a:srgbClr val="002776"/>
        </a:dk1>
        <a:lt1>
          <a:srgbClr val="FFFFFF"/>
        </a:lt1>
        <a:dk2>
          <a:srgbClr val="002776"/>
        </a:dk2>
        <a:lt2>
          <a:srgbClr val="FFFFFF"/>
        </a:lt2>
        <a:accent1>
          <a:srgbClr val="002776"/>
        </a:accent1>
        <a:accent2>
          <a:srgbClr val="92D400"/>
        </a:accent2>
        <a:accent3>
          <a:srgbClr val="FFFFFF"/>
        </a:accent3>
        <a:accent4>
          <a:srgbClr val="002064"/>
        </a:accent4>
        <a:accent5>
          <a:srgbClr val="AAACBD"/>
        </a:accent5>
        <a:accent6>
          <a:srgbClr val="84C000"/>
        </a:accent6>
        <a:hlink>
          <a:srgbClr val="00A1DE"/>
        </a:hlink>
        <a:folHlink>
          <a:srgbClr val="72C7E7"/>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Separadores">
  <a:themeElements>
    <a:clrScheme name="Separadores 1">
      <a:dk1>
        <a:srgbClr val="002776"/>
      </a:dk1>
      <a:lt1>
        <a:srgbClr val="FFFFFF"/>
      </a:lt1>
      <a:dk2>
        <a:srgbClr val="002776"/>
      </a:dk2>
      <a:lt2>
        <a:srgbClr val="FFFFFF"/>
      </a:lt2>
      <a:accent1>
        <a:srgbClr val="002776"/>
      </a:accent1>
      <a:accent2>
        <a:srgbClr val="92D400"/>
      </a:accent2>
      <a:accent3>
        <a:srgbClr val="FFFFFF"/>
      </a:accent3>
      <a:accent4>
        <a:srgbClr val="002064"/>
      </a:accent4>
      <a:accent5>
        <a:srgbClr val="AAACBD"/>
      </a:accent5>
      <a:accent6>
        <a:srgbClr val="84C000"/>
      </a:accent6>
      <a:hlink>
        <a:srgbClr val="00A1DE"/>
      </a:hlink>
      <a:folHlink>
        <a:srgbClr val="72C7E7"/>
      </a:folHlink>
    </a:clrScheme>
    <a:fontScheme name="Separador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eparadores 1">
        <a:dk1>
          <a:srgbClr val="002776"/>
        </a:dk1>
        <a:lt1>
          <a:srgbClr val="FFFFFF"/>
        </a:lt1>
        <a:dk2>
          <a:srgbClr val="002776"/>
        </a:dk2>
        <a:lt2>
          <a:srgbClr val="FFFFFF"/>
        </a:lt2>
        <a:accent1>
          <a:srgbClr val="002776"/>
        </a:accent1>
        <a:accent2>
          <a:srgbClr val="92D400"/>
        </a:accent2>
        <a:accent3>
          <a:srgbClr val="FFFFFF"/>
        </a:accent3>
        <a:accent4>
          <a:srgbClr val="002064"/>
        </a:accent4>
        <a:accent5>
          <a:srgbClr val="AAACBD"/>
        </a:accent5>
        <a:accent6>
          <a:srgbClr val="84C000"/>
        </a:accent6>
        <a:hlink>
          <a:srgbClr val="00A1DE"/>
        </a:hlink>
        <a:folHlink>
          <a:srgbClr val="72C7E7"/>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Blank">
  <a:themeElements>
    <a:clrScheme name="Deloitte">
      <a:dk1>
        <a:srgbClr val="002776"/>
      </a:dk1>
      <a:lt1>
        <a:srgbClr val="FFFFFF"/>
      </a:lt1>
      <a:dk2>
        <a:srgbClr val="002776"/>
      </a:dk2>
      <a:lt2>
        <a:srgbClr val="FFFFFF"/>
      </a:lt2>
      <a:accent1>
        <a:srgbClr val="002776"/>
      </a:accent1>
      <a:accent2>
        <a:srgbClr val="92D400"/>
      </a:accent2>
      <a:accent3>
        <a:srgbClr val="00A1DE"/>
      </a:accent3>
      <a:accent4>
        <a:srgbClr val="3C8A2E"/>
      </a:accent4>
      <a:accent5>
        <a:srgbClr val="0079A6"/>
      </a:accent5>
      <a:accent6>
        <a:srgbClr val="C9DD03"/>
      </a:accent6>
      <a:hlink>
        <a:srgbClr val="00A1DE"/>
      </a:hlink>
      <a:folHlink>
        <a:srgbClr val="4CBDE8"/>
      </a:folHlink>
    </a:clrScheme>
    <a:fontScheme name="Separador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eparadores 1">
        <a:dk1>
          <a:srgbClr val="002776"/>
        </a:dk1>
        <a:lt1>
          <a:srgbClr val="FFFFFF"/>
        </a:lt1>
        <a:dk2>
          <a:srgbClr val="002776"/>
        </a:dk2>
        <a:lt2>
          <a:srgbClr val="FFFFFF"/>
        </a:lt2>
        <a:accent1>
          <a:srgbClr val="002776"/>
        </a:accent1>
        <a:accent2>
          <a:srgbClr val="92D400"/>
        </a:accent2>
        <a:accent3>
          <a:srgbClr val="FFFFFF"/>
        </a:accent3>
        <a:accent4>
          <a:srgbClr val="002064"/>
        </a:accent4>
        <a:accent5>
          <a:srgbClr val="AAACBD"/>
        </a:accent5>
        <a:accent6>
          <a:srgbClr val="84C000"/>
        </a:accent6>
        <a:hlink>
          <a:srgbClr val="00A1DE"/>
        </a:hlink>
        <a:folHlink>
          <a:srgbClr val="72C7E7"/>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0_Blank">
  <a:themeElements>
    <a:clrScheme name="Deloitte">
      <a:dk1>
        <a:srgbClr val="002776"/>
      </a:dk1>
      <a:lt1>
        <a:srgbClr val="FFFFFF"/>
      </a:lt1>
      <a:dk2>
        <a:srgbClr val="002776"/>
      </a:dk2>
      <a:lt2>
        <a:srgbClr val="FFFFFF"/>
      </a:lt2>
      <a:accent1>
        <a:srgbClr val="002776"/>
      </a:accent1>
      <a:accent2>
        <a:srgbClr val="92D400"/>
      </a:accent2>
      <a:accent3>
        <a:srgbClr val="00A1DE"/>
      </a:accent3>
      <a:accent4>
        <a:srgbClr val="3C8A2E"/>
      </a:accent4>
      <a:accent5>
        <a:srgbClr val="0079A6"/>
      </a:accent5>
      <a:accent6>
        <a:srgbClr val="C9DD03"/>
      </a:accent6>
      <a:hlink>
        <a:srgbClr val="00A1DE"/>
      </a:hlink>
      <a:folHlink>
        <a:srgbClr val="4CBDE8"/>
      </a:folHlink>
    </a:clrScheme>
    <a:fontScheme name="Separador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eparadores 1">
        <a:dk1>
          <a:srgbClr val="002776"/>
        </a:dk1>
        <a:lt1>
          <a:srgbClr val="FFFFFF"/>
        </a:lt1>
        <a:dk2>
          <a:srgbClr val="002776"/>
        </a:dk2>
        <a:lt2>
          <a:srgbClr val="FFFFFF"/>
        </a:lt2>
        <a:accent1>
          <a:srgbClr val="002776"/>
        </a:accent1>
        <a:accent2>
          <a:srgbClr val="92D400"/>
        </a:accent2>
        <a:accent3>
          <a:srgbClr val="FFFFFF"/>
        </a:accent3>
        <a:accent4>
          <a:srgbClr val="002064"/>
        </a:accent4>
        <a:accent5>
          <a:srgbClr val="AAACBD"/>
        </a:accent5>
        <a:accent6>
          <a:srgbClr val="84C000"/>
        </a:accent6>
        <a:hlink>
          <a:srgbClr val="00A1DE"/>
        </a:hlink>
        <a:folHlink>
          <a:srgbClr val="72C7E7"/>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1_Blank">
  <a:themeElements>
    <a:clrScheme name="Deloitte">
      <a:dk1>
        <a:srgbClr val="002776"/>
      </a:dk1>
      <a:lt1>
        <a:srgbClr val="FFFFFF"/>
      </a:lt1>
      <a:dk2>
        <a:srgbClr val="002776"/>
      </a:dk2>
      <a:lt2>
        <a:srgbClr val="FFFFFF"/>
      </a:lt2>
      <a:accent1>
        <a:srgbClr val="002776"/>
      </a:accent1>
      <a:accent2>
        <a:srgbClr val="92D400"/>
      </a:accent2>
      <a:accent3>
        <a:srgbClr val="00A1DE"/>
      </a:accent3>
      <a:accent4>
        <a:srgbClr val="3C8A2E"/>
      </a:accent4>
      <a:accent5>
        <a:srgbClr val="0079A6"/>
      </a:accent5>
      <a:accent6>
        <a:srgbClr val="C9DD03"/>
      </a:accent6>
      <a:hlink>
        <a:srgbClr val="00A1DE"/>
      </a:hlink>
      <a:folHlink>
        <a:srgbClr val="4CBDE8"/>
      </a:folHlink>
    </a:clrScheme>
    <a:fontScheme name="Separador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eparadores 1">
        <a:dk1>
          <a:srgbClr val="002776"/>
        </a:dk1>
        <a:lt1>
          <a:srgbClr val="FFFFFF"/>
        </a:lt1>
        <a:dk2>
          <a:srgbClr val="002776"/>
        </a:dk2>
        <a:lt2>
          <a:srgbClr val="FFFFFF"/>
        </a:lt2>
        <a:accent1>
          <a:srgbClr val="002776"/>
        </a:accent1>
        <a:accent2>
          <a:srgbClr val="92D400"/>
        </a:accent2>
        <a:accent3>
          <a:srgbClr val="FFFFFF"/>
        </a:accent3>
        <a:accent4>
          <a:srgbClr val="002064"/>
        </a:accent4>
        <a:accent5>
          <a:srgbClr val="AAACBD"/>
        </a:accent5>
        <a:accent6>
          <a:srgbClr val="84C000"/>
        </a:accent6>
        <a:hlink>
          <a:srgbClr val="00A1DE"/>
        </a:hlink>
        <a:folHlink>
          <a:srgbClr val="72C7E7"/>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2_Blank">
  <a:themeElements>
    <a:clrScheme name="Deloitte">
      <a:dk1>
        <a:srgbClr val="002776"/>
      </a:dk1>
      <a:lt1>
        <a:srgbClr val="FFFFFF"/>
      </a:lt1>
      <a:dk2>
        <a:srgbClr val="002776"/>
      </a:dk2>
      <a:lt2>
        <a:srgbClr val="FFFFFF"/>
      </a:lt2>
      <a:accent1>
        <a:srgbClr val="002776"/>
      </a:accent1>
      <a:accent2>
        <a:srgbClr val="92D400"/>
      </a:accent2>
      <a:accent3>
        <a:srgbClr val="00A1DE"/>
      </a:accent3>
      <a:accent4>
        <a:srgbClr val="3C8A2E"/>
      </a:accent4>
      <a:accent5>
        <a:srgbClr val="0079A6"/>
      </a:accent5>
      <a:accent6>
        <a:srgbClr val="C9DD03"/>
      </a:accent6>
      <a:hlink>
        <a:srgbClr val="00A1DE"/>
      </a:hlink>
      <a:folHlink>
        <a:srgbClr val="4CBDE8"/>
      </a:folHlink>
    </a:clrScheme>
    <a:fontScheme name="Separador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eparadores 1">
        <a:dk1>
          <a:srgbClr val="002776"/>
        </a:dk1>
        <a:lt1>
          <a:srgbClr val="FFFFFF"/>
        </a:lt1>
        <a:dk2>
          <a:srgbClr val="002776"/>
        </a:dk2>
        <a:lt2>
          <a:srgbClr val="FFFFFF"/>
        </a:lt2>
        <a:accent1>
          <a:srgbClr val="002776"/>
        </a:accent1>
        <a:accent2>
          <a:srgbClr val="92D400"/>
        </a:accent2>
        <a:accent3>
          <a:srgbClr val="FFFFFF"/>
        </a:accent3>
        <a:accent4>
          <a:srgbClr val="002064"/>
        </a:accent4>
        <a:accent5>
          <a:srgbClr val="AAACBD"/>
        </a:accent5>
        <a:accent6>
          <a:srgbClr val="84C000"/>
        </a:accent6>
        <a:hlink>
          <a:srgbClr val="00A1DE"/>
        </a:hlink>
        <a:folHlink>
          <a:srgbClr val="72C7E7"/>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3_Blank">
  <a:themeElements>
    <a:clrScheme name="Deloitte">
      <a:dk1>
        <a:srgbClr val="002776"/>
      </a:dk1>
      <a:lt1>
        <a:srgbClr val="FFFFFF"/>
      </a:lt1>
      <a:dk2>
        <a:srgbClr val="002776"/>
      </a:dk2>
      <a:lt2>
        <a:srgbClr val="FFFFFF"/>
      </a:lt2>
      <a:accent1>
        <a:srgbClr val="002776"/>
      </a:accent1>
      <a:accent2>
        <a:srgbClr val="92D400"/>
      </a:accent2>
      <a:accent3>
        <a:srgbClr val="00A1DE"/>
      </a:accent3>
      <a:accent4>
        <a:srgbClr val="3C8A2E"/>
      </a:accent4>
      <a:accent5>
        <a:srgbClr val="0079A6"/>
      </a:accent5>
      <a:accent6>
        <a:srgbClr val="C9DD03"/>
      </a:accent6>
      <a:hlink>
        <a:srgbClr val="00A1DE"/>
      </a:hlink>
      <a:folHlink>
        <a:srgbClr val="4CBDE8"/>
      </a:folHlink>
    </a:clrScheme>
    <a:fontScheme name="Separador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eparadores 1">
        <a:dk1>
          <a:srgbClr val="002776"/>
        </a:dk1>
        <a:lt1>
          <a:srgbClr val="FFFFFF"/>
        </a:lt1>
        <a:dk2>
          <a:srgbClr val="002776"/>
        </a:dk2>
        <a:lt2>
          <a:srgbClr val="FFFFFF"/>
        </a:lt2>
        <a:accent1>
          <a:srgbClr val="002776"/>
        </a:accent1>
        <a:accent2>
          <a:srgbClr val="92D400"/>
        </a:accent2>
        <a:accent3>
          <a:srgbClr val="FFFFFF"/>
        </a:accent3>
        <a:accent4>
          <a:srgbClr val="002064"/>
        </a:accent4>
        <a:accent5>
          <a:srgbClr val="AAACBD"/>
        </a:accent5>
        <a:accent6>
          <a:srgbClr val="84C000"/>
        </a:accent6>
        <a:hlink>
          <a:srgbClr val="00A1DE"/>
        </a:hlink>
        <a:folHlink>
          <a:srgbClr val="72C7E7"/>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4_Blank">
  <a:themeElements>
    <a:clrScheme name="Deloitte">
      <a:dk1>
        <a:srgbClr val="002776"/>
      </a:dk1>
      <a:lt1>
        <a:srgbClr val="FFFFFF"/>
      </a:lt1>
      <a:dk2>
        <a:srgbClr val="002776"/>
      </a:dk2>
      <a:lt2>
        <a:srgbClr val="FFFFFF"/>
      </a:lt2>
      <a:accent1>
        <a:srgbClr val="002776"/>
      </a:accent1>
      <a:accent2>
        <a:srgbClr val="92D400"/>
      </a:accent2>
      <a:accent3>
        <a:srgbClr val="00A1DE"/>
      </a:accent3>
      <a:accent4>
        <a:srgbClr val="3C8A2E"/>
      </a:accent4>
      <a:accent5>
        <a:srgbClr val="0079A6"/>
      </a:accent5>
      <a:accent6>
        <a:srgbClr val="C9DD03"/>
      </a:accent6>
      <a:hlink>
        <a:srgbClr val="00A1DE"/>
      </a:hlink>
      <a:folHlink>
        <a:srgbClr val="4CBDE8"/>
      </a:folHlink>
    </a:clrScheme>
    <a:fontScheme name="Separador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eparadores 1">
        <a:dk1>
          <a:srgbClr val="002776"/>
        </a:dk1>
        <a:lt1>
          <a:srgbClr val="FFFFFF"/>
        </a:lt1>
        <a:dk2>
          <a:srgbClr val="002776"/>
        </a:dk2>
        <a:lt2>
          <a:srgbClr val="FFFFFF"/>
        </a:lt2>
        <a:accent1>
          <a:srgbClr val="002776"/>
        </a:accent1>
        <a:accent2>
          <a:srgbClr val="92D400"/>
        </a:accent2>
        <a:accent3>
          <a:srgbClr val="FFFFFF"/>
        </a:accent3>
        <a:accent4>
          <a:srgbClr val="002064"/>
        </a:accent4>
        <a:accent5>
          <a:srgbClr val="AAACBD"/>
        </a:accent5>
        <a:accent6>
          <a:srgbClr val="84C000"/>
        </a:accent6>
        <a:hlink>
          <a:srgbClr val="00A1DE"/>
        </a:hlink>
        <a:folHlink>
          <a:srgbClr val="72C7E7"/>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5_Blank">
  <a:themeElements>
    <a:clrScheme name="Deloitte">
      <a:dk1>
        <a:srgbClr val="002776"/>
      </a:dk1>
      <a:lt1>
        <a:srgbClr val="FFFFFF"/>
      </a:lt1>
      <a:dk2>
        <a:srgbClr val="002776"/>
      </a:dk2>
      <a:lt2>
        <a:srgbClr val="FFFFFF"/>
      </a:lt2>
      <a:accent1>
        <a:srgbClr val="002776"/>
      </a:accent1>
      <a:accent2>
        <a:srgbClr val="92D400"/>
      </a:accent2>
      <a:accent3>
        <a:srgbClr val="00A1DE"/>
      </a:accent3>
      <a:accent4>
        <a:srgbClr val="3C8A2E"/>
      </a:accent4>
      <a:accent5>
        <a:srgbClr val="0079A6"/>
      </a:accent5>
      <a:accent6>
        <a:srgbClr val="C9DD03"/>
      </a:accent6>
      <a:hlink>
        <a:srgbClr val="00A1DE"/>
      </a:hlink>
      <a:folHlink>
        <a:srgbClr val="4CBDE8"/>
      </a:folHlink>
    </a:clrScheme>
    <a:fontScheme name="Separador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eparadores 1">
        <a:dk1>
          <a:srgbClr val="002776"/>
        </a:dk1>
        <a:lt1>
          <a:srgbClr val="FFFFFF"/>
        </a:lt1>
        <a:dk2>
          <a:srgbClr val="002776"/>
        </a:dk2>
        <a:lt2>
          <a:srgbClr val="FFFFFF"/>
        </a:lt2>
        <a:accent1>
          <a:srgbClr val="002776"/>
        </a:accent1>
        <a:accent2>
          <a:srgbClr val="92D400"/>
        </a:accent2>
        <a:accent3>
          <a:srgbClr val="FFFFFF"/>
        </a:accent3>
        <a:accent4>
          <a:srgbClr val="002064"/>
        </a:accent4>
        <a:accent5>
          <a:srgbClr val="AAACBD"/>
        </a:accent5>
        <a:accent6>
          <a:srgbClr val="84C000"/>
        </a:accent6>
        <a:hlink>
          <a:srgbClr val="00A1DE"/>
        </a:hlink>
        <a:folHlink>
          <a:srgbClr val="72C7E7"/>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6_Blank">
  <a:themeElements>
    <a:clrScheme name="Deloitte">
      <a:dk1>
        <a:srgbClr val="002776"/>
      </a:dk1>
      <a:lt1>
        <a:srgbClr val="FFFFFF"/>
      </a:lt1>
      <a:dk2>
        <a:srgbClr val="002776"/>
      </a:dk2>
      <a:lt2>
        <a:srgbClr val="FFFFFF"/>
      </a:lt2>
      <a:accent1>
        <a:srgbClr val="002776"/>
      </a:accent1>
      <a:accent2>
        <a:srgbClr val="92D400"/>
      </a:accent2>
      <a:accent3>
        <a:srgbClr val="00A1DE"/>
      </a:accent3>
      <a:accent4>
        <a:srgbClr val="3C8A2E"/>
      </a:accent4>
      <a:accent5>
        <a:srgbClr val="0079A6"/>
      </a:accent5>
      <a:accent6>
        <a:srgbClr val="C9DD03"/>
      </a:accent6>
      <a:hlink>
        <a:srgbClr val="00A1DE"/>
      </a:hlink>
      <a:folHlink>
        <a:srgbClr val="4CBDE8"/>
      </a:folHlink>
    </a:clrScheme>
    <a:fontScheme name="Separador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smtClean="0">
            <a:solidFill>
              <a:srgbClr val="002060"/>
            </a:solidFill>
          </a:defRPr>
        </a:defPPr>
      </a:lstStyle>
    </a:txDef>
  </a:objectDefaults>
  <a:extraClrSchemeLst>
    <a:extraClrScheme>
      <a:clrScheme name="Separadores 1">
        <a:dk1>
          <a:srgbClr val="002776"/>
        </a:dk1>
        <a:lt1>
          <a:srgbClr val="FFFFFF"/>
        </a:lt1>
        <a:dk2>
          <a:srgbClr val="002776"/>
        </a:dk2>
        <a:lt2>
          <a:srgbClr val="FFFFFF"/>
        </a:lt2>
        <a:accent1>
          <a:srgbClr val="002776"/>
        </a:accent1>
        <a:accent2>
          <a:srgbClr val="92D400"/>
        </a:accent2>
        <a:accent3>
          <a:srgbClr val="FFFFFF"/>
        </a:accent3>
        <a:accent4>
          <a:srgbClr val="002064"/>
        </a:accent4>
        <a:accent5>
          <a:srgbClr val="AAACBD"/>
        </a:accent5>
        <a:accent6>
          <a:srgbClr val="84C000"/>
        </a:accent6>
        <a:hlink>
          <a:srgbClr val="00A1DE"/>
        </a:hlink>
        <a:folHlink>
          <a:srgbClr val="72C7E7"/>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22_Blank">
  <a:themeElements>
    <a:clrScheme name="Deloitte">
      <a:dk1>
        <a:srgbClr val="002776"/>
      </a:dk1>
      <a:lt1>
        <a:srgbClr val="FFFFFF"/>
      </a:lt1>
      <a:dk2>
        <a:srgbClr val="002776"/>
      </a:dk2>
      <a:lt2>
        <a:srgbClr val="FFFFFF"/>
      </a:lt2>
      <a:accent1>
        <a:srgbClr val="002776"/>
      </a:accent1>
      <a:accent2>
        <a:srgbClr val="92D400"/>
      </a:accent2>
      <a:accent3>
        <a:srgbClr val="00A1DE"/>
      </a:accent3>
      <a:accent4>
        <a:srgbClr val="3C8A2E"/>
      </a:accent4>
      <a:accent5>
        <a:srgbClr val="0079A6"/>
      </a:accent5>
      <a:accent6>
        <a:srgbClr val="C9DD03"/>
      </a:accent6>
      <a:hlink>
        <a:srgbClr val="00A1DE"/>
      </a:hlink>
      <a:folHlink>
        <a:srgbClr val="4CBDE8"/>
      </a:folHlink>
    </a:clrScheme>
    <a:fontScheme name="Separador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smtClean="0">
            <a:solidFill>
              <a:srgbClr val="002060"/>
            </a:solidFill>
          </a:defRPr>
        </a:defPPr>
      </a:lstStyle>
    </a:txDef>
  </a:objectDefaults>
  <a:extraClrSchemeLst>
    <a:extraClrScheme>
      <a:clrScheme name="Separadores 1">
        <a:dk1>
          <a:srgbClr val="002776"/>
        </a:dk1>
        <a:lt1>
          <a:srgbClr val="FFFFFF"/>
        </a:lt1>
        <a:dk2>
          <a:srgbClr val="002776"/>
        </a:dk2>
        <a:lt2>
          <a:srgbClr val="FFFFFF"/>
        </a:lt2>
        <a:accent1>
          <a:srgbClr val="002776"/>
        </a:accent1>
        <a:accent2>
          <a:srgbClr val="92D400"/>
        </a:accent2>
        <a:accent3>
          <a:srgbClr val="FFFFFF"/>
        </a:accent3>
        <a:accent4>
          <a:srgbClr val="002064"/>
        </a:accent4>
        <a:accent5>
          <a:srgbClr val="AAACBD"/>
        </a:accent5>
        <a:accent6>
          <a:srgbClr val="84C000"/>
        </a:accent6>
        <a:hlink>
          <a:srgbClr val="00A1DE"/>
        </a:hlink>
        <a:folHlink>
          <a:srgbClr val="72C7E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a:themeElements>
    <a:clrScheme name="Deloitte">
      <a:dk1>
        <a:srgbClr val="002776"/>
      </a:dk1>
      <a:lt1>
        <a:srgbClr val="FFFFFF"/>
      </a:lt1>
      <a:dk2>
        <a:srgbClr val="002776"/>
      </a:dk2>
      <a:lt2>
        <a:srgbClr val="FFFFFF"/>
      </a:lt2>
      <a:accent1>
        <a:srgbClr val="002776"/>
      </a:accent1>
      <a:accent2>
        <a:srgbClr val="92D400"/>
      </a:accent2>
      <a:accent3>
        <a:srgbClr val="00A1DE"/>
      </a:accent3>
      <a:accent4>
        <a:srgbClr val="3C8A2E"/>
      </a:accent4>
      <a:accent5>
        <a:srgbClr val="0079A6"/>
      </a:accent5>
      <a:accent6>
        <a:srgbClr val="C9DD03"/>
      </a:accent6>
      <a:hlink>
        <a:srgbClr val="00A1DE"/>
      </a:hlink>
      <a:folHlink>
        <a:srgbClr val="4CBDE8"/>
      </a:folHlink>
    </a:clrScheme>
    <a:fontScheme name="Separador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eparadores 1">
        <a:dk1>
          <a:srgbClr val="002776"/>
        </a:dk1>
        <a:lt1>
          <a:srgbClr val="FFFFFF"/>
        </a:lt1>
        <a:dk2>
          <a:srgbClr val="002776"/>
        </a:dk2>
        <a:lt2>
          <a:srgbClr val="FFFFFF"/>
        </a:lt2>
        <a:accent1>
          <a:srgbClr val="002776"/>
        </a:accent1>
        <a:accent2>
          <a:srgbClr val="92D400"/>
        </a:accent2>
        <a:accent3>
          <a:srgbClr val="FFFFFF"/>
        </a:accent3>
        <a:accent4>
          <a:srgbClr val="002064"/>
        </a:accent4>
        <a:accent5>
          <a:srgbClr val="AAACBD"/>
        </a:accent5>
        <a:accent6>
          <a:srgbClr val="84C000"/>
        </a:accent6>
        <a:hlink>
          <a:srgbClr val="00A1DE"/>
        </a:hlink>
        <a:folHlink>
          <a:srgbClr val="72C7E7"/>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7_Blank">
  <a:themeElements>
    <a:clrScheme name="Deloitte">
      <a:dk1>
        <a:srgbClr val="002776"/>
      </a:dk1>
      <a:lt1>
        <a:srgbClr val="FFFFFF"/>
      </a:lt1>
      <a:dk2>
        <a:srgbClr val="002776"/>
      </a:dk2>
      <a:lt2>
        <a:srgbClr val="FFFFFF"/>
      </a:lt2>
      <a:accent1>
        <a:srgbClr val="002776"/>
      </a:accent1>
      <a:accent2>
        <a:srgbClr val="92D400"/>
      </a:accent2>
      <a:accent3>
        <a:srgbClr val="00A1DE"/>
      </a:accent3>
      <a:accent4>
        <a:srgbClr val="3C8A2E"/>
      </a:accent4>
      <a:accent5>
        <a:srgbClr val="0079A6"/>
      </a:accent5>
      <a:accent6>
        <a:srgbClr val="C9DD03"/>
      </a:accent6>
      <a:hlink>
        <a:srgbClr val="00A1DE"/>
      </a:hlink>
      <a:folHlink>
        <a:srgbClr val="4CBDE8"/>
      </a:folHlink>
    </a:clrScheme>
    <a:fontScheme name="Separador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eparadores 1">
        <a:dk1>
          <a:srgbClr val="002776"/>
        </a:dk1>
        <a:lt1>
          <a:srgbClr val="FFFFFF"/>
        </a:lt1>
        <a:dk2>
          <a:srgbClr val="002776"/>
        </a:dk2>
        <a:lt2>
          <a:srgbClr val="FFFFFF"/>
        </a:lt2>
        <a:accent1>
          <a:srgbClr val="002776"/>
        </a:accent1>
        <a:accent2>
          <a:srgbClr val="92D400"/>
        </a:accent2>
        <a:accent3>
          <a:srgbClr val="FFFFFF"/>
        </a:accent3>
        <a:accent4>
          <a:srgbClr val="002064"/>
        </a:accent4>
        <a:accent5>
          <a:srgbClr val="AAACBD"/>
        </a:accent5>
        <a:accent6>
          <a:srgbClr val="84C000"/>
        </a:accent6>
        <a:hlink>
          <a:srgbClr val="00A1DE"/>
        </a:hlink>
        <a:folHlink>
          <a:srgbClr val="72C7E7"/>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8_Blank">
  <a:themeElements>
    <a:clrScheme name="Deloitte">
      <a:dk1>
        <a:srgbClr val="002776"/>
      </a:dk1>
      <a:lt1>
        <a:srgbClr val="FFFFFF"/>
      </a:lt1>
      <a:dk2>
        <a:srgbClr val="002776"/>
      </a:dk2>
      <a:lt2>
        <a:srgbClr val="FFFFFF"/>
      </a:lt2>
      <a:accent1>
        <a:srgbClr val="002776"/>
      </a:accent1>
      <a:accent2>
        <a:srgbClr val="92D400"/>
      </a:accent2>
      <a:accent3>
        <a:srgbClr val="00A1DE"/>
      </a:accent3>
      <a:accent4>
        <a:srgbClr val="3C8A2E"/>
      </a:accent4>
      <a:accent5>
        <a:srgbClr val="0079A6"/>
      </a:accent5>
      <a:accent6>
        <a:srgbClr val="C9DD03"/>
      </a:accent6>
      <a:hlink>
        <a:srgbClr val="00A1DE"/>
      </a:hlink>
      <a:folHlink>
        <a:srgbClr val="4CBDE8"/>
      </a:folHlink>
    </a:clrScheme>
    <a:fontScheme name="Separador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eparadores 1">
        <a:dk1>
          <a:srgbClr val="002776"/>
        </a:dk1>
        <a:lt1>
          <a:srgbClr val="FFFFFF"/>
        </a:lt1>
        <a:dk2>
          <a:srgbClr val="002776"/>
        </a:dk2>
        <a:lt2>
          <a:srgbClr val="FFFFFF"/>
        </a:lt2>
        <a:accent1>
          <a:srgbClr val="002776"/>
        </a:accent1>
        <a:accent2>
          <a:srgbClr val="92D400"/>
        </a:accent2>
        <a:accent3>
          <a:srgbClr val="FFFFFF"/>
        </a:accent3>
        <a:accent4>
          <a:srgbClr val="002064"/>
        </a:accent4>
        <a:accent5>
          <a:srgbClr val="AAACBD"/>
        </a:accent5>
        <a:accent6>
          <a:srgbClr val="84C000"/>
        </a:accent6>
        <a:hlink>
          <a:srgbClr val="00A1DE"/>
        </a:hlink>
        <a:folHlink>
          <a:srgbClr val="72C7E7"/>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19_Blank">
  <a:themeElements>
    <a:clrScheme name="Deloitte">
      <a:dk1>
        <a:srgbClr val="002776"/>
      </a:dk1>
      <a:lt1>
        <a:srgbClr val="FFFFFF"/>
      </a:lt1>
      <a:dk2>
        <a:srgbClr val="002776"/>
      </a:dk2>
      <a:lt2>
        <a:srgbClr val="FFFFFF"/>
      </a:lt2>
      <a:accent1>
        <a:srgbClr val="002776"/>
      </a:accent1>
      <a:accent2>
        <a:srgbClr val="92D400"/>
      </a:accent2>
      <a:accent3>
        <a:srgbClr val="00A1DE"/>
      </a:accent3>
      <a:accent4>
        <a:srgbClr val="3C8A2E"/>
      </a:accent4>
      <a:accent5>
        <a:srgbClr val="0079A6"/>
      </a:accent5>
      <a:accent6>
        <a:srgbClr val="C9DD03"/>
      </a:accent6>
      <a:hlink>
        <a:srgbClr val="00A1DE"/>
      </a:hlink>
      <a:folHlink>
        <a:srgbClr val="4CBDE8"/>
      </a:folHlink>
    </a:clrScheme>
    <a:fontScheme name="Separador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eparadores 1">
        <a:dk1>
          <a:srgbClr val="002776"/>
        </a:dk1>
        <a:lt1>
          <a:srgbClr val="FFFFFF"/>
        </a:lt1>
        <a:dk2>
          <a:srgbClr val="002776"/>
        </a:dk2>
        <a:lt2>
          <a:srgbClr val="FFFFFF"/>
        </a:lt2>
        <a:accent1>
          <a:srgbClr val="002776"/>
        </a:accent1>
        <a:accent2>
          <a:srgbClr val="92D400"/>
        </a:accent2>
        <a:accent3>
          <a:srgbClr val="FFFFFF"/>
        </a:accent3>
        <a:accent4>
          <a:srgbClr val="002064"/>
        </a:accent4>
        <a:accent5>
          <a:srgbClr val="AAACBD"/>
        </a:accent5>
        <a:accent6>
          <a:srgbClr val="84C000"/>
        </a:accent6>
        <a:hlink>
          <a:srgbClr val="00A1DE"/>
        </a:hlink>
        <a:folHlink>
          <a:srgbClr val="72C7E7"/>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0_Blank">
  <a:themeElements>
    <a:clrScheme name="Deloitte">
      <a:dk1>
        <a:srgbClr val="002776"/>
      </a:dk1>
      <a:lt1>
        <a:srgbClr val="FFFFFF"/>
      </a:lt1>
      <a:dk2>
        <a:srgbClr val="002776"/>
      </a:dk2>
      <a:lt2>
        <a:srgbClr val="FFFFFF"/>
      </a:lt2>
      <a:accent1>
        <a:srgbClr val="002776"/>
      </a:accent1>
      <a:accent2>
        <a:srgbClr val="92D400"/>
      </a:accent2>
      <a:accent3>
        <a:srgbClr val="00A1DE"/>
      </a:accent3>
      <a:accent4>
        <a:srgbClr val="3C8A2E"/>
      </a:accent4>
      <a:accent5>
        <a:srgbClr val="0079A6"/>
      </a:accent5>
      <a:accent6>
        <a:srgbClr val="C9DD03"/>
      </a:accent6>
      <a:hlink>
        <a:srgbClr val="00A1DE"/>
      </a:hlink>
      <a:folHlink>
        <a:srgbClr val="4CBDE8"/>
      </a:folHlink>
    </a:clrScheme>
    <a:fontScheme name="Separador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eparadores 1">
        <a:dk1>
          <a:srgbClr val="002776"/>
        </a:dk1>
        <a:lt1>
          <a:srgbClr val="FFFFFF"/>
        </a:lt1>
        <a:dk2>
          <a:srgbClr val="002776"/>
        </a:dk2>
        <a:lt2>
          <a:srgbClr val="FFFFFF"/>
        </a:lt2>
        <a:accent1>
          <a:srgbClr val="002776"/>
        </a:accent1>
        <a:accent2>
          <a:srgbClr val="92D400"/>
        </a:accent2>
        <a:accent3>
          <a:srgbClr val="FFFFFF"/>
        </a:accent3>
        <a:accent4>
          <a:srgbClr val="002064"/>
        </a:accent4>
        <a:accent5>
          <a:srgbClr val="AAACBD"/>
        </a:accent5>
        <a:accent6>
          <a:srgbClr val="84C000"/>
        </a:accent6>
        <a:hlink>
          <a:srgbClr val="00A1DE"/>
        </a:hlink>
        <a:folHlink>
          <a:srgbClr val="72C7E7"/>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1_Blank">
  <a:themeElements>
    <a:clrScheme name="Deloitte">
      <a:dk1>
        <a:srgbClr val="002776"/>
      </a:dk1>
      <a:lt1>
        <a:srgbClr val="FFFFFF"/>
      </a:lt1>
      <a:dk2>
        <a:srgbClr val="002776"/>
      </a:dk2>
      <a:lt2>
        <a:srgbClr val="FFFFFF"/>
      </a:lt2>
      <a:accent1>
        <a:srgbClr val="002776"/>
      </a:accent1>
      <a:accent2>
        <a:srgbClr val="92D400"/>
      </a:accent2>
      <a:accent3>
        <a:srgbClr val="00A1DE"/>
      </a:accent3>
      <a:accent4>
        <a:srgbClr val="3C8A2E"/>
      </a:accent4>
      <a:accent5>
        <a:srgbClr val="0079A6"/>
      </a:accent5>
      <a:accent6>
        <a:srgbClr val="C9DD03"/>
      </a:accent6>
      <a:hlink>
        <a:srgbClr val="00A1DE"/>
      </a:hlink>
      <a:folHlink>
        <a:srgbClr val="4CBDE8"/>
      </a:folHlink>
    </a:clrScheme>
    <a:fontScheme name="Separador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eparadores 1">
        <a:dk1>
          <a:srgbClr val="002776"/>
        </a:dk1>
        <a:lt1>
          <a:srgbClr val="FFFFFF"/>
        </a:lt1>
        <a:dk2>
          <a:srgbClr val="002776"/>
        </a:dk2>
        <a:lt2>
          <a:srgbClr val="FFFFFF"/>
        </a:lt2>
        <a:accent1>
          <a:srgbClr val="002776"/>
        </a:accent1>
        <a:accent2>
          <a:srgbClr val="92D400"/>
        </a:accent2>
        <a:accent3>
          <a:srgbClr val="FFFFFF"/>
        </a:accent3>
        <a:accent4>
          <a:srgbClr val="002064"/>
        </a:accent4>
        <a:accent5>
          <a:srgbClr val="AAACBD"/>
        </a:accent5>
        <a:accent6>
          <a:srgbClr val="84C000"/>
        </a:accent6>
        <a:hlink>
          <a:srgbClr val="00A1DE"/>
        </a:hlink>
        <a:folHlink>
          <a:srgbClr val="72C7E7"/>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3_Blank">
  <a:themeElements>
    <a:clrScheme name="Deloitte">
      <a:dk1>
        <a:srgbClr val="002776"/>
      </a:dk1>
      <a:lt1>
        <a:srgbClr val="FFFFFF"/>
      </a:lt1>
      <a:dk2>
        <a:srgbClr val="002776"/>
      </a:dk2>
      <a:lt2>
        <a:srgbClr val="FFFFFF"/>
      </a:lt2>
      <a:accent1>
        <a:srgbClr val="002776"/>
      </a:accent1>
      <a:accent2>
        <a:srgbClr val="92D400"/>
      </a:accent2>
      <a:accent3>
        <a:srgbClr val="00A1DE"/>
      </a:accent3>
      <a:accent4>
        <a:srgbClr val="3C8A2E"/>
      </a:accent4>
      <a:accent5>
        <a:srgbClr val="0079A6"/>
      </a:accent5>
      <a:accent6>
        <a:srgbClr val="C9DD03"/>
      </a:accent6>
      <a:hlink>
        <a:srgbClr val="00A1DE"/>
      </a:hlink>
      <a:folHlink>
        <a:srgbClr val="4CBDE8"/>
      </a:folHlink>
    </a:clrScheme>
    <a:fontScheme name="Separador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eparadores 1">
        <a:dk1>
          <a:srgbClr val="002776"/>
        </a:dk1>
        <a:lt1>
          <a:srgbClr val="FFFFFF"/>
        </a:lt1>
        <a:dk2>
          <a:srgbClr val="002776"/>
        </a:dk2>
        <a:lt2>
          <a:srgbClr val="FFFFFF"/>
        </a:lt2>
        <a:accent1>
          <a:srgbClr val="002776"/>
        </a:accent1>
        <a:accent2>
          <a:srgbClr val="92D400"/>
        </a:accent2>
        <a:accent3>
          <a:srgbClr val="FFFFFF"/>
        </a:accent3>
        <a:accent4>
          <a:srgbClr val="002064"/>
        </a:accent4>
        <a:accent5>
          <a:srgbClr val="AAACBD"/>
        </a:accent5>
        <a:accent6>
          <a:srgbClr val="84C000"/>
        </a:accent6>
        <a:hlink>
          <a:srgbClr val="00A1DE"/>
        </a:hlink>
        <a:folHlink>
          <a:srgbClr val="72C7E7"/>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24_Blank">
  <a:themeElements>
    <a:clrScheme name="Deloitte">
      <a:dk1>
        <a:srgbClr val="002776"/>
      </a:dk1>
      <a:lt1>
        <a:srgbClr val="FFFFFF"/>
      </a:lt1>
      <a:dk2>
        <a:srgbClr val="002776"/>
      </a:dk2>
      <a:lt2>
        <a:srgbClr val="FFFFFF"/>
      </a:lt2>
      <a:accent1>
        <a:srgbClr val="002776"/>
      </a:accent1>
      <a:accent2>
        <a:srgbClr val="92D400"/>
      </a:accent2>
      <a:accent3>
        <a:srgbClr val="00A1DE"/>
      </a:accent3>
      <a:accent4>
        <a:srgbClr val="3C8A2E"/>
      </a:accent4>
      <a:accent5>
        <a:srgbClr val="0079A6"/>
      </a:accent5>
      <a:accent6>
        <a:srgbClr val="C9DD03"/>
      </a:accent6>
      <a:hlink>
        <a:srgbClr val="00A1DE"/>
      </a:hlink>
      <a:folHlink>
        <a:srgbClr val="4CBDE8"/>
      </a:folHlink>
    </a:clrScheme>
    <a:fontScheme name="Separador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eparadores 1">
        <a:dk1>
          <a:srgbClr val="002776"/>
        </a:dk1>
        <a:lt1>
          <a:srgbClr val="FFFFFF"/>
        </a:lt1>
        <a:dk2>
          <a:srgbClr val="002776"/>
        </a:dk2>
        <a:lt2>
          <a:srgbClr val="FFFFFF"/>
        </a:lt2>
        <a:accent1>
          <a:srgbClr val="002776"/>
        </a:accent1>
        <a:accent2>
          <a:srgbClr val="92D400"/>
        </a:accent2>
        <a:accent3>
          <a:srgbClr val="FFFFFF"/>
        </a:accent3>
        <a:accent4>
          <a:srgbClr val="002064"/>
        </a:accent4>
        <a:accent5>
          <a:srgbClr val="AAACBD"/>
        </a:accent5>
        <a:accent6>
          <a:srgbClr val="84C000"/>
        </a:accent6>
        <a:hlink>
          <a:srgbClr val="00A1DE"/>
        </a:hlink>
        <a:folHlink>
          <a:srgbClr val="72C7E7"/>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25_Blank">
  <a:themeElements>
    <a:clrScheme name="Deloitte">
      <a:dk1>
        <a:srgbClr val="002776"/>
      </a:dk1>
      <a:lt1>
        <a:srgbClr val="FFFFFF"/>
      </a:lt1>
      <a:dk2>
        <a:srgbClr val="002776"/>
      </a:dk2>
      <a:lt2>
        <a:srgbClr val="FFFFFF"/>
      </a:lt2>
      <a:accent1>
        <a:srgbClr val="002776"/>
      </a:accent1>
      <a:accent2>
        <a:srgbClr val="92D400"/>
      </a:accent2>
      <a:accent3>
        <a:srgbClr val="00A1DE"/>
      </a:accent3>
      <a:accent4>
        <a:srgbClr val="3C8A2E"/>
      </a:accent4>
      <a:accent5>
        <a:srgbClr val="0079A6"/>
      </a:accent5>
      <a:accent6>
        <a:srgbClr val="C9DD03"/>
      </a:accent6>
      <a:hlink>
        <a:srgbClr val="00A1DE"/>
      </a:hlink>
      <a:folHlink>
        <a:srgbClr val="4CBDE8"/>
      </a:folHlink>
    </a:clrScheme>
    <a:fontScheme name="Separador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eparadores 1">
        <a:dk1>
          <a:srgbClr val="002776"/>
        </a:dk1>
        <a:lt1>
          <a:srgbClr val="FFFFFF"/>
        </a:lt1>
        <a:dk2>
          <a:srgbClr val="002776"/>
        </a:dk2>
        <a:lt2>
          <a:srgbClr val="FFFFFF"/>
        </a:lt2>
        <a:accent1>
          <a:srgbClr val="002776"/>
        </a:accent1>
        <a:accent2>
          <a:srgbClr val="92D400"/>
        </a:accent2>
        <a:accent3>
          <a:srgbClr val="FFFFFF"/>
        </a:accent3>
        <a:accent4>
          <a:srgbClr val="002064"/>
        </a:accent4>
        <a:accent5>
          <a:srgbClr val="AAACBD"/>
        </a:accent5>
        <a:accent6>
          <a:srgbClr val="84C000"/>
        </a:accent6>
        <a:hlink>
          <a:srgbClr val="00A1DE"/>
        </a:hlink>
        <a:folHlink>
          <a:srgbClr val="72C7E7"/>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26_Blank">
  <a:themeElements>
    <a:clrScheme name="Deloitte">
      <a:dk1>
        <a:srgbClr val="002776"/>
      </a:dk1>
      <a:lt1>
        <a:srgbClr val="FFFFFF"/>
      </a:lt1>
      <a:dk2>
        <a:srgbClr val="002776"/>
      </a:dk2>
      <a:lt2>
        <a:srgbClr val="FFFFFF"/>
      </a:lt2>
      <a:accent1>
        <a:srgbClr val="002776"/>
      </a:accent1>
      <a:accent2>
        <a:srgbClr val="92D400"/>
      </a:accent2>
      <a:accent3>
        <a:srgbClr val="00A1DE"/>
      </a:accent3>
      <a:accent4>
        <a:srgbClr val="3C8A2E"/>
      </a:accent4>
      <a:accent5>
        <a:srgbClr val="0079A6"/>
      </a:accent5>
      <a:accent6>
        <a:srgbClr val="C9DD03"/>
      </a:accent6>
      <a:hlink>
        <a:srgbClr val="00A1DE"/>
      </a:hlink>
      <a:folHlink>
        <a:srgbClr val="4CBDE8"/>
      </a:folHlink>
    </a:clrScheme>
    <a:fontScheme name="Separador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eparadores 1">
        <a:dk1>
          <a:srgbClr val="002776"/>
        </a:dk1>
        <a:lt1>
          <a:srgbClr val="FFFFFF"/>
        </a:lt1>
        <a:dk2>
          <a:srgbClr val="002776"/>
        </a:dk2>
        <a:lt2>
          <a:srgbClr val="FFFFFF"/>
        </a:lt2>
        <a:accent1>
          <a:srgbClr val="002776"/>
        </a:accent1>
        <a:accent2>
          <a:srgbClr val="92D400"/>
        </a:accent2>
        <a:accent3>
          <a:srgbClr val="FFFFFF"/>
        </a:accent3>
        <a:accent4>
          <a:srgbClr val="002064"/>
        </a:accent4>
        <a:accent5>
          <a:srgbClr val="AAACBD"/>
        </a:accent5>
        <a:accent6>
          <a:srgbClr val="84C000"/>
        </a:accent6>
        <a:hlink>
          <a:srgbClr val="00A1DE"/>
        </a:hlink>
        <a:folHlink>
          <a:srgbClr val="72C7E7"/>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27_Blank">
  <a:themeElements>
    <a:clrScheme name="Deloitte">
      <a:dk1>
        <a:srgbClr val="002776"/>
      </a:dk1>
      <a:lt1>
        <a:srgbClr val="FFFFFF"/>
      </a:lt1>
      <a:dk2>
        <a:srgbClr val="002776"/>
      </a:dk2>
      <a:lt2>
        <a:srgbClr val="FFFFFF"/>
      </a:lt2>
      <a:accent1>
        <a:srgbClr val="002776"/>
      </a:accent1>
      <a:accent2>
        <a:srgbClr val="92D400"/>
      </a:accent2>
      <a:accent3>
        <a:srgbClr val="00A1DE"/>
      </a:accent3>
      <a:accent4>
        <a:srgbClr val="3C8A2E"/>
      </a:accent4>
      <a:accent5>
        <a:srgbClr val="0079A6"/>
      </a:accent5>
      <a:accent6>
        <a:srgbClr val="C9DD03"/>
      </a:accent6>
      <a:hlink>
        <a:srgbClr val="00A1DE"/>
      </a:hlink>
      <a:folHlink>
        <a:srgbClr val="4CBDE8"/>
      </a:folHlink>
    </a:clrScheme>
    <a:fontScheme name="Separador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eparadores 1">
        <a:dk1>
          <a:srgbClr val="002776"/>
        </a:dk1>
        <a:lt1>
          <a:srgbClr val="FFFFFF"/>
        </a:lt1>
        <a:dk2>
          <a:srgbClr val="002776"/>
        </a:dk2>
        <a:lt2>
          <a:srgbClr val="FFFFFF"/>
        </a:lt2>
        <a:accent1>
          <a:srgbClr val="002776"/>
        </a:accent1>
        <a:accent2>
          <a:srgbClr val="92D400"/>
        </a:accent2>
        <a:accent3>
          <a:srgbClr val="FFFFFF"/>
        </a:accent3>
        <a:accent4>
          <a:srgbClr val="002064"/>
        </a:accent4>
        <a:accent5>
          <a:srgbClr val="AAACBD"/>
        </a:accent5>
        <a:accent6>
          <a:srgbClr val="84C000"/>
        </a:accent6>
        <a:hlink>
          <a:srgbClr val="00A1DE"/>
        </a:hlink>
        <a:folHlink>
          <a:srgbClr val="72C7E7"/>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Blank">
  <a:themeElements>
    <a:clrScheme name="Deloitte">
      <a:dk1>
        <a:srgbClr val="002776"/>
      </a:dk1>
      <a:lt1>
        <a:srgbClr val="FFFFFF"/>
      </a:lt1>
      <a:dk2>
        <a:srgbClr val="002776"/>
      </a:dk2>
      <a:lt2>
        <a:srgbClr val="FFFFFF"/>
      </a:lt2>
      <a:accent1>
        <a:srgbClr val="002776"/>
      </a:accent1>
      <a:accent2>
        <a:srgbClr val="92D400"/>
      </a:accent2>
      <a:accent3>
        <a:srgbClr val="00A1DE"/>
      </a:accent3>
      <a:accent4>
        <a:srgbClr val="3C8A2E"/>
      </a:accent4>
      <a:accent5>
        <a:srgbClr val="0079A6"/>
      </a:accent5>
      <a:accent6>
        <a:srgbClr val="C9DD03"/>
      </a:accent6>
      <a:hlink>
        <a:srgbClr val="00A1DE"/>
      </a:hlink>
      <a:folHlink>
        <a:srgbClr val="4CBDE8"/>
      </a:folHlink>
    </a:clrScheme>
    <a:fontScheme name="Separador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eparadores 1">
        <a:dk1>
          <a:srgbClr val="002776"/>
        </a:dk1>
        <a:lt1>
          <a:srgbClr val="FFFFFF"/>
        </a:lt1>
        <a:dk2>
          <a:srgbClr val="002776"/>
        </a:dk2>
        <a:lt2>
          <a:srgbClr val="FFFFFF"/>
        </a:lt2>
        <a:accent1>
          <a:srgbClr val="002776"/>
        </a:accent1>
        <a:accent2>
          <a:srgbClr val="92D400"/>
        </a:accent2>
        <a:accent3>
          <a:srgbClr val="FFFFFF"/>
        </a:accent3>
        <a:accent4>
          <a:srgbClr val="002064"/>
        </a:accent4>
        <a:accent5>
          <a:srgbClr val="AAACBD"/>
        </a:accent5>
        <a:accent6>
          <a:srgbClr val="84C000"/>
        </a:accent6>
        <a:hlink>
          <a:srgbClr val="00A1DE"/>
        </a:hlink>
        <a:folHlink>
          <a:srgbClr val="72C7E7"/>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28_Blank">
  <a:themeElements>
    <a:clrScheme name="Deloitte">
      <a:dk1>
        <a:srgbClr val="002776"/>
      </a:dk1>
      <a:lt1>
        <a:srgbClr val="FFFFFF"/>
      </a:lt1>
      <a:dk2>
        <a:srgbClr val="002776"/>
      </a:dk2>
      <a:lt2>
        <a:srgbClr val="FFFFFF"/>
      </a:lt2>
      <a:accent1>
        <a:srgbClr val="002776"/>
      </a:accent1>
      <a:accent2>
        <a:srgbClr val="92D400"/>
      </a:accent2>
      <a:accent3>
        <a:srgbClr val="00A1DE"/>
      </a:accent3>
      <a:accent4>
        <a:srgbClr val="3C8A2E"/>
      </a:accent4>
      <a:accent5>
        <a:srgbClr val="0079A6"/>
      </a:accent5>
      <a:accent6>
        <a:srgbClr val="C9DD03"/>
      </a:accent6>
      <a:hlink>
        <a:srgbClr val="00A1DE"/>
      </a:hlink>
      <a:folHlink>
        <a:srgbClr val="4CBDE8"/>
      </a:folHlink>
    </a:clrScheme>
    <a:fontScheme name="Separador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eparadores 1">
        <a:dk1>
          <a:srgbClr val="002776"/>
        </a:dk1>
        <a:lt1>
          <a:srgbClr val="FFFFFF"/>
        </a:lt1>
        <a:dk2>
          <a:srgbClr val="002776"/>
        </a:dk2>
        <a:lt2>
          <a:srgbClr val="FFFFFF"/>
        </a:lt2>
        <a:accent1>
          <a:srgbClr val="002776"/>
        </a:accent1>
        <a:accent2>
          <a:srgbClr val="92D400"/>
        </a:accent2>
        <a:accent3>
          <a:srgbClr val="FFFFFF"/>
        </a:accent3>
        <a:accent4>
          <a:srgbClr val="002064"/>
        </a:accent4>
        <a:accent5>
          <a:srgbClr val="AAACBD"/>
        </a:accent5>
        <a:accent6>
          <a:srgbClr val="84C000"/>
        </a:accent6>
        <a:hlink>
          <a:srgbClr val="00A1DE"/>
        </a:hlink>
        <a:folHlink>
          <a:srgbClr val="72C7E7"/>
        </a:folHlink>
      </a:clrScheme>
      <a:clrMap bg1="lt1" tx1="dk1" bg2="lt2" tx2="dk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29_Blank">
  <a:themeElements>
    <a:clrScheme name="Deloitte">
      <a:dk1>
        <a:srgbClr val="002776"/>
      </a:dk1>
      <a:lt1>
        <a:srgbClr val="FFFFFF"/>
      </a:lt1>
      <a:dk2>
        <a:srgbClr val="002776"/>
      </a:dk2>
      <a:lt2>
        <a:srgbClr val="FFFFFF"/>
      </a:lt2>
      <a:accent1>
        <a:srgbClr val="002776"/>
      </a:accent1>
      <a:accent2>
        <a:srgbClr val="92D400"/>
      </a:accent2>
      <a:accent3>
        <a:srgbClr val="00A1DE"/>
      </a:accent3>
      <a:accent4>
        <a:srgbClr val="3C8A2E"/>
      </a:accent4>
      <a:accent5>
        <a:srgbClr val="0079A6"/>
      </a:accent5>
      <a:accent6>
        <a:srgbClr val="C9DD03"/>
      </a:accent6>
      <a:hlink>
        <a:srgbClr val="00A1DE"/>
      </a:hlink>
      <a:folHlink>
        <a:srgbClr val="4CBDE8"/>
      </a:folHlink>
    </a:clrScheme>
    <a:fontScheme name="Separador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eparadores 1">
        <a:dk1>
          <a:srgbClr val="002776"/>
        </a:dk1>
        <a:lt1>
          <a:srgbClr val="FFFFFF"/>
        </a:lt1>
        <a:dk2>
          <a:srgbClr val="002776"/>
        </a:dk2>
        <a:lt2>
          <a:srgbClr val="FFFFFF"/>
        </a:lt2>
        <a:accent1>
          <a:srgbClr val="002776"/>
        </a:accent1>
        <a:accent2>
          <a:srgbClr val="92D400"/>
        </a:accent2>
        <a:accent3>
          <a:srgbClr val="FFFFFF"/>
        </a:accent3>
        <a:accent4>
          <a:srgbClr val="002064"/>
        </a:accent4>
        <a:accent5>
          <a:srgbClr val="AAACBD"/>
        </a:accent5>
        <a:accent6>
          <a:srgbClr val="84C000"/>
        </a:accent6>
        <a:hlink>
          <a:srgbClr val="00A1DE"/>
        </a:hlink>
        <a:folHlink>
          <a:srgbClr val="72C7E7"/>
        </a:folHlink>
      </a:clrScheme>
      <a:clrMap bg1="lt1" tx1="dk1" bg2="lt2" tx2="dk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30_Blank">
  <a:themeElements>
    <a:clrScheme name="Deloitte">
      <a:dk1>
        <a:srgbClr val="002776"/>
      </a:dk1>
      <a:lt1>
        <a:srgbClr val="FFFFFF"/>
      </a:lt1>
      <a:dk2>
        <a:srgbClr val="002776"/>
      </a:dk2>
      <a:lt2>
        <a:srgbClr val="FFFFFF"/>
      </a:lt2>
      <a:accent1>
        <a:srgbClr val="002776"/>
      </a:accent1>
      <a:accent2>
        <a:srgbClr val="92D400"/>
      </a:accent2>
      <a:accent3>
        <a:srgbClr val="00A1DE"/>
      </a:accent3>
      <a:accent4>
        <a:srgbClr val="3C8A2E"/>
      </a:accent4>
      <a:accent5>
        <a:srgbClr val="0079A6"/>
      </a:accent5>
      <a:accent6>
        <a:srgbClr val="C9DD03"/>
      </a:accent6>
      <a:hlink>
        <a:srgbClr val="00A1DE"/>
      </a:hlink>
      <a:folHlink>
        <a:srgbClr val="4CBDE8"/>
      </a:folHlink>
    </a:clrScheme>
    <a:fontScheme name="Separador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eparadores 1">
        <a:dk1>
          <a:srgbClr val="002776"/>
        </a:dk1>
        <a:lt1>
          <a:srgbClr val="FFFFFF"/>
        </a:lt1>
        <a:dk2>
          <a:srgbClr val="002776"/>
        </a:dk2>
        <a:lt2>
          <a:srgbClr val="FFFFFF"/>
        </a:lt2>
        <a:accent1>
          <a:srgbClr val="002776"/>
        </a:accent1>
        <a:accent2>
          <a:srgbClr val="92D400"/>
        </a:accent2>
        <a:accent3>
          <a:srgbClr val="FFFFFF"/>
        </a:accent3>
        <a:accent4>
          <a:srgbClr val="002064"/>
        </a:accent4>
        <a:accent5>
          <a:srgbClr val="AAACBD"/>
        </a:accent5>
        <a:accent6>
          <a:srgbClr val="84C000"/>
        </a:accent6>
        <a:hlink>
          <a:srgbClr val="00A1DE"/>
        </a:hlink>
        <a:folHlink>
          <a:srgbClr val="72C7E7"/>
        </a:folHlink>
      </a:clrScheme>
      <a:clrMap bg1="lt1" tx1="dk1" bg2="lt2" tx2="dk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31_Blank">
  <a:themeElements>
    <a:clrScheme name="Deloitte">
      <a:dk1>
        <a:srgbClr val="002776"/>
      </a:dk1>
      <a:lt1>
        <a:srgbClr val="FFFFFF"/>
      </a:lt1>
      <a:dk2>
        <a:srgbClr val="002776"/>
      </a:dk2>
      <a:lt2>
        <a:srgbClr val="FFFFFF"/>
      </a:lt2>
      <a:accent1>
        <a:srgbClr val="002776"/>
      </a:accent1>
      <a:accent2>
        <a:srgbClr val="92D400"/>
      </a:accent2>
      <a:accent3>
        <a:srgbClr val="00A1DE"/>
      </a:accent3>
      <a:accent4>
        <a:srgbClr val="3C8A2E"/>
      </a:accent4>
      <a:accent5>
        <a:srgbClr val="0079A6"/>
      </a:accent5>
      <a:accent6>
        <a:srgbClr val="C9DD03"/>
      </a:accent6>
      <a:hlink>
        <a:srgbClr val="00A1DE"/>
      </a:hlink>
      <a:folHlink>
        <a:srgbClr val="4CBDE8"/>
      </a:folHlink>
    </a:clrScheme>
    <a:fontScheme name="Separador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eparadores 1">
        <a:dk1>
          <a:srgbClr val="002776"/>
        </a:dk1>
        <a:lt1>
          <a:srgbClr val="FFFFFF"/>
        </a:lt1>
        <a:dk2>
          <a:srgbClr val="002776"/>
        </a:dk2>
        <a:lt2>
          <a:srgbClr val="FFFFFF"/>
        </a:lt2>
        <a:accent1>
          <a:srgbClr val="002776"/>
        </a:accent1>
        <a:accent2>
          <a:srgbClr val="92D400"/>
        </a:accent2>
        <a:accent3>
          <a:srgbClr val="FFFFFF"/>
        </a:accent3>
        <a:accent4>
          <a:srgbClr val="002064"/>
        </a:accent4>
        <a:accent5>
          <a:srgbClr val="AAACBD"/>
        </a:accent5>
        <a:accent6>
          <a:srgbClr val="84C000"/>
        </a:accent6>
        <a:hlink>
          <a:srgbClr val="00A1DE"/>
        </a:hlink>
        <a:folHlink>
          <a:srgbClr val="72C7E7"/>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32_Blank">
  <a:themeElements>
    <a:clrScheme name="Deloitte">
      <a:dk1>
        <a:srgbClr val="002776"/>
      </a:dk1>
      <a:lt1>
        <a:srgbClr val="FFFFFF"/>
      </a:lt1>
      <a:dk2>
        <a:srgbClr val="002776"/>
      </a:dk2>
      <a:lt2>
        <a:srgbClr val="FFFFFF"/>
      </a:lt2>
      <a:accent1>
        <a:srgbClr val="002776"/>
      </a:accent1>
      <a:accent2>
        <a:srgbClr val="92D400"/>
      </a:accent2>
      <a:accent3>
        <a:srgbClr val="00A1DE"/>
      </a:accent3>
      <a:accent4>
        <a:srgbClr val="3C8A2E"/>
      </a:accent4>
      <a:accent5>
        <a:srgbClr val="0079A6"/>
      </a:accent5>
      <a:accent6>
        <a:srgbClr val="C9DD03"/>
      </a:accent6>
      <a:hlink>
        <a:srgbClr val="00A1DE"/>
      </a:hlink>
      <a:folHlink>
        <a:srgbClr val="4CBDE8"/>
      </a:folHlink>
    </a:clrScheme>
    <a:fontScheme name="Separador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eparadores 1">
        <a:dk1>
          <a:srgbClr val="002776"/>
        </a:dk1>
        <a:lt1>
          <a:srgbClr val="FFFFFF"/>
        </a:lt1>
        <a:dk2>
          <a:srgbClr val="002776"/>
        </a:dk2>
        <a:lt2>
          <a:srgbClr val="FFFFFF"/>
        </a:lt2>
        <a:accent1>
          <a:srgbClr val="002776"/>
        </a:accent1>
        <a:accent2>
          <a:srgbClr val="92D400"/>
        </a:accent2>
        <a:accent3>
          <a:srgbClr val="FFFFFF"/>
        </a:accent3>
        <a:accent4>
          <a:srgbClr val="002064"/>
        </a:accent4>
        <a:accent5>
          <a:srgbClr val="AAACBD"/>
        </a:accent5>
        <a:accent6>
          <a:srgbClr val="84C000"/>
        </a:accent6>
        <a:hlink>
          <a:srgbClr val="00A1DE"/>
        </a:hlink>
        <a:folHlink>
          <a:srgbClr val="72C7E7"/>
        </a:folHlink>
      </a:clrScheme>
      <a:clrMap bg1="lt1" tx1="dk1" bg2="lt2" tx2="dk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33_Blank">
  <a:themeElements>
    <a:clrScheme name="Deloitte">
      <a:dk1>
        <a:srgbClr val="002776"/>
      </a:dk1>
      <a:lt1>
        <a:srgbClr val="FFFFFF"/>
      </a:lt1>
      <a:dk2>
        <a:srgbClr val="002776"/>
      </a:dk2>
      <a:lt2>
        <a:srgbClr val="FFFFFF"/>
      </a:lt2>
      <a:accent1>
        <a:srgbClr val="002776"/>
      </a:accent1>
      <a:accent2>
        <a:srgbClr val="92D400"/>
      </a:accent2>
      <a:accent3>
        <a:srgbClr val="00A1DE"/>
      </a:accent3>
      <a:accent4>
        <a:srgbClr val="3C8A2E"/>
      </a:accent4>
      <a:accent5>
        <a:srgbClr val="0079A6"/>
      </a:accent5>
      <a:accent6>
        <a:srgbClr val="C9DD03"/>
      </a:accent6>
      <a:hlink>
        <a:srgbClr val="00A1DE"/>
      </a:hlink>
      <a:folHlink>
        <a:srgbClr val="4CBDE8"/>
      </a:folHlink>
    </a:clrScheme>
    <a:fontScheme name="Separador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eparadores 1">
        <a:dk1>
          <a:srgbClr val="002776"/>
        </a:dk1>
        <a:lt1>
          <a:srgbClr val="FFFFFF"/>
        </a:lt1>
        <a:dk2>
          <a:srgbClr val="002776"/>
        </a:dk2>
        <a:lt2>
          <a:srgbClr val="FFFFFF"/>
        </a:lt2>
        <a:accent1>
          <a:srgbClr val="002776"/>
        </a:accent1>
        <a:accent2>
          <a:srgbClr val="92D400"/>
        </a:accent2>
        <a:accent3>
          <a:srgbClr val="FFFFFF"/>
        </a:accent3>
        <a:accent4>
          <a:srgbClr val="002064"/>
        </a:accent4>
        <a:accent5>
          <a:srgbClr val="AAACBD"/>
        </a:accent5>
        <a:accent6>
          <a:srgbClr val="84C000"/>
        </a:accent6>
        <a:hlink>
          <a:srgbClr val="00A1DE"/>
        </a:hlink>
        <a:folHlink>
          <a:srgbClr val="72C7E7"/>
        </a:folHlink>
      </a:clrScheme>
      <a:clrMap bg1="lt1" tx1="dk1" bg2="lt2" tx2="dk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34_Blank">
  <a:themeElements>
    <a:clrScheme name="Deloitte">
      <a:dk1>
        <a:srgbClr val="002776"/>
      </a:dk1>
      <a:lt1>
        <a:srgbClr val="FFFFFF"/>
      </a:lt1>
      <a:dk2>
        <a:srgbClr val="002776"/>
      </a:dk2>
      <a:lt2>
        <a:srgbClr val="FFFFFF"/>
      </a:lt2>
      <a:accent1>
        <a:srgbClr val="002776"/>
      </a:accent1>
      <a:accent2>
        <a:srgbClr val="92D400"/>
      </a:accent2>
      <a:accent3>
        <a:srgbClr val="00A1DE"/>
      </a:accent3>
      <a:accent4>
        <a:srgbClr val="3C8A2E"/>
      </a:accent4>
      <a:accent5>
        <a:srgbClr val="0079A6"/>
      </a:accent5>
      <a:accent6>
        <a:srgbClr val="C9DD03"/>
      </a:accent6>
      <a:hlink>
        <a:srgbClr val="00A1DE"/>
      </a:hlink>
      <a:folHlink>
        <a:srgbClr val="4CBDE8"/>
      </a:folHlink>
    </a:clrScheme>
    <a:fontScheme name="Separador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eparadores 1">
        <a:dk1>
          <a:srgbClr val="002776"/>
        </a:dk1>
        <a:lt1>
          <a:srgbClr val="FFFFFF"/>
        </a:lt1>
        <a:dk2>
          <a:srgbClr val="002776"/>
        </a:dk2>
        <a:lt2>
          <a:srgbClr val="FFFFFF"/>
        </a:lt2>
        <a:accent1>
          <a:srgbClr val="002776"/>
        </a:accent1>
        <a:accent2>
          <a:srgbClr val="92D400"/>
        </a:accent2>
        <a:accent3>
          <a:srgbClr val="FFFFFF"/>
        </a:accent3>
        <a:accent4>
          <a:srgbClr val="002064"/>
        </a:accent4>
        <a:accent5>
          <a:srgbClr val="AAACBD"/>
        </a:accent5>
        <a:accent6>
          <a:srgbClr val="84C000"/>
        </a:accent6>
        <a:hlink>
          <a:srgbClr val="00A1DE"/>
        </a:hlink>
        <a:folHlink>
          <a:srgbClr val="72C7E7"/>
        </a:folHlink>
      </a:clrScheme>
      <a:clrMap bg1="lt1" tx1="dk1" bg2="lt2" tx2="dk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35_Blank">
  <a:themeElements>
    <a:clrScheme name="Deloitte">
      <a:dk1>
        <a:srgbClr val="002776"/>
      </a:dk1>
      <a:lt1>
        <a:srgbClr val="FFFFFF"/>
      </a:lt1>
      <a:dk2>
        <a:srgbClr val="002776"/>
      </a:dk2>
      <a:lt2>
        <a:srgbClr val="FFFFFF"/>
      </a:lt2>
      <a:accent1>
        <a:srgbClr val="002776"/>
      </a:accent1>
      <a:accent2>
        <a:srgbClr val="92D400"/>
      </a:accent2>
      <a:accent3>
        <a:srgbClr val="00A1DE"/>
      </a:accent3>
      <a:accent4>
        <a:srgbClr val="3C8A2E"/>
      </a:accent4>
      <a:accent5>
        <a:srgbClr val="0079A6"/>
      </a:accent5>
      <a:accent6>
        <a:srgbClr val="C9DD03"/>
      </a:accent6>
      <a:hlink>
        <a:srgbClr val="00A1DE"/>
      </a:hlink>
      <a:folHlink>
        <a:srgbClr val="4CBDE8"/>
      </a:folHlink>
    </a:clrScheme>
    <a:fontScheme name="Separador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eparadores 1">
        <a:dk1>
          <a:srgbClr val="002776"/>
        </a:dk1>
        <a:lt1>
          <a:srgbClr val="FFFFFF"/>
        </a:lt1>
        <a:dk2>
          <a:srgbClr val="002776"/>
        </a:dk2>
        <a:lt2>
          <a:srgbClr val="FFFFFF"/>
        </a:lt2>
        <a:accent1>
          <a:srgbClr val="002776"/>
        </a:accent1>
        <a:accent2>
          <a:srgbClr val="92D400"/>
        </a:accent2>
        <a:accent3>
          <a:srgbClr val="FFFFFF"/>
        </a:accent3>
        <a:accent4>
          <a:srgbClr val="002064"/>
        </a:accent4>
        <a:accent5>
          <a:srgbClr val="AAACBD"/>
        </a:accent5>
        <a:accent6>
          <a:srgbClr val="84C000"/>
        </a:accent6>
        <a:hlink>
          <a:srgbClr val="00A1DE"/>
        </a:hlink>
        <a:folHlink>
          <a:srgbClr val="72C7E7"/>
        </a:folHlink>
      </a:clrScheme>
      <a:clrMap bg1="lt1" tx1="dk1" bg2="lt2" tx2="dk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36_Blank">
  <a:themeElements>
    <a:clrScheme name="Deloitte">
      <a:dk1>
        <a:srgbClr val="002776"/>
      </a:dk1>
      <a:lt1>
        <a:srgbClr val="FFFFFF"/>
      </a:lt1>
      <a:dk2>
        <a:srgbClr val="002776"/>
      </a:dk2>
      <a:lt2>
        <a:srgbClr val="FFFFFF"/>
      </a:lt2>
      <a:accent1>
        <a:srgbClr val="002776"/>
      </a:accent1>
      <a:accent2>
        <a:srgbClr val="92D400"/>
      </a:accent2>
      <a:accent3>
        <a:srgbClr val="00A1DE"/>
      </a:accent3>
      <a:accent4>
        <a:srgbClr val="3C8A2E"/>
      </a:accent4>
      <a:accent5>
        <a:srgbClr val="0079A6"/>
      </a:accent5>
      <a:accent6>
        <a:srgbClr val="C9DD03"/>
      </a:accent6>
      <a:hlink>
        <a:srgbClr val="00A1DE"/>
      </a:hlink>
      <a:folHlink>
        <a:srgbClr val="4CBDE8"/>
      </a:folHlink>
    </a:clrScheme>
    <a:fontScheme name="Separador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eparadores 1">
        <a:dk1>
          <a:srgbClr val="002776"/>
        </a:dk1>
        <a:lt1>
          <a:srgbClr val="FFFFFF"/>
        </a:lt1>
        <a:dk2>
          <a:srgbClr val="002776"/>
        </a:dk2>
        <a:lt2>
          <a:srgbClr val="FFFFFF"/>
        </a:lt2>
        <a:accent1>
          <a:srgbClr val="002776"/>
        </a:accent1>
        <a:accent2>
          <a:srgbClr val="92D400"/>
        </a:accent2>
        <a:accent3>
          <a:srgbClr val="FFFFFF"/>
        </a:accent3>
        <a:accent4>
          <a:srgbClr val="002064"/>
        </a:accent4>
        <a:accent5>
          <a:srgbClr val="AAACBD"/>
        </a:accent5>
        <a:accent6>
          <a:srgbClr val="84C000"/>
        </a:accent6>
        <a:hlink>
          <a:srgbClr val="00A1DE"/>
        </a:hlink>
        <a:folHlink>
          <a:srgbClr val="72C7E7"/>
        </a:folHlink>
      </a:clrScheme>
      <a:clrMap bg1="lt1" tx1="dk1" bg2="lt2" tx2="dk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37_Blank">
  <a:themeElements>
    <a:clrScheme name="Deloitte">
      <a:dk1>
        <a:srgbClr val="002776"/>
      </a:dk1>
      <a:lt1>
        <a:srgbClr val="FFFFFF"/>
      </a:lt1>
      <a:dk2>
        <a:srgbClr val="002776"/>
      </a:dk2>
      <a:lt2>
        <a:srgbClr val="FFFFFF"/>
      </a:lt2>
      <a:accent1>
        <a:srgbClr val="002776"/>
      </a:accent1>
      <a:accent2>
        <a:srgbClr val="92D400"/>
      </a:accent2>
      <a:accent3>
        <a:srgbClr val="00A1DE"/>
      </a:accent3>
      <a:accent4>
        <a:srgbClr val="3C8A2E"/>
      </a:accent4>
      <a:accent5>
        <a:srgbClr val="0079A6"/>
      </a:accent5>
      <a:accent6>
        <a:srgbClr val="C9DD03"/>
      </a:accent6>
      <a:hlink>
        <a:srgbClr val="00A1DE"/>
      </a:hlink>
      <a:folHlink>
        <a:srgbClr val="4CBDE8"/>
      </a:folHlink>
    </a:clrScheme>
    <a:fontScheme name="Separador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eparadores 1">
        <a:dk1>
          <a:srgbClr val="002776"/>
        </a:dk1>
        <a:lt1>
          <a:srgbClr val="FFFFFF"/>
        </a:lt1>
        <a:dk2>
          <a:srgbClr val="002776"/>
        </a:dk2>
        <a:lt2>
          <a:srgbClr val="FFFFFF"/>
        </a:lt2>
        <a:accent1>
          <a:srgbClr val="002776"/>
        </a:accent1>
        <a:accent2>
          <a:srgbClr val="92D400"/>
        </a:accent2>
        <a:accent3>
          <a:srgbClr val="FFFFFF"/>
        </a:accent3>
        <a:accent4>
          <a:srgbClr val="002064"/>
        </a:accent4>
        <a:accent5>
          <a:srgbClr val="AAACBD"/>
        </a:accent5>
        <a:accent6>
          <a:srgbClr val="84C000"/>
        </a:accent6>
        <a:hlink>
          <a:srgbClr val="00A1DE"/>
        </a:hlink>
        <a:folHlink>
          <a:srgbClr val="72C7E7"/>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Blank">
  <a:themeElements>
    <a:clrScheme name="Deloitte">
      <a:dk1>
        <a:srgbClr val="002776"/>
      </a:dk1>
      <a:lt1>
        <a:srgbClr val="FFFFFF"/>
      </a:lt1>
      <a:dk2>
        <a:srgbClr val="002776"/>
      </a:dk2>
      <a:lt2>
        <a:srgbClr val="FFFFFF"/>
      </a:lt2>
      <a:accent1>
        <a:srgbClr val="002776"/>
      </a:accent1>
      <a:accent2>
        <a:srgbClr val="92D400"/>
      </a:accent2>
      <a:accent3>
        <a:srgbClr val="00A1DE"/>
      </a:accent3>
      <a:accent4>
        <a:srgbClr val="3C8A2E"/>
      </a:accent4>
      <a:accent5>
        <a:srgbClr val="0079A6"/>
      </a:accent5>
      <a:accent6>
        <a:srgbClr val="C9DD03"/>
      </a:accent6>
      <a:hlink>
        <a:srgbClr val="00A1DE"/>
      </a:hlink>
      <a:folHlink>
        <a:srgbClr val="4CBDE8"/>
      </a:folHlink>
    </a:clrScheme>
    <a:fontScheme name="Separador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eparadores 1">
        <a:dk1>
          <a:srgbClr val="002776"/>
        </a:dk1>
        <a:lt1>
          <a:srgbClr val="FFFFFF"/>
        </a:lt1>
        <a:dk2>
          <a:srgbClr val="002776"/>
        </a:dk2>
        <a:lt2>
          <a:srgbClr val="FFFFFF"/>
        </a:lt2>
        <a:accent1>
          <a:srgbClr val="002776"/>
        </a:accent1>
        <a:accent2>
          <a:srgbClr val="92D400"/>
        </a:accent2>
        <a:accent3>
          <a:srgbClr val="FFFFFF"/>
        </a:accent3>
        <a:accent4>
          <a:srgbClr val="002064"/>
        </a:accent4>
        <a:accent5>
          <a:srgbClr val="AAACBD"/>
        </a:accent5>
        <a:accent6>
          <a:srgbClr val="84C000"/>
        </a:accent6>
        <a:hlink>
          <a:srgbClr val="00A1DE"/>
        </a:hlink>
        <a:folHlink>
          <a:srgbClr val="72C7E7"/>
        </a:folHlink>
      </a:clrScheme>
      <a:clrMap bg1="lt1" tx1="dk1" bg2="lt2" tx2="dk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38_Blank">
  <a:themeElements>
    <a:clrScheme name="deloitte">
      <a:dk1>
        <a:srgbClr val="000000"/>
      </a:dk1>
      <a:lt1>
        <a:srgbClr val="FFFFFF"/>
      </a:lt1>
      <a:dk2>
        <a:srgbClr val="002776"/>
      </a:dk2>
      <a:lt2>
        <a:srgbClr val="FFFFFF"/>
      </a:lt2>
      <a:accent1>
        <a:srgbClr val="002776"/>
      </a:accent1>
      <a:accent2>
        <a:srgbClr val="92D400"/>
      </a:accent2>
      <a:accent3>
        <a:srgbClr val="00A1DE"/>
      </a:accent3>
      <a:accent4>
        <a:srgbClr val="3C8A2E"/>
      </a:accent4>
      <a:accent5>
        <a:srgbClr val="72C7E7"/>
      </a:accent5>
      <a:accent6>
        <a:srgbClr val="C9DD03"/>
      </a:accent6>
      <a:hlink>
        <a:srgbClr val="00A116"/>
      </a:hlink>
      <a:folHlink>
        <a:srgbClr val="4066B2"/>
      </a:folHlink>
    </a:clrScheme>
    <a:fontScheme name="18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8_Blank 1">
        <a:dk1>
          <a:srgbClr val="000000"/>
        </a:dk1>
        <a:lt1>
          <a:srgbClr val="FFFFFF"/>
        </a:lt1>
        <a:dk2>
          <a:srgbClr val="002776"/>
        </a:dk2>
        <a:lt2>
          <a:srgbClr val="FFFFFF"/>
        </a:lt2>
        <a:accent1>
          <a:srgbClr val="002776"/>
        </a:accent1>
        <a:accent2>
          <a:srgbClr val="92D400"/>
        </a:accent2>
        <a:accent3>
          <a:srgbClr val="FFFFFF"/>
        </a:accent3>
        <a:accent4>
          <a:srgbClr val="000000"/>
        </a:accent4>
        <a:accent5>
          <a:srgbClr val="AAACBD"/>
        </a:accent5>
        <a:accent6>
          <a:srgbClr val="84C000"/>
        </a:accent6>
        <a:hlink>
          <a:srgbClr val="00A1DE"/>
        </a:hlink>
        <a:folHlink>
          <a:srgbClr val="72C7E7"/>
        </a:folHlink>
      </a:clrScheme>
      <a:clrMap bg1="lt1" tx1="dk1" bg2="lt2" tx2="dk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39_Blank">
  <a:themeElements>
    <a:clrScheme name="Deloitte">
      <a:dk1>
        <a:srgbClr val="002776"/>
      </a:dk1>
      <a:lt1>
        <a:srgbClr val="FFFFFF"/>
      </a:lt1>
      <a:dk2>
        <a:srgbClr val="002776"/>
      </a:dk2>
      <a:lt2>
        <a:srgbClr val="FFFFFF"/>
      </a:lt2>
      <a:accent1>
        <a:srgbClr val="002776"/>
      </a:accent1>
      <a:accent2>
        <a:srgbClr val="92D400"/>
      </a:accent2>
      <a:accent3>
        <a:srgbClr val="00A1DE"/>
      </a:accent3>
      <a:accent4>
        <a:srgbClr val="3C8A2E"/>
      </a:accent4>
      <a:accent5>
        <a:srgbClr val="0079A6"/>
      </a:accent5>
      <a:accent6>
        <a:srgbClr val="C9DD03"/>
      </a:accent6>
      <a:hlink>
        <a:srgbClr val="00A1DE"/>
      </a:hlink>
      <a:folHlink>
        <a:srgbClr val="4CBDE8"/>
      </a:folHlink>
    </a:clrScheme>
    <a:fontScheme name="Separador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eparadores 1">
        <a:dk1>
          <a:srgbClr val="002776"/>
        </a:dk1>
        <a:lt1>
          <a:srgbClr val="FFFFFF"/>
        </a:lt1>
        <a:dk2>
          <a:srgbClr val="002776"/>
        </a:dk2>
        <a:lt2>
          <a:srgbClr val="FFFFFF"/>
        </a:lt2>
        <a:accent1>
          <a:srgbClr val="002776"/>
        </a:accent1>
        <a:accent2>
          <a:srgbClr val="92D400"/>
        </a:accent2>
        <a:accent3>
          <a:srgbClr val="FFFFFF"/>
        </a:accent3>
        <a:accent4>
          <a:srgbClr val="002064"/>
        </a:accent4>
        <a:accent5>
          <a:srgbClr val="AAACBD"/>
        </a:accent5>
        <a:accent6>
          <a:srgbClr val="84C000"/>
        </a:accent6>
        <a:hlink>
          <a:srgbClr val="00A1DE"/>
        </a:hlink>
        <a:folHlink>
          <a:srgbClr val="72C7E7"/>
        </a:folHlink>
      </a:clrScheme>
      <a:clrMap bg1="lt1" tx1="dk1" bg2="lt2" tx2="dk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40_Blank">
  <a:themeElements>
    <a:clrScheme name="Deloitte">
      <a:dk1>
        <a:srgbClr val="002776"/>
      </a:dk1>
      <a:lt1>
        <a:srgbClr val="FFFFFF"/>
      </a:lt1>
      <a:dk2>
        <a:srgbClr val="002776"/>
      </a:dk2>
      <a:lt2>
        <a:srgbClr val="FFFFFF"/>
      </a:lt2>
      <a:accent1>
        <a:srgbClr val="002776"/>
      </a:accent1>
      <a:accent2>
        <a:srgbClr val="92D400"/>
      </a:accent2>
      <a:accent3>
        <a:srgbClr val="00A1DE"/>
      </a:accent3>
      <a:accent4>
        <a:srgbClr val="3C8A2E"/>
      </a:accent4>
      <a:accent5>
        <a:srgbClr val="0079A6"/>
      </a:accent5>
      <a:accent6>
        <a:srgbClr val="C9DD03"/>
      </a:accent6>
      <a:hlink>
        <a:srgbClr val="00A1DE"/>
      </a:hlink>
      <a:folHlink>
        <a:srgbClr val="4CBDE8"/>
      </a:folHlink>
    </a:clrScheme>
    <a:fontScheme name="Separador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eparadores 1">
        <a:dk1>
          <a:srgbClr val="002776"/>
        </a:dk1>
        <a:lt1>
          <a:srgbClr val="FFFFFF"/>
        </a:lt1>
        <a:dk2>
          <a:srgbClr val="002776"/>
        </a:dk2>
        <a:lt2>
          <a:srgbClr val="FFFFFF"/>
        </a:lt2>
        <a:accent1>
          <a:srgbClr val="002776"/>
        </a:accent1>
        <a:accent2>
          <a:srgbClr val="92D400"/>
        </a:accent2>
        <a:accent3>
          <a:srgbClr val="FFFFFF"/>
        </a:accent3>
        <a:accent4>
          <a:srgbClr val="002064"/>
        </a:accent4>
        <a:accent5>
          <a:srgbClr val="AAACBD"/>
        </a:accent5>
        <a:accent6>
          <a:srgbClr val="84C000"/>
        </a:accent6>
        <a:hlink>
          <a:srgbClr val="00A1DE"/>
        </a:hlink>
        <a:folHlink>
          <a:srgbClr val="72C7E7"/>
        </a:folHlink>
      </a:clrScheme>
      <a:clrMap bg1="lt1" tx1="dk1" bg2="lt2" tx2="dk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41_Blank">
  <a:themeElements>
    <a:clrScheme name="Deloitte">
      <a:dk1>
        <a:srgbClr val="002776"/>
      </a:dk1>
      <a:lt1>
        <a:srgbClr val="FFFFFF"/>
      </a:lt1>
      <a:dk2>
        <a:srgbClr val="002776"/>
      </a:dk2>
      <a:lt2>
        <a:srgbClr val="FFFFFF"/>
      </a:lt2>
      <a:accent1>
        <a:srgbClr val="002776"/>
      </a:accent1>
      <a:accent2>
        <a:srgbClr val="92D400"/>
      </a:accent2>
      <a:accent3>
        <a:srgbClr val="00A1DE"/>
      </a:accent3>
      <a:accent4>
        <a:srgbClr val="3C8A2E"/>
      </a:accent4>
      <a:accent5>
        <a:srgbClr val="0079A6"/>
      </a:accent5>
      <a:accent6>
        <a:srgbClr val="C9DD03"/>
      </a:accent6>
      <a:hlink>
        <a:srgbClr val="00A1DE"/>
      </a:hlink>
      <a:folHlink>
        <a:srgbClr val="4CBDE8"/>
      </a:folHlink>
    </a:clrScheme>
    <a:fontScheme name="Separador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eparadores 1">
        <a:dk1>
          <a:srgbClr val="002776"/>
        </a:dk1>
        <a:lt1>
          <a:srgbClr val="FFFFFF"/>
        </a:lt1>
        <a:dk2>
          <a:srgbClr val="002776"/>
        </a:dk2>
        <a:lt2>
          <a:srgbClr val="FFFFFF"/>
        </a:lt2>
        <a:accent1>
          <a:srgbClr val="002776"/>
        </a:accent1>
        <a:accent2>
          <a:srgbClr val="92D400"/>
        </a:accent2>
        <a:accent3>
          <a:srgbClr val="FFFFFF"/>
        </a:accent3>
        <a:accent4>
          <a:srgbClr val="002064"/>
        </a:accent4>
        <a:accent5>
          <a:srgbClr val="AAACBD"/>
        </a:accent5>
        <a:accent6>
          <a:srgbClr val="84C000"/>
        </a:accent6>
        <a:hlink>
          <a:srgbClr val="00A1DE"/>
        </a:hlink>
        <a:folHlink>
          <a:srgbClr val="72C7E7"/>
        </a:folHlink>
      </a:clrScheme>
      <a:clrMap bg1="lt1" tx1="dk1" bg2="lt2" tx2="dk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42_Blank">
  <a:themeElements>
    <a:clrScheme name="Deloitte">
      <a:dk1>
        <a:srgbClr val="002776"/>
      </a:dk1>
      <a:lt1>
        <a:srgbClr val="FFFFFF"/>
      </a:lt1>
      <a:dk2>
        <a:srgbClr val="002776"/>
      </a:dk2>
      <a:lt2>
        <a:srgbClr val="FFFFFF"/>
      </a:lt2>
      <a:accent1>
        <a:srgbClr val="002776"/>
      </a:accent1>
      <a:accent2>
        <a:srgbClr val="92D400"/>
      </a:accent2>
      <a:accent3>
        <a:srgbClr val="00A1DE"/>
      </a:accent3>
      <a:accent4>
        <a:srgbClr val="3C8A2E"/>
      </a:accent4>
      <a:accent5>
        <a:srgbClr val="0079A6"/>
      </a:accent5>
      <a:accent6>
        <a:srgbClr val="C9DD03"/>
      </a:accent6>
      <a:hlink>
        <a:srgbClr val="00A1DE"/>
      </a:hlink>
      <a:folHlink>
        <a:srgbClr val="4CBDE8"/>
      </a:folHlink>
    </a:clrScheme>
    <a:fontScheme name="Separador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eparadores 1">
        <a:dk1>
          <a:srgbClr val="002776"/>
        </a:dk1>
        <a:lt1>
          <a:srgbClr val="FFFFFF"/>
        </a:lt1>
        <a:dk2>
          <a:srgbClr val="002776"/>
        </a:dk2>
        <a:lt2>
          <a:srgbClr val="FFFFFF"/>
        </a:lt2>
        <a:accent1>
          <a:srgbClr val="002776"/>
        </a:accent1>
        <a:accent2>
          <a:srgbClr val="92D400"/>
        </a:accent2>
        <a:accent3>
          <a:srgbClr val="FFFFFF"/>
        </a:accent3>
        <a:accent4>
          <a:srgbClr val="002064"/>
        </a:accent4>
        <a:accent5>
          <a:srgbClr val="AAACBD"/>
        </a:accent5>
        <a:accent6>
          <a:srgbClr val="84C000"/>
        </a:accent6>
        <a:hlink>
          <a:srgbClr val="00A1DE"/>
        </a:hlink>
        <a:folHlink>
          <a:srgbClr val="72C7E7"/>
        </a:folHlink>
      </a:clrScheme>
      <a:clrMap bg1="lt1" tx1="dk1" bg2="lt2" tx2="dk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43_Blank">
  <a:themeElements>
    <a:clrScheme name="Deloitte">
      <a:dk1>
        <a:srgbClr val="002776"/>
      </a:dk1>
      <a:lt1>
        <a:srgbClr val="FFFFFF"/>
      </a:lt1>
      <a:dk2>
        <a:srgbClr val="002776"/>
      </a:dk2>
      <a:lt2>
        <a:srgbClr val="FFFFFF"/>
      </a:lt2>
      <a:accent1>
        <a:srgbClr val="002776"/>
      </a:accent1>
      <a:accent2>
        <a:srgbClr val="92D400"/>
      </a:accent2>
      <a:accent3>
        <a:srgbClr val="00A1DE"/>
      </a:accent3>
      <a:accent4>
        <a:srgbClr val="3C8A2E"/>
      </a:accent4>
      <a:accent5>
        <a:srgbClr val="0079A6"/>
      </a:accent5>
      <a:accent6>
        <a:srgbClr val="C9DD03"/>
      </a:accent6>
      <a:hlink>
        <a:srgbClr val="00A1DE"/>
      </a:hlink>
      <a:folHlink>
        <a:srgbClr val="4CBDE8"/>
      </a:folHlink>
    </a:clrScheme>
    <a:fontScheme name="Separador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eparadores 1">
        <a:dk1>
          <a:srgbClr val="002776"/>
        </a:dk1>
        <a:lt1>
          <a:srgbClr val="FFFFFF"/>
        </a:lt1>
        <a:dk2>
          <a:srgbClr val="002776"/>
        </a:dk2>
        <a:lt2>
          <a:srgbClr val="FFFFFF"/>
        </a:lt2>
        <a:accent1>
          <a:srgbClr val="002776"/>
        </a:accent1>
        <a:accent2>
          <a:srgbClr val="92D400"/>
        </a:accent2>
        <a:accent3>
          <a:srgbClr val="FFFFFF"/>
        </a:accent3>
        <a:accent4>
          <a:srgbClr val="002064"/>
        </a:accent4>
        <a:accent5>
          <a:srgbClr val="AAACBD"/>
        </a:accent5>
        <a:accent6>
          <a:srgbClr val="84C000"/>
        </a:accent6>
        <a:hlink>
          <a:srgbClr val="00A1DE"/>
        </a:hlink>
        <a:folHlink>
          <a:srgbClr val="72C7E7"/>
        </a:folHlink>
      </a:clrScheme>
      <a:clrMap bg1="lt1" tx1="dk1" bg2="lt2" tx2="dk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Deloitte">
  <a:themeElements>
    <a:clrScheme name="Deloitte">
      <a:dk1>
        <a:srgbClr val="000000"/>
      </a:dk1>
      <a:lt1>
        <a:srgbClr val="FFFFFF"/>
      </a:lt1>
      <a:dk2>
        <a:srgbClr val="002776"/>
      </a:dk2>
      <a:lt2>
        <a:srgbClr val="FFFFFF"/>
      </a:lt2>
      <a:accent1>
        <a:srgbClr val="002776"/>
      </a:accent1>
      <a:accent2>
        <a:srgbClr val="92D400"/>
      </a:accent2>
      <a:accent3>
        <a:srgbClr val="00A1DE"/>
      </a:accent3>
      <a:accent4>
        <a:srgbClr val="3C8A2E"/>
      </a:accent4>
      <a:accent5>
        <a:srgbClr val="72C7E7"/>
      </a:accent5>
      <a:accent6>
        <a:srgbClr val="C9DD03"/>
      </a:accent6>
      <a:hlink>
        <a:srgbClr val="00A1DE"/>
      </a:hlink>
      <a:folHlink>
        <a:srgbClr val="72C7E7"/>
      </a:folHlink>
    </a:clrScheme>
    <a:fontScheme name="Separador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eparadores 1">
        <a:dk1>
          <a:srgbClr val="002776"/>
        </a:dk1>
        <a:lt1>
          <a:srgbClr val="FFFFFF"/>
        </a:lt1>
        <a:dk2>
          <a:srgbClr val="002776"/>
        </a:dk2>
        <a:lt2>
          <a:srgbClr val="FFFFFF"/>
        </a:lt2>
        <a:accent1>
          <a:srgbClr val="002776"/>
        </a:accent1>
        <a:accent2>
          <a:srgbClr val="92D400"/>
        </a:accent2>
        <a:accent3>
          <a:srgbClr val="FFFFFF"/>
        </a:accent3>
        <a:accent4>
          <a:srgbClr val="002064"/>
        </a:accent4>
        <a:accent5>
          <a:srgbClr val="AAACBD"/>
        </a:accent5>
        <a:accent6>
          <a:srgbClr val="84C000"/>
        </a:accent6>
        <a:hlink>
          <a:srgbClr val="00A1DE"/>
        </a:hlink>
        <a:folHlink>
          <a:srgbClr val="72C7E7"/>
        </a:folHlink>
      </a:clrScheme>
      <a:clrMap bg1="lt1" tx1="dk1" bg2="lt2" tx2="dk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44_Blank">
  <a:themeElements>
    <a:clrScheme name="Deloitte">
      <a:dk1>
        <a:srgbClr val="002776"/>
      </a:dk1>
      <a:lt1>
        <a:srgbClr val="FFFFFF"/>
      </a:lt1>
      <a:dk2>
        <a:srgbClr val="002776"/>
      </a:dk2>
      <a:lt2>
        <a:srgbClr val="FFFFFF"/>
      </a:lt2>
      <a:accent1>
        <a:srgbClr val="002776"/>
      </a:accent1>
      <a:accent2>
        <a:srgbClr val="92D400"/>
      </a:accent2>
      <a:accent3>
        <a:srgbClr val="00A1DE"/>
      </a:accent3>
      <a:accent4>
        <a:srgbClr val="3C8A2E"/>
      </a:accent4>
      <a:accent5>
        <a:srgbClr val="0079A6"/>
      </a:accent5>
      <a:accent6>
        <a:srgbClr val="C9DD03"/>
      </a:accent6>
      <a:hlink>
        <a:srgbClr val="00A1DE"/>
      </a:hlink>
      <a:folHlink>
        <a:srgbClr val="4CBDE8"/>
      </a:folHlink>
    </a:clrScheme>
    <a:fontScheme name="Separador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eparadores 1">
        <a:dk1>
          <a:srgbClr val="002776"/>
        </a:dk1>
        <a:lt1>
          <a:srgbClr val="FFFFFF"/>
        </a:lt1>
        <a:dk2>
          <a:srgbClr val="002776"/>
        </a:dk2>
        <a:lt2>
          <a:srgbClr val="FFFFFF"/>
        </a:lt2>
        <a:accent1>
          <a:srgbClr val="002776"/>
        </a:accent1>
        <a:accent2>
          <a:srgbClr val="92D400"/>
        </a:accent2>
        <a:accent3>
          <a:srgbClr val="FFFFFF"/>
        </a:accent3>
        <a:accent4>
          <a:srgbClr val="002064"/>
        </a:accent4>
        <a:accent5>
          <a:srgbClr val="AAACBD"/>
        </a:accent5>
        <a:accent6>
          <a:srgbClr val="84C000"/>
        </a:accent6>
        <a:hlink>
          <a:srgbClr val="00A1DE"/>
        </a:hlink>
        <a:folHlink>
          <a:srgbClr val="72C7E7"/>
        </a:folHlink>
      </a:clrScheme>
      <a:clrMap bg1="lt1" tx1="dk1" bg2="lt2" tx2="dk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45_Blank">
  <a:themeElements>
    <a:clrScheme name="Deloitte">
      <a:dk1>
        <a:srgbClr val="002776"/>
      </a:dk1>
      <a:lt1>
        <a:srgbClr val="FFFFFF"/>
      </a:lt1>
      <a:dk2>
        <a:srgbClr val="002776"/>
      </a:dk2>
      <a:lt2>
        <a:srgbClr val="FFFFFF"/>
      </a:lt2>
      <a:accent1>
        <a:srgbClr val="002776"/>
      </a:accent1>
      <a:accent2>
        <a:srgbClr val="92D400"/>
      </a:accent2>
      <a:accent3>
        <a:srgbClr val="00A1DE"/>
      </a:accent3>
      <a:accent4>
        <a:srgbClr val="3C8A2E"/>
      </a:accent4>
      <a:accent5>
        <a:srgbClr val="0079A6"/>
      </a:accent5>
      <a:accent6>
        <a:srgbClr val="C9DD03"/>
      </a:accent6>
      <a:hlink>
        <a:srgbClr val="00A1DE"/>
      </a:hlink>
      <a:folHlink>
        <a:srgbClr val="4CBDE8"/>
      </a:folHlink>
    </a:clrScheme>
    <a:fontScheme name="Separador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eparadores 1">
        <a:dk1>
          <a:srgbClr val="002776"/>
        </a:dk1>
        <a:lt1>
          <a:srgbClr val="FFFFFF"/>
        </a:lt1>
        <a:dk2>
          <a:srgbClr val="002776"/>
        </a:dk2>
        <a:lt2>
          <a:srgbClr val="FFFFFF"/>
        </a:lt2>
        <a:accent1>
          <a:srgbClr val="002776"/>
        </a:accent1>
        <a:accent2>
          <a:srgbClr val="92D400"/>
        </a:accent2>
        <a:accent3>
          <a:srgbClr val="FFFFFF"/>
        </a:accent3>
        <a:accent4>
          <a:srgbClr val="002064"/>
        </a:accent4>
        <a:accent5>
          <a:srgbClr val="AAACBD"/>
        </a:accent5>
        <a:accent6>
          <a:srgbClr val="84C000"/>
        </a:accent6>
        <a:hlink>
          <a:srgbClr val="00A1DE"/>
        </a:hlink>
        <a:folHlink>
          <a:srgbClr val="72C7E7"/>
        </a:folHlink>
      </a:clrScheme>
      <a:clrMap bg1="lt1" tx1="dk1" bg2="lt2" tx2="dk2" accent1="accent1" accent2="accent2" accent3="accent3" accent4="accent4" accent5="accent5" accent6="accent6" hlink="hlink" folHlink="folHlink"/>
    </a:extraClrScheme>
  </a:extraClrSchemeLst>
</a:theme>
</file>

<file path=ppt/theme/theme49.xml><?xml version="1.0" encoding="utf-8"?>
<a:theme xmlns:a="http://schemas.openxmlformats.org/drawingml/2006/main" name="46_Blank">
  <a:themeElements>
    <a:clrScheme name="Deloitte">
      <a:dk1>
        <a:srgbClr val="002776"/>
      </a:dk1>
      <a:lt1>
        <a:srgbClr val="FFFFFF"/>
      </a:lt1>
      <a:dk2>
        <a:srgbClr val="002776"/>
      </a:dk2>
      <a:lt2>
        <a:srgbClr val="FFFFFF"/>
      </a:lt2>
      <a:accent1>
        <a:srgbClr val="002776"/>
      </a:accent1>
      <a:accent2>
        <a:srgbClr val="92D400"/>
      </a:accent2>
      <a:accent3>
        <a:srgbClr val="00A1DE"/>
      </a:accent3>
      <a:accent4>
        <a:srgbClr val="3C8A2E"/>
      </a:accent4>
      <a:accent5>
        <a:srgbClr val="0079A6"/>
      </a:accent5>
      <a:accent6>
        <a:srgbClr val="C9DD03"/>
      </a:accent6>
      <a:hlink>
        <a:srgbClr val="00A1DE"/>
      </a:hlink>
      <a:folHlink>
        <a:srgbClr val="4CBDE8"/>
      </a:folHlink>
    </a:clrScheme>
    <a:fontScheme name="Separador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eparadores 1">
        <a:dk1>
          <a:srgbClr val="002776"/>
        </a:dk1>
        <a:lt1>
          <a:srgbClr val="FFFFFF"/>
        </a:lt1>
        <a:dk2>
          <a:srgbClr val="002776"/>
        </a:dk2>
        <a:lt2>
          <a:srgbClr val="FFFFFF"/>
        </a:lt2>
        <a:accent1>
          <a:srgbClr val="002776"/>
        </a:accent1>
        <a:accent2>
          <a:srgbClr val="92D400"/>
        </a:accent2>
        <a:accent3>
          <a:srgbClr val="FFFFFF"/>
        </a:accent3>
        <a:accent4>
          <a:srgbClr val="002064"/>
        </a:accent4>
        <a:accent5>
          <a:srgbClr val="AAACBD"/>
        </a:accent5>
        <a:accent6>
          <a:srgbClr val="84C000"/>
        </a:accent6>
        <a:hlink>
          <a:srgbClr val="00A1DE"/>
        </a:hlink>
        <a:folHlink>
          <a:srgbClr val="72C7E7"/>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Blank">
  <a:themeElements>
    <a:clrScheme name="Deloitte">
      <a:dk1>
        <a:srgbClr val="002776"/>
      </a:dk1>
      <a:lt1>
        <a:srgbClr val="FFFFFF"/>
      </a:lt1>
      <a:dk2>
        <a:srgbClr val="002776"/>
      </a:dk2>
      <a:lt2>
        <a:srgbClr val="FFFFFF"/>
      </a:lt2>
      <a:accent1>
        <a:srgbClr val="002776"/>
      </a:accent1>
      <a:accent2>
        <a:srgbClr val="92D400"/>
      </a:accent2>
      <a:accent3>
        <a:srgbClr val="00A1DE"/>
      </a:accent3>
      <a:accent4>
        <a:srgbClr val="3C8A2E"/>
      </a:accent4>
      <a:accent5>
        <a:srgbClr val="0079A6"/>
      </a:accent5>
      <a:accent6>
        <a:srgbClr val="C9DD03"/>
      </a:accent6>
      <a:hlink>
        <a:srgbClr val="00A1DE"/>
      </a:hlink>
      <a:folHlink>
        <a:srgbClr val="4CBDE8"/>
      </a:folHlink>
    </a:clrScheme>
    <a:fontScheme name="Separador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eparadores 1">
        <a:dk1>
          <a:srgbClr val="002776"/>
        </a:dk1>
        <a:lt1>
          <a:srgbClr val="FFFFFF"/>
        </a:lt1>
        <a:dk2>
          <a:srgbClr val="002776"/>
        </a:dk2>
        <a:lt2>
          <a:srgbClr val="FFFFFF"/>
        </a:lt2>
        <a:accent1>
          <a:srgbClr val="002776"/>
        </a:accent1>
        <a:accent2>
          <a:srgbClr val="92D400"/>
        </a:accent2>
        <a:accent3>
          <a:srgbClr val="FFFFFF"/>
        </a:accent3>
        <a:accent4>
          <a:srgbClr val="002064"/>
        </a:accent4>
        <a:accent5>
          <a:srgbClr val="AAACBD"/>
        </a:accent5>
        <a:accent6>
          <a:srgbClr val="84C000"/>
        </a:accent6>
        <a:hlink>
          <a:srgbClr val="00A1DE"/>
        </a:hlink>
        <a:folHlink>
          <a:srgbClr val="72C7E7"/>
        </a:folHlink>
      </a:clrScheme>
      <a:clrMap bg1="lt1" tx1="dk1" bg2="lt2" tx2="dk2" accent1="accent1" accent2="accent2" accent3="accent3" accent4="accent4" accent5="accent5" accent6="accent6" hlink="hlink" folHlink="folHlink"/>
    </a:extraClrScheme>
  </a:extraClrSchemeLst>
</a:theme>
</file>

<file path=ppt/theme/theme50.xml><?xml version="1.0" encoding="utf-8"?>
<a:theme xmlns:a="http://schemas.openxmlformats.org/drawingml/2006/main" name="47_Blank">
  <a:themeElements>
    <a:clrScheme name="Deloitte">
      <a:dk1>
        <a:srgbClr val="002776"/>
      </a:dk1>
      <a:lt1>
        <a:srgbClr val="FFFFFF"/>
      </a:lt1>
      <a:dk2>
        <a:srgbClr val="002776"/>
      </a:dk2>
      <a:lt2>
        <a:srgbClr val="FFFFFF"/>
      </a:lt2>
      <a:accent1>
        <a:srgbClr val="002776"/>
      </a:accent1>
      <a:accent2>
        <a:srgbClr val="92D400"/>
      </a:accent2>
      <a:accent3>
        <a:srgbClr val="00A1DE"/>
      </a:accent3>
      <a:accent4>
        <a:srgbClr val="3C8A2E"/>
      </a:accent4>
      <a:accent5>
        <a:srgbClr val="0079A6"/>
      </a:accent5>
      <a:accent6>
        <a:srgbClr val="C9DD03"/>
      </a:accent6>
      <a:hlink>
        <a:srgbClr val="00A1DE"/>
      </a:hlink>
      <a:folHlink>
        <a:srgbClr val="4CBDE8"/>
      </a:folHlink>
    </a:clrScheme>
    <a:fontScheme name="Separador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eparadores 1">
        <a:dk1>
          <a:srgbClr val="002776"/>
        </a:dk1>
        <a:lt1>
          <a:srgbClr val="FFFFFF"/>
        </a:lt1>
        <a:dk2>
          <a:srgbClr val="002776"/>
        </a:dk2>
        <a:lt2>
          <a:srgbClr val="FFFFFF"/>
        </a:lt2>
        <a:accent1>
          <a:srgbClr val="002776"/>
        </a:accent1>
        <a:accent2>
          <a:srgbClr val="92D400"/>
        </a:accent2>
        <a:accent3>
          <a:srgbClr val="FFFFFF"/>
        </a:accent3>
        <a:accent4>
          <a:srgbClr val="002064"/>
        </a:accent4>
        <a:accent5>
          <a:srgbClr val="AAACBD"/>
        </a:accent5>
        <a:accent6>
          <a:srgbClr val="84C000"/>
        </a:accent6>
        <a:hlink>
          <a:srgbClr val="00A1DE"/>
        </a:hlink>
        <a:folHlink>
          <a:srgbClr val="72C7E7"/>
        </a:folHlink>
      </a:clrScheme>
      <a:clrMap bg1="lt1" tx1="dk1" bg2="lt2" tx2="dk2" accent1="accent1" accent2="accent2" accent3="accent3" accent4="accent4" accent5="accent5" accent6="accent6" hlink="hlink" folHlink="folHlink"/>
    </a:extraClrScheme>
  </a:extraClrSchemeLst>
</a:theme>
</file>

<file path=ppt/theme/theme51.xml><?xml version="1.0" encoding="utf-8"?>
<a:theme xmlns:a="http://schemas.openxmlformats.org/drawingml/2006/main" name="48_Blank">
  <a:themeElements>
    <a:clrScheme name="deloitte">
      <a:dk1>
        <a:srgbClr val="000000"/>
      </a:dk1>
      <a:lt1>
        <a:srgbClr val="FFFFFF"/>
      </a:lt1>
      <a:dk2>
        <a:srgbClr val="002776"/>
      </a:dk2>
      <a:lt2>
        <a:srgbClr val="FFFFFF"/>
      </a:lt2>
      <a:accent1>
        <a:srgbClr val="002776"/>
      </a:accent1>
      <a:accent2>
        <a:srgbClr val="92D400"/>
      </a:accent2>
      <a:accent3>
        <a:srgbClr val="00A1DE"/>
      </a:accent3>
      <a:accent4>
        <a:srgbClr val="3C8A2E"/>
      </a:accent4>
      <a:accent5>
        <a:srgbClr val="72C7E7"/>
      </a:accent5>
      <a:accent6>
        <a:srgbClr val="C9DD03"/>
      </a:accent6>
      <a:hlink>
        <a:srgbClr val="00A116"/>
      </a:hlink>
      <a:folHlink>
        <a:srgbClr val="4066B2"/>
      </a:folHlink>
    </a:clrScheme>
    <a:fontScheme name="18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8_Blank 1">
        <a:dk1>
          <a:srgbClr val="000000"/>
        </a:dk1>
        <a:lt1>
          <a:srgbClr val="FFFFFF"/>
        </a:lt1>
        <a:dk2>
          <a:srgbClr val="002776"/>
        </a:dk2>
        <a:lt2>
          <a:srgbClr val="FFFFFF"/>
        </a:lt2>
        <a:accent1>
          <a:srgbClr val="002776"/>
        </a:accent1>
        <a:accent2>
          <a:srgbClr val="92D400"/>
        </a:accent2>
        <a:accent3>
          <a:srgbClr val="FFFFFF"/>
        </a:accent3>
        <a:accent4>
          <a:srgbClr val="000000"/>
        </a:accent4>
        <a:accent5>
          <a:srgbClr val="AAACBD"/>
        </a:accent5>
        <a:accent6>
          <a:srgbClr val="84C000"/>
        </a:accent6>
        <a:hlink>
          <a:srgbClr val="00A1DE"/>
        </a:hlink>
        <a:folHlink>
          <a:srgbClr val="72C7E7"/>
        </a:folHlink>
      </a:clrScheme>
      <a:clrMap bg1="lt1" tx1="dk1" bg2="lt2" tx2="dk2" accent1="accent1" accent2="accent2" accent3="accent3" accent4="accent4" accent5="accent5" accent6="accent6" hlink="hlink" folHlink="folHlink"/>
    </a:extraClrScheme>
  </a:extraClrSchemeLst>
</a:theme>
</file>

<file path=ppt/theme/theme52.xml><?xml version="1.0" encoding="utf-8"?>
<a:theme xmlns:a="http://schemas.openxmlformats.org/drawingml/2006/main" name="49_Blank">
  <a:themeElements>
    <a:clrScheme name="Deloitte">
      <a:dk1>
        <a:srgbClr val="002776"/>
      </a:dk1>
      <a:lt1>
        <a:srgbClr val="FFFFFF"/>
      </a:lt1>
      <a:dk2>
        <a:srgbClr val="002776"/>
      </a:dk2>
      <a:lt2>
        <a:srgbClr val="FFFFFF"/>
      </a:lt2>
      <a:accent1>
        <a:srgbClr val="002776"/>
      </a:accent1>
      <a:accent2>
        <a:srgbClr val="92D400"/>
      </a:accent2>
      <a:accent3>
        <a:srgbClr val="00A1DE"/>
      </a:accent3>
      <a:accent4>
        <a:srgbClr val="3C8A2E"/>
      </a:accent4>
      <a:accent5>
        <a:srgbClr val="0079A6"/>
      </a:accent5>
      <a:accent6>
        <a:srgbClr val="C9DD03"/>
      </a:accent6>
      <a:hlink>
        <a:srgbClr val="00A1DE"/>
      </a:hlink>
      <a:folHlink>
        <a:srgbClr val="4CBDE8"/>
      </a:folHlink>
    </a:clrScheme>
    <a:fontScheme name="Separador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eparadores 1">
        <a:dk1>
          <a:srgbClr val="002776"/>
        </a:dk1>
        <a:lt1>
          <a:srgbClr val="FFFFFF"/>
        </a:lt1>
        <a:dk2>
          <a:srgbClr val="002776"/>
        </a:dk2>
        <a:lt2>
          <a:srgbClr val="FFFFFF"/>
        </a:lt2>
        <a:accent1>
          <a:srgbClr val="002776"/>
        </a:accent1>
        <a:accent2>
          <a:srgbClr val="92D400"/>
        </a:accent2>
        <a:accent3>
          <a:srgbClr val="FFFFFF"/>
        </a:accent3>
        <a:accent4>
          <a:srgbClr val="002064"/>
        </a:accent4>
        <a:accent5>
          <a:srgbClr val="AAACBD"/>
        </a:accent5>
        <a:accent6>
          <a:srgbClr val="84C000"/>
        </a:accent6>
        <a:hlink>
          <a:srgbClr val="00A1DE"/>
        </a:hlink>
        <a:folHlink>
          <a:srgbClr val="72C7E7"/>
        </a:folHlink>
      </a:clrScheme>
      <a:clrMap bg1="lt1" tx1="dk1" bg2="lt2" tx2="dk2" accent1="accent1" accent2="accent2" accent3="accent3" accent4="accent4" accent5="accent5" accent6="accent6" hlink="hlink" folHlink="folHlink"/>
    </a:extraClrScheme>
  </a:extraClrSchemeLst>
</a:theme>
</file>

<file path=ppt/theme/theme5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Master slide pack v7uk">
  <a:themeElements>
    <a:clrScheme name="DTT">
      <a:dk1>
        <a:srgbClr val="000000"/>
      </a:dk1>
      <a:lt1>
        <a:srgbClr val="FFFFFF"/>
      </a:lt1>
      <a:dk2>
        <a:srgbClr val="002776"/>
      </a:dk2>
      <a:lt2>
        <a:srgbClr val="FFFFFF"/>
      </a:lt2>
      <a:accent1>
        <a:srgbClr val="002776"/>
      </a:accent1>
      <a:accent2>
        <a:srgbClr val="92D400"/>
      </a:accent2>
      <a:accent3>
        <a:srgbClr val="00A1DE"/>
      </a:accent3>
      <a:accent4>
        <a:srgbClr val="3C8A2E"/>
      </a:accent4>
      <a:accent5>
        <a:srgbClr val="72C7E7"/>
      </a:accent5>
      <a:accent6>
        <a:srgbClr val="C9DD03"/>
      </a:accent6>
      <a:hlink>
        <a:srgbClr val="00A1DE"/>
      </a:hlink>
      <a:folHlink>
        <a:srgbClr val="72C7E7"/>
      </a:folHlink>
    </a:clrScheme>
    <a:fontScheme name="Master slide pack v7u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rgbClr val="002776"/>
          </a:solidFill>
          <a:prstDash val="solid"/>
          <a:round/>
          <a:headEnd type="none" w="med" len="med"/>
          <a:tailEnd type="none" w="med" len="med"/>
        </a:ln>
        <a:effectLst/>
      </a:spPr>
      <a:bodyPr vert="horz" wrap="none" lIns="0" tIns="0" rIns="0" bIns="0" numCol="1" rtlCol="0"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25000"/>
          </a:spcAft>
          <a:buClrTx/>
          <a:buSzTx/>
          <a:buFontTx/>
          <a:buNone/>
          <a:tabLst/>
          <a:defRPr kumimoji="0" sz="1400" b="0" i="0" u="none" strike="noStrike" cap="none" normalizeH="0" baseline="0" dirty="0" smtClean="0">
            <a:ln>
              <a:noFill/>
            </a:ln>
            <a:solidFill>
              <a:srgbClr val="002776"/>
            </a:solidFill>
            <a:effectLst/>
            <a:latin typeface="Arial" charset="0"/>
          </a:defRPr>
        </a:defPPr>
      </a:lstStyle>
    </a:spDef>
    <a:lnDef>
      <a:spPr bwMode="auto">
        <a:xfrm>
          <a:off x="0" y="0"/>
          <a:ext cx="1" cy="1"/>
        </a:xfrm>
        <a:custGeom>
          <a:avLst/>
          <a:gdLst/>
          <a:ahLst/>
          <a:cxnLst/>
          <a:rect l="0" t="0" r="0" b="0"/>
          <a:pathLst/>
        </a:custGeom>
        <a:solidFill>
          <a:srgbClr val="6666FF"/>
        </a:solidFill>
        <a:ln w="12700" cap="flat" cmpd="sng" algn="ctr">
          <a:solidFill>
            <a:srgbClr val="FFFFFF"/>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25000"/>
          </a:spcAft>
          <a:buClrTx/>
          <a:buSzTx/>
          <a:buFontTx/>
          <a:buNone/>
          <a:tabLst/>
          <a:defRPr kumimoji="0" lang="en-GB" sz="1400" b="0" i="0" u="none" strike="noStrike" cap="none" normalizeH="0" baseline="0" smtClean="0">
            <a:ln>
              <a:noFill/>
            </a:ln>
            <a:solidFill>
              <a:srgbClr val="000066"/>
            </a:solidFill>
            <a:effectLst/>
            <a:latin typeface="Arial" charset="0"/>
          </a:defRPr>
        </a:defPPr>
      </a:lstStyle>
    </a:lnDef>
  </a:objectDefaults>
  <a:extraClrSchemeLst>
    <a:extraClrScheme>
      <a:clrScheme name="Master slide pack v7uk 1">
        <a:dk1>
          <a:srgbClr val="FFFFFF"/>
        </a:dk1>
        <a:lt1>
          <a:srgbClr val="FFFFFF"/>
        </a:lt1>
        <a:dk2>
          <a:srgbClr val="002776"/>
        </a:dk2>
        <a:lt2>
          <a:srgbClr val="92D400"/>
        </a:lt2>
        <a:accent1>
          <a:srgbClr val="3C8A2E"/>
        </a:accent1>
        <a:accent2>
          <a:srgbClr val="C9DD03"/>
        </a:accent2>
        <a:accent3>
          <a:srgbClr val="FFFFFF"/>
        </a:accent3>
        <a:accent4>
          <a:srgbClr val="DADADA"/>
        </a:accent4>
        <a:accent5>
          <a:srgbClr val="AFC4AD"/>
        </a:accent5>
        <a:accent6>
          <a:srgbClr val="B6C802"/>
        </a:accent6>
        <a:hlink>
          <a:srgbClr val="00A1DE"/>
        </a:hlink>
        <a:folHlink>
          <a:srgbClr val="72C7E7"/>
        </a:folHlink>
      </a:clrScheme>
      <a:clrMap bg1="lt1" tx1="dk1" bg2="lt2" tx2="dk2" accent1="accent1" accent2="accent2" accent3="accent3" accent4="accent4" accent5="accent5" accent6="accent6" hlink="hlink" folHlink="folHlink"/>
    </a:extraClrScheme>
    <a:extraClrScheme>
      <a:clrScheme name="Master slide pack v7uk 2">
        <a:dk1>
          <a:srgbClr val="FFFFFF"/>
        </a:dk1>
        <a:lt1>
          <a:srgbClr val="FFFFFF"/>
        </a:lt1>
        <a:dk2>
          <a:srgbClr val="002776"/>
        </a:dk2>
        <a:lt2>
          <a:srgbClr val="FFFFFF"/>
        </a:lt2>
        <a:accent1>
          <a:srgbClr val="00A1DE"/>
        </a:accent1>
        <a:accent2>
          <a:srgbClr val="72C7E7"/>
        </a:accent2>
        <a:accent3>
          <a:srgbClr val="FFFFFF"/>
        </a:accent3>
        <a:accent4>
          <a:srgbClr val="DADADA"/>
        </a:accent4>
        <a:accent5>
          <a:srgbClr val="AACDEC"/>
        </a:accent5>
        <a:accent6>
          <a:srgbClr val="67B4D1"/>
        </a:accent6>
        <a:hlink>
          <a:srgbClr val="00A1DE"/>
        </a:hlink>
        <a:folHlink>
          <a:srgbClr val="72C7E7"/>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Master slide pack v7uk">
  <a:themeElements>
    <a:clrScheme name="DTT">
      <a:dk1>
        <a:srgbClr val="000000"/>
      </a:dk1>
      <a:lt1>
        <a:srgbClr val="FFFFFF"/>
      </a:lt1>
      <a:dk2>
        <a:srgbClr val="002776"/>
      </a:dk2>
      <a:lt2>
        <a:srgbClr val="FFFFFF"/>
      </a:lt2>
      <a:accent1>
        <a:srgbClr val="002776"/>
      </a:accent1>
      <a:accent2>
        <a:srgbClr val="92D400"/>
      </a:accent2>
      <a:accent3>
        <a:srgbClr val="00A1DE"/>
      </a:accent3>
      <a:accent4>
        <a:srgbClr val="3C8A2E"/>
      </a:accent4>
      <a:accent5>
        <a:srgbClr val="72C7E7"/>
      </a:accent5>
      <a:accent6>
        <a:srgbClr val="C9DD03"/>
      </a:accent6>
      <a:hlink>
        <a:srgbClr val="00A1DE"/>
      </a:hlink>
      <a:folHlink>
        <a:srgbClr val="72C7E7"/>
      </a:folHlink>
    </a:clrScheme>
    <a:fontScheme name="Master slide pack v7u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rgbClr val="002776"/>
          </a:solidFill>
          <a:prstDash val="solid"/>
          <a:round/>
          <a:headEnd type="none" w="med" len="med"/>
          <a:tailEnd type="none" w="med" len="med"/>
        </a:ln>
        <a:effectLst/>
      </a:spPr>
      <a:bodyPr vert="horz" wrap="none" lIns="0" tIns="0" rIns="0" bIns="0" numCol="1" rtlCol="0"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25000"/>
          </a:spcAft>
          <a:buClrTx/>
          <a:buSzTx/>
          <a:buFontTx/>
          <a:buNone/>
          <a:tabLst/>
          <a:defRPr kumimoji="0" sz="1400" b="0" i="0" u="none" strike="noStrike" cap="none" normalizeH="0" baseline="0" dirty="0" smtClean="0">
            <a:ln>
              <a:noFill/>
            </a:ln>
            <a:solidFill>
              <a:srgbClr val="002776"/>
            </a:solidFill>
            <a:effectLst/>
            <a:latin typeface="Arial" charset="0"/>
          </a:defRPr>
        </a:defPPr>
      </a:lstStyle>
    </a:spDef>
    <a:lnDef>
      <a:spPr bwMode="auto">
        <a:xfrm>
          <a:off x="0" y="0"/>
          <a:ext cx="1" cy="1"/>
        </a:xfrm>
        <a:custGeom>
          <a:avLst/>
          <a:gdLst/>
          <a:ahLst/>
          <a:cxnLst/>
          <a:rect l="0" t="0" r="0" b="0"/>
          <a:pathLst/>
        </a:custGeom>
        <a:solidFill>
          <a:srgbClr val="6666FF"/>
        </a:solidFill>
        <a:ln w="12700" cap="flat" cmpd="sng" algn="ctr">
          <a:solidFill>
            <a:srgbClr val="FFFFFF"/>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25000"/>
          </a:spcAft>
          <a:buClrTx/>
          <a:buSzTx/>
          <a:buFontTx/>
          <a:buNone/>
          <a:tabLst/>
          <a:defRPr kumimoji="0" lang="en-GB" sz="1400" b="0" i="0" u="none" strike="noStrike" cap="none" normalizeH="0" baseline="0" smtClean="0">
            <a:ln>
              <a:noFill/>
            </a:ln>
            <a:solidFill>
              <a:srgbClr val="000066"/>
            </a:solidFill>
            <a:effectLst/>
            <a:latin typeface="Arial" charset="0"/>
          </a:defRPr>
        </a:defPPr>
      </a:lstStyle>
    </a:lnDef>
  </a:objectDefaults>
  <a:extraClrSchemeLst>
    <a:extraClrScheme>
      <a:clrScheme name="Master slide pack v7uk 1">
        <a:dk1>
          <a:srgbClr val="FFFFFF"/>
        </a:dk1>
        <a:lt1>
          <a:srgbClr val="FFFFFF"/>
        </a:lt1>
        <a:dk2>
          <a:srgbClr val="002776"/>
        </a:dk2>
        <a:lt2>
          <a:srgbClr val="92D400"/>
        </a:lt2>
        <a:accent1>
          <a:srgbClr val="3C8A2E"/>
        </a:accent1>
        <a:accent2>
          <a:srgbClr val="C9DD03"/>
        </a:accent2>
        <a:accent3>
          <a:srgbClr val="FFFFFF"/>
        </a:accent3>
        <a:accent4>
          <a:srgbClr val="DADADA"/>
        </a:accent4>
        <a:accent5>
          <a:srgbClr val="AFC4AD"/>
        </a:accent5>
        <a:accent6>
          <a:srgbClr val="B6C802"/>
        </a:accent6>
        <a:hlink>
          <a:srgbClr val="00A1DE"/>
        </a:hlink>
        <a:folHlink>
          <a:srgbClr val="72C7E7"/>
        </a:folHlink>
      </a:clrScheme>
      <a:clrMap bg1="lt1" tx1="dk1" bg2="lt2" tx2="dk2" accent1="accent1" accent2="accent2" accent3="accent3" accent4="accent4" accent5="accent5" accent6="accent6" hlink="hlink" folHlink="folHlink"/>
    </a:extraClrScheme>
    <a:extraClrScheme>
      <a:clrScheme name="Master slide pack v7uk 2">
        <a:dk1>
          <a:srgbClr val="FFFFFF"/>
        </a:dk1>
        <a:lt1>
          <a:srgbClr val="FFFFFF"/>
        </a:lt1>
        <a:dk2>
          <a:srgbClr val="002776"/>
        </a:dk2>
        <a:lt2>
          <a:srgbClr val="FFFFFF"/>
        </a:lt2>
        <a:accent1>
          <a:srgbClr val="00A1DE"/>
        </a:accent1>
        <a:accent2>
          <a:srgbClr val="72C7E7"/>
        </a:accent2>
        <a:accent3>
          <a:srgbClr val="FFFFFF"/>
        </a:accent3>
        <a:accent4>
          <a:srgbClr val="DADADA"/>
        </a:accent4>
        <a:accent5>
          <a:srgbClr val="AACDEC"/>
        </a:accent5>
        <a:accent6>
          <a:srgbClr val="67B4D1"/>
        </a:accent6>
        <a:hlink>
          <a:srgbClr val="00A1DE"/>
        </a:hlink>
        <a:folHlink>
          <a:srgbClr val="72C7E7"/>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5_Blank">
  <a:themeElements>
    <a:clrScheme name="Deloitte">
      <a:dk1>
        <a:srgbClr val="002776"/>
      </a:dk1>
      <a:lt1>
        <a:srgbClr val="FFFFFF"/>
      </a:lt1>
      <a:dk2>
        <a:srgbClr val="002776"/>
      </a:dk2>
      <a:lt2>
        <a:srgbClr val="FFFFFF"/>
      </a:lt2>
      <a:accent1>
        <a:srgbClr val="002776"/>
      </a:accent1>
      <a:accent2>
        <a:srgbClr val="92D400"/>
      </a:accent2>
      <a:accent3>
        <a:srgbClr val="00A1DE"/>
      </a:accent3>
      <a:accent4>
        <a:srgbClr val="3C8A2E"/>
      </a:accent4>
      <a:accent5>
        <a:srgbClr val="0079A6"/>
      </a:accent5>
      <a:accent6>
        <a:srgbClr val="C9DD03"/>
      </a:accent6>
      <a:hlink>
        <a:srgbClr val="00A1DE"/>
      </a:hlink>
      <a:folHlink>
        <a:srgbClr val="4CBDE8"/>
      </a:folHlink>
    </a:clrScheme>
    <a:fontScheme name="Separador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eparadores 1">
        <a:dk1>
          <a:srgbClr val="002776"/>
        </a:dk1>
        <a:lt1>
          <a:srgbClr val="FFFFFF"/>
        </a:lt1>
        <a:dk2>
          <a:srgbClr val="002776"/>
        </a:dk2>
        <a:lt2>
          <a:srgbClr val="FFFFFF"/>
        </a:lt2>
        <a:accent1>
          <a:srgbClr val="002776"/>
        </a:accent1>
        <a:accent2>
          <a:srgbClr val="92D400"/>
        </a:accent2>
        <a:accent3>
          <a:srgbClr val="FFFFFF"/>
        </a:accent3>
        <a:accent4>
          <a:srgbClr val="002064"/>
        </a:accent4>
        <a:accent5>
          <a:srgbClr val="AAACBD"/>
        </a:accent5>
        <a:accent6>
          <a:srgbClr val="84C000"/>
        </a:accent6>
        <a:hlink>
          <a:srgbClr val="00A1DE"/>
        </a:hlink>
        <a:folHlink>
          <a:srgbClr val="72C7E7"/>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Blank">
  <a:themeElements>
    <a:clrScheme name="Deloitte">
      <a:dk1>
        <a:srgbClr val="002776"/>
      </a:dk1>
      <a:lt1>
        <a:srgbClr val="FFFFFF"/>
      </a:lt1>
      <a:dk2>
        <a:srgbClr val="002776"/>
      </a:dk2>
      <a:lt2>
        <a:srgbClr val="FFFFFF"/>
      </a:lt2>
      <a:accent1>
        <a:srgbClr val="002776"/>
      </a:accent1>
      <a:accent2>
        <a:srgbClr val="92D400"/>
      </a:accent2>
      <a:accent3>
        <a:srgbClr val="00A1DE"/>
      </a:accent3>
      <a:accent4>
        <a:srgbClr val="3C8A2E"/>
      </a:accent4>
      <a:accent5>
        <a:srgbClr val="0079A6"/>
      </a:accent5>
      <a:accent6>
        <a:srgbClr val="C9DD03"/>
      </a:accent6>
      <a:hlink>
        <a:srgbClr val="00A1DE"/>
      </a:hlink>
      <a:folHlink>
        <a:srgbClr val="4CBDE8"/>
      </a:folHlink>
    </a:clrScheme>
    <a:fontScheme name="Separador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eparadores 1">
        <a:dk1>
          <a:srgbClr val="002776"/>
        </a:dk1>
        <a:lt1>
          <a:srgbClr val="FFFFFF"/>
        </a:lt1>
        <a:dk2>
          <a:srgbClr val="002776"/>
        </a:dk2>
        <a:lt2>
          <a:srgbClr val="FFFFFF"/>
        </a:lt2>
        <a:accent1>
          <a:srgbClr val="002776"/>
        </a:accent1>
        <a:accent2>
          <a:srgbClr val="92D400"/>
        </a:accent2>
        <a:accent3>
          <a:srgbClr val="FFFFFF"/>
        </a:accent3>
        <a:accent4>
          <a:srgbClr val="002064"/>
        </a:accent4>
        <a:accent5>
          <a:srgbClr val="AAACBD"/>
        </a:accent5>
        <a:accent6>
          <a:srgbClr val="84C000"/>
        </a:accent6>
        <a:hlink>
          <a:srgbClr val="00A1DE"/>
        </a:hlink>
        <a:folHlink>
          <a:srgbClr val="72C7E7"/>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Deloitte">
    <a:dk1>
      <a:srgbClr val="002776"/>
    </a:dk1>
    <a:lt1>
      <a:srgbClr val="FFFFFF"/>
    </a:lt1>
    <a:dk2>
      <a:srgbClr val="002776"/>
    </a:dk2>
    <a:lt2>
      <a:srgbClr val="FFFFFF"/>
    </a:lt2>
    <a:accent1>
      <a:srgbClr val="002776"/>
    </a:accent1>
    <a:accent2>
      <a:srgbClr val="92D400"/>
    </a:accent2>
    <a:accent3>
      <a:srgbClr val="00A1DE"/>
    </a:accent3>
    <a:accent4>
      <a:srgbClr val="3C8A2E"/>
    </a:accent4>
    <a:accent5>
      <a:srgbClr val="0079A6"/>
    </a:accent5>
    <a:accent6>
      <a:srgbClr val="C9DD03"/>
    </a:accent6>
    <a:hlink>
      <a:srgbClr val="00A1DE"/>
    </a:hlink>
    <a:folHlink>
      <a:srgbClr val="4CBDE8"/>
    </a:folHlink>
  </a:clrScheme>
</a:themeOverride>
</file>

<file path=ppt/theme/themeOverride2.xml><?xml version="1.0" encoding="utf-8"?>
<a:themeOverride xmlns:a="http://schemas.openxmlformats.org/drawingml/2006/main">
  <a:clrScheme name="Deloitte">
    <a:dk1>
      <a:srgbClr val="002776"/>
    </a:dk1>
    <a:lt1>
      <a:srgbClr val="FFFFFF"/>
    </a:lt1>
    <a:dk2>
      <a:srgbClr val="002776"/>
    </a:dk2>
    <a:lt2>
      <a:srgbClr val="FFFFFF"/>
    </a:lt2>
    <a:accent1>
      <a:srgbClr val="002776"/>
    </a:accent1>
    <a:accent2>
      <a:srgbClr val="92D400"/>
    </a:accent2>
    <a:accent3>
      <a:srgbClr val="00A1DE"/>
    </a:accent3>
    <a:accent4>
      <a:srgbClr val="3C8A2E"/>
    </a:accent4>
    <a:accent5>
      <a:srgbClr val="0079A6"/>
    </a:accent5>
    <a:accent6>
      <a:srgbClr val="C9DD03"/>
    </a:accent6>
    <a:hlink>
      <a:srgbClr val="00A1DE"/>
    </a:hlink>
    <a:folHlink>
      <a:srgbClr val="4CBDE8"/>
    </a:folHlink>
  </a:clrScheme>
</a:themeOverride>
</file>

<file path=ppt/theme/themeOverride3.xml><?xml version="1.0" encoding="utf-8"?>
<a:themeOverride xmlns:a="http://schemas.openxmlformats.org/drawingml/2006/main">
  <a:clrScheme name="Deloitte">
    <a:dk1>
      <a:srgbClr val="002776"/>
    </a:dk1>
    <a:lt1>
      <a:srgbClr val="FFFFFF"/>
    </a:lt1>
    <a:dk2>
      <a:srgbClr val="002776"/>
    </a:dk2>
    <a:lt2>
      <a:srgbClr val="FFFFFF"/>
    </a:lt2>
    <a:accent1>
      <a:srgbClr val="002776"/>
    </a:accent1>
    <a:accent2>
      <a:srgbClr val="92D400"/>
    </a:accent2>
    <a:accent3>
      <a:srgbClr val="00A1DE"/>
    </a:accent3>
    <a:accent4>
      <a:srgbClr val="3C8A2E"/>
    </a:accent4>
    <a:accent5>
      <a:srgbClr val="0079A6"/>
    </a:accent5>
    <a:accent6>
      <a:srgbClr val="C9DD03"/>
    </a:accent6>
    <a:hlink>
      <a:srgbClr val="00A1DE"/>
    </a:hlink>
    <a:folHlink>
      <a:srgbClr val="4CBDE8"/>
    </a:folHlink>
  </a:clrScheme>
</a:themeOverride>
</file>

<file path=ppt/theme/themeOverride4.xml><?xml version="1.0" encoding="utf-8"?>
<a:themeOverride xmlns:a="http://schemas.openxmlformats.org/drawingml/2006/main">
  <a:clrScheme name="Deloitte">
    <a:dk1>
      <a:srgbClr val="002776"/>
    </a:dk1>
    <a:lt1>
      <a:srgbClr val="FFFFFF"/>
    </a:lt1>
    <a:dk2>
      <a:srgbClr val="002776"/>
    </a:dk2>
    <a:lt2>
      <a:srgbClr val="FFFFFF"/>
    </a:lt2>
    <a:accent1>
      <a:srgbClr val="002776"/>
    </a:accent1>
    <a:accent2>
      <a:srgbClr val="92D400"/>
    </a:accent2>
    <a:accent3>
      <a:srgbClr val="00A1DE"/>
    </a:accent3>
    <a:accent4>
      <a:srgbClr val="3C8A2E"/>
    </a:accent4>
    <a:accent5>
      <a:srgbClr val="0079A6"/>
    </a:accent5>
    <a:accent6>
      <a:srgbClr val="C9DD03"/>
    </a:accent6>
    <a:hlink>
      <a:srgbClr val="00A1DE"/>
    </a:hlink>
    <a:folHlink>
      <a:srgbClr val="4CBDE8"/>
    </a:folHlink>
  </a:clrScheme>
</a:themeOverride>
</file>

<file path=docProps/app.xml><?xml version="1.0" encoding="utf-8"?>
<Properties xmlns="http://schemas.openxmlformats.org/officeDocument/2006/extended-properties" xmlns:vt="http://schemas.openxmlformats.org/officeDocument/2006/docPropsVTypes">
  <TotalTime>82487</TotalTime>
  <Words>9230</Words>
  <Application>Microsoft Office PowerPoint</Application>
  <PresentationFormat>A4 Paper (210x297 mm)</PresentationFormat>
  <Paragraphs>914</Paragraphs>
  <Slides>34</Slides>
  <Notes>28</Notes>
  <HiddenSlides>0</HiddenSlides>
  <MMClips>0</MMClips>
  <ScaleCrop>false</ScaleCrop>
  <HeadingPairs>
    <vt:vector size="8" baseType="variant">
      <vt:variant>
        <vt:lpstr>Fonts Used</vt:lpstr>
      </vt:variant>
      <vt:variant>
        <vt:i4>10</vt:i4>
      </vt:variant>
      <vt:variant>
        <vt:lpstr>Theme</vt:lpstr>
      </vt:variant>
      <vt:variant>
        <vt:i4>52</vt:i4>
      </vt:variant>
      <vt:variant>
        <vt:lpstr>Embedded OLE Servers</vt:lpstr>
      </vt:variant>
      <vt:variant>
        <vt:i4>1</vt:i4>
      </vt:variant>
      <vt:variant>
        <vt:lpstr>Slide Titles</vt:lpstr>
      </vt:variant>
      <vt:variant>
        <vt:i4>34</vt:i4>
      </vt:variant>
    </vt:vector>
  </HeadingPairs>
  <TitlesOfParts>
    <vt:vector size="97" baseType="lpstr">
      <vt:lpstr>MS PGothic</vt:lpstr>
      <vt:lpstr>MS PGothic</vt:lpstr>
      <vt:lpstr>Arial</vt:lpstr>
      <vt:lpstr>Arial  </vt:lpstr>
      <vt:lpstr>Arial Narrow Bold</vt:lpstr>
      <vt:lpstr>Calibri</vt:lpstr>
      <vt:lpstr>Times</vt:lpstr>
      <vt:lpstr>Times New Roman</vt:lpstr>
      <vt:lpstr>Verdana</vt:lpstr>
      <vt:lpstr>Wingdings</vt:lpstr>
      <vt:lpstr>Blank</vt:lpstr>
      <vt:lpstr>1_Blank</vt:lpstr>
      <vt:lpstr>2_Blank</vt:lpstr>
      <vt:lpstr>3_Blank</vt:lpstr>
      <vt:lpstr>4_Blank</vt:lpstr>
      <vt:lpstr>2_Master slide pack v7uk</vt:lpstr>
      <vt:lpstr>3_Master slide pack v7uk</vt:lpstr>
      <vt:lpstr>5_Blank</vt:lpstr>
      <vt:lpstr>7_Blank</vt:lpstr>
      <vt:lpstr>1_Separadores</vt:lpstr>
      <vt:lpstr>9_Blank</vt:lpstr>
      <vt:lpstr>10_Blank</vt:lpstr>
      <vt:lpstr>11_Blank</vt:lpstr>
      <vt:lpstr>12_Blank</vt:lpstr>
      <vt:lpstr>13_Blank</vt:lpstr>
      <vt:lpstr>14_Blank</vt:lpstr>
      <vt:lpstr>15_Blank</vt:lpstr>
      <vt:lpstr>16_Blank</vt:lpstr>
      <vt:lpstr>22_Blank</vt:lpstr>
      <vt:lpstr>17_Blank</vt:lpstr>
      <vt:lpstr>18_Blank</vt:lpstr>
      <vt:lpstr>19_Blank</vt:lpstr>
      <vt:lpstr>20_Blank</vt:lpstr>
      <vt:lpstr>21_Blank</vt:lpstr>
      <vt:lpstr>23_Blank</vt:lpstr>
      <vt:lpstr>24_Blank</vt:lpstr>
      <vt:lpstr>25_Blank</vt:lpstr>
      <vt:lpstr>26_Blank</vt:lpstr>
      <vt:lpstr>27_Blank</vt:lpstr>
      <vt:lpstr>28_Blank</vt:lpstr>
      <vt:lpstr>29_Blank</vt:lpstr>
      <vt:lpstr>30_Blank</vt:lpstr>
      <vt:lpstr>31_Blank</vt:lpstr>
      <vt:lpstr>32_Blank</vt:lpstr>
      <vt:lpstr>33_Blank</vt:lpstr>
      <vt:lpstr>34_Blank</vt:lpstr>
      <vt:lpstr>35_Blank</vt:lpstr>
      <vt:lpstr>36_Blank</vt:lpstr>
      <vt:lpstr>37_Blank</vt:lpstr>
      <vt:lpstr>38_Blank</vt:lpstr>
      <vt:lpstr>39_Blank</vt:lpstr>
      <vt:lpstr>40_Blank</vt:lpstr>
      <vt:lpstr>41_Blank</vt:lpstr>
      <vt:lpstr>42_Blank</vt:lpstr>
      <vt:lpstr>43_Blank</vt:lpstr>
      <vt:lpstr>Deloitte</vt:lpstr>
      <vt:lpstr>44_Blank</vt:lpstr>
      <vt:lpstr>45_Blank</vt:lpstr>
      <vt:lpstr>46_Blank</vt:lpstr>
      <vt:lpstr>47_Blank</vt:lpstr>
      <vt:lpstr>48_Blank</vt:lpstr>
      <vt:lpstr>49_Blank</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Deloitte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Desenvolupament Estratègic 2012 – 2014  Document Workshop</dc:title>
  <dc:creator>Labat, Isabel (ES - Barcelona);Panizo, Cristina (ES - Barcelona)</dc:creator>
  <cp:lastModifiedBy>Reyes, Diego (LATCO - Quito)</cp:lastModifiedBy>
  <cp:revision>3909</cp:revision>
  <cp:lastPrinted>2015-05-29T21:54:53Z</cp:lastPrinted>
  <dcterms:created xsi:type="dcterms:W3CDTF">2011-12-15T11:46:31Z</dcterms:created>
  <dcterms:modified xsi:type="dcterms:W3CDTF">2016-07-04T20:05:24Z</dcterms:modified>
</cp:coreProperties>
</file>